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4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6"/>
  </p:notesMasterIdLst>
  <p:sldIdLst>
    <p:sldId id="644" r:id="rId5"/>
    <p:sldId id="715" r:id="rId6"/>
    <p:sldId id="766" r:id="rId7"/>
    <p:sldId id="762" r:id="rId8"/>
    <p:sldId id="719" r:id="rId9"/>
    <p:sldId id="591" r:id="rId10"/>
    <p:sldId id="616" r:id="rId11"/>
    <p:sldId id="708" r:id="rId12"/>
    <p:sldId id="782" r:id="rId13"/>
    <p:sldId id="781" r:id="rId14"/>
    <p:sldId id="623" r:id="rId15"/>
    <p:sldId id="624" r:id="rId16"/>
    <p:sldId id="625" r:id="rId17"/>
    <p:sldId id="612" r:id="rId18"/>
    <p:sldId id="634" r:id="rId19"/>
    <p:sldId id="764" r:id="rId20"/>
    <p:sldId id="695" r:id="rId21"/>
    <p:sldId id="767" r:id="rId22"/>
    <p:sldId id="724" r:id="rId23"/>
    <p:sldId id="745" r:id="rId24"/>
    <p:sldId id="780" r:id="rId25"/>
    <p:sldId id="768" r:id="rId26"/>
    <p:sldId id="770" r:id="rId27"/>
    <p:sldId id="771" r:id="rId28"/>
    <p:sldId id="774" r:id="rId29"/>
    <p:sldId id="775" r:id="rId30"/>
    <p:sldId id="773" r:id="rId31"/>
    <p:sldId id="746" r:id="rId32"/>
    <p:sldId id="748" r:id="rId33"/>
    <p:sldId id="776" r:id="rId34"/>
    <p:sldId id="777" r:id="rId35"/>
    <p:sldId id="756" r:id="rId36"/>
    <p:sldId id="769" r:id="rId37"/>
    <p:sldId id="778" r:id="rId38"/>
    <p:sldId id="779" r:id="rId39"/>
    <p:sldId id="734" r:id="rId40"/>
    <p:sldId id="772" r:id="rId41"/>
    <p:sldId id="765" r:id="rId42"/>
    <p:sldId id="760" r:id="rId43"/>
    <p:sldId id="738" r:id="rId44"/>
    <p:sldId id="274" r:id="rId45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liane Webb" initials="LW" lastIdx="17" clrIdx="0"/>
  <p:cmAuthor id="2" name="Michael Hurley" initials="MH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290"/>
    <a:srgbClr val="370505"/>
    <a:srgbClr val="370506"/>
    <a:srgbClr val="FFDB00"/>
    <a:srgbClr val="E49709"/>
    <a:srgbClr val="3D0D0D"/>
    <a:srgbClr val="FED500"/>
    <a:srgbClr val="C3E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5DF8AC-A442-4FED-BE06-D88692E06BDE}" v="122" dt="2019-06-10T21:34:29.2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4" autoAdjust="0"/>
    <p:restoredTop sz="93817" autoAdjust="0"/>
  </p:normalViewPr>
  <p:slideViewPr>
    <p:cSldViewPr snapToGrid="0">
      <p:cViewPr varScale="1">
        <p:scale>
          <a:sx n="64" d="100"/>
          <a:sy n="64" d="100"/>
        </p:scale>
        <p:origin x="1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197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sy Breit" userId="0551b81a-2c39-4abb-b48f-a641b58a987b" providerId="ADAL" clId="{F27E2E48-290A-487C-93A1-836262606B5E}"/>
    <pc:docChg chg="undo modSld">
      <pc:chgData name="Chrissy Breit" userId="0551b81a-2c39-4abb-b48f-a641b58a987b" providerId="ADAL" clId="{F27E2E48-290A-487C-93A1-836262606B5E}" dt="2019-06-07T17:53:28.796" v="682" actId="6549"/>
      <pc:docMkLst>
        <pc:docMk/>
      </pc:docMkLst>
      <pc:sldChg chg="modSp">
        <pc:chgData name="Chrissy Breit" userId="0551b81a-2c39-4abb-b48f-a641b58a987b" providerId="ADAL" clId="{F27E2E48-290A-487C-93A1-836262606B5E}" dt="2019-06-07T17:53:28.796" v="682" actId="6549"/>
        <pc:sldMkLst>
          <pc:docMk/>
          <pc:sldMk cId="3050014168" sldId="274"/>
        </pc:sldMkLst>
        <pc:spChg chg="mod">
          <ac:chgData name="Chrissy Breit" userId="0551b81a-2c39-4abb-b48f-a641b58a987b" providerId="ADAL" clId="{F27E2E48-290A-487C-93A1-836262606B5E}" dt="2019-06-07T17:53:28.796" v="682" actId="6549"/>
          <ac:spMkLst>
            <pc:docMk/>
            <pc:sldMk cId="3050014168" sldId="274"/>
            <ac:spMk id="33795" creationId="{00000000-0000-0000-0000-000000000000}"/>
          </ac:spMkLst>
        </pc:spChg>
      </pc:sldChg>
      <pc:sldChg chg="modSp">
        <pc:chgData name="Chrissy Breit" userId="0551b81a-2c39-4abb-b48f-a641b58a987b" providerId="ADAL" clId="{F27E2E48-290A-487C-93A1-836262606B5E}" dt="2019-06-07T17:27:59.247" v="50" actId="1035"/>
        <pc:sldMkLst>
          <pc:docMk/>
          <pc:sldMk cId="56009533" sldId="591"/>
        </pc:sldMkLst>
        <pc:picChg chg="mod">
          <ac:chgData name="Chrissy Breit" userId="0551b81a-2c39-4abb-b48f-a641b58a987b" providerId="ADAL" clId="{F27E2E48-290A-487C-93A1-836262606B5E}" dt="2019-06-07T17:27:59.247" v="50" actId="1035"/>
          <ac:picMkLst>
            <pc:docMk/>
            <pc:sldMk cId="56009533" sldId="591"/>
            <ac:picMk id="20482" creationId="{00000000-0000-0000-0000-000000000000}"/>
          </ac:picMkLst>
        </pc:picChg>
      </pc:sldChg>
      <pc:sldChg chg="modSp">
        <pc:chgData name="Chrissy Breit" userId="0551b81a-2c39-4abb-b48f-a641b58a987b" providerId="ADAL" clId="{F27E2E48-290A-487C-93A1-836262606B5E}" dt="2019-06-07T17:52:24.795" v="679" actId="14100"/>
        <pc:sldMkLst>
          <pc:docMk/>
          <pc:sldMk cId="2675036102" sldId="612"/>
        </pc:sldMkLst>
        <pc:spChg chg="mod">
          <ac:chgData name="Chrissy Breit" userId="0551b81a-2c39-4abb-b48f-a641b58a987b" providerId="ADAL" clId="{F27E2E48-290A-487C-93A1-836262606B5E}" dt="2019-06-07T17:52:24.795" v="679" actId="14100"/>
          <ac:spMkLst>
            <pc:docMk/>
            <pc:sldMk cId="2675036102" sldId="612"/>
            <ac:spMk id="25603" creationId="{00000000-0000-0000-0000-000000000000}"/>
          </ac:spMkLst>
        </pc:spChg>
      </pc:sldChg>
      <pc:sldChg chg="modSp">
        <pc:chgData name="Chrissy Breit" userId="0551b81a-2c39-4abb-b48f-a641b58a987b" providerId="ADAL" clId="{F27E2E48-290A-487C-93A1-836262606B5E}" dt="2019-06-07T17:28:13.501" v="75" actId="1035"/>
        <pc:sldMkLst>
          <pc:docMk/>
          <pc:sldMk cId="2887108099" sldId="616"/>
        </pc:sldMkLst>
        <pc:picChg chg="mod">
          <ac:chgData name="Chrissy Breit" userId="0551b81a-2c39-4abb-b48f-a641b58a987b" providerId="ADAL" clId="{F27E2E48-290A-487C-93A1-836262606B5E}" dt="2019-06-07T17:28:06.628" v="66" actId="1035"/>
          <ac:picMkLst>
            <pc:docMk/>
            <pc:sldMk cId="2887108099" sldId="616"/>
            <ac:picMk id="3" creationId="{02E964B0-CAAD-47E6-A008-5C8988272107}"/>
          </ac:picMkLst>
        </pc:picChg>
        <pc:picChg chg="mod">
          <ac:chgData name="Chrissy Breit" userId="0551b81a-2c39-4abb-b48f-a641b58a987b" providerId="ADAL" clId="{F27E2E48-290A-487C-93A1-836262606B5E}" dt="2019-06-07T17:28:13.501" v="75" actId="1035"/>
          <ac:picMkLst>
            <pc:docMk/>
            <pc:sldMk cId="2887108099" sldId="616"/>
            <ac:picMk id="5" creationId="{0231A97E-0D90-4341-94C7-C6EB45A5E552}"/>
          </ac:picMkLst>
        </pc:picChg>
        <pc:picChg chg="mod">
          <ac:chgData name="Chrissy Breit" userId="0551b81a-2c39-4abb-b48f-a641b58a987b" providerId="ADAL" clId="{F27E2E48-290A-487C-93A1-836262606B5E}" dt="2019-06-07T17:28:10.734" v="70" actId="1035"/>
          <ac:picMkLst>
            <pc:docMk/>
            <pc:sldMk cId="2887108099" sldId="616"/>
            <ac:picMk id="9" creationId="{B93C8999-5C28-4BD2-B67F-AAE5C371C9CE}"/>
          </ac:picMkLst>
        </pc:picChg>
      </pc:sldChg>
      <pc:sldChg chg="modSp">
        <pc:chgData name="Chrissy Breit" userId="0551b81a-2c39-4abb-b48f-a641b58a987b" providerId="ADAL" clId="{F27E2E48-290A-487C-93A1-836262606B5E}" dt="2019-06-07T17:51:44.127" v="670" actId="1076"/>
        <pc:sldMkLst>
          <pc:docMk/>
          <pc:sldMk cId="403834943" sldId="623"/>
        </pc:sldMkLst>
        <pc:spChg chg="mod">
          <ac:chgData name="Chrissy Breit" userId="0551b81a-2c39-4abb-b48f-a641b58a987b" providerId="ADAL" clId="{F27E2E48-290A-487C-93A1-836262606B5E}" dt="2019-06-07T17:42:09.083" v="469" actId="255"/>
          <ac:spMkLst>
            <pc:docMk/>
            <pc:sldMk cId="403834943" sldId="623"/>
            <ac:spMk id="2" creationId="{00000000-0000-0000-0000-000000000000}"/>
          </ac:spMkLst>
        </pc:spChg>
        <pc:spChg chg="mod">
          <ac:chgData name="Chrissy Breit" userId="0551b81a-2c39-4abb-b48f-a641b58a987b" providerId="ADAL" clId="{F27E2E48-290A-487C-93A1-836262606B5E}" dt="2019-06-07T17:51:44.127" v="670" actId="1076"/>
          <ac:spMkLst>
            <pc:docMk/>
            <pc:sldMk cId="403834943" sldId="623"/>
            <ac:spMk id="13315" creationId="{00000000-0000-0000-0000-000000000000}"/>
          </ac:spMkLst>
        </pc:spChg>
      </pc:sldChg>
      <pc:sldChg chg="modSp">
        <pc:chgData name="Chrissy Breit" userId="0551b81a-2c39-4abb-b48f-a641b58a987b" providerId="ADAL" clId="{F27E2E48-290A-487C-93A1-836262606B5E}" dt="2019-06-07T17:52:03.511" v="675" actId="1076"/>
        <pc:sldMkLst>
          <pc:docMk/>
          <pc:sldMk cId="916406439" sldId="624"/>
        </pc:sldMkLst>
        <pc:spChg chg="mod">
          <ac:chgData name="Chrissy Breit" userId="0551b81a-2c39-4abb-b48f-a641b58a987b" providerId="ADAL" clId="{F27E2E48-290A-487C-93A1-836262606B5E}" dt="2019-06-07T17:42:51.556" v="483" actId="255"/>
          <ac:spMkLst>
            <pc:docMk/>
            <pc:sldMk cId="916406439" sldId="624"/>
            <ac:spMk id="2" creationId="{00000000-0000-0000-0000-000000000000}"/>
          </ac:spMkLst>
        </pc:spChg>
        <pc:spChg chg="mod">
          <ac:chgData name="Chrissy Breit" userId="0551b81a-2c39-4abb-b48f-a641b58a987b" providerId="ADAL" clId="{F27E2E48-290A-487C-93A1-836262606B5E}" dt="2019-06-07T17:52:00.248" v="674" actId="255"/>
          <ac:spMkLst>
            <pc:docMk/>
            <pc:sldMk cId="916406439" sldId="624"/>
            <ac:spMk id="5" creationId="{00000000-0000-0000-0000-000000000000}"/>
          </ac:spMkLst>
        </pc:spChg>
        <pc:spChg chg="mod">
          <ac:chgData name="Chrissy Breit" userId="0551b81a-2c39-4abb-b48f-a641b58a987b" providerId="ADAL" clId="{F27E2E48-290A-487C-93A1-836262606B5E}" dt="2019-06-07T17:52:03.511" v="675" actId="1076"/>
          <ac:spMkLst>
            <pc:docMk/>
            <pc:sldMk cId="916406439" sldId="624"/>
            <ac:spMk id="6" creationId="{00000000-0000-0000-0000-000000000000}"/>
          </ac:spMkLst>
        </pc:spChg>
      </pc:sldChg>
      <pc:sldChg chg="addSp modSp">
        <pc:chgData name="Chrissy Breit" userId="0551b81a-2c39-4abb-b48f-a641b58a987b" providerId="ADAL" clId="{F27E2E48-290A-487C-93A1-836262606B5E}" dt="2019-06-07T17:44:30.024" v="543" actId="1076"/>
        <pc:sldMkLst>
          <pc:docMk/>
          <pc:sldMk cId="3921736703" sldId="625"/>
        </pc:sldMkLst>
        <pc:spChg chg="mod">
          <ac:chgData name="Chrissy Breit" userId="0551b81a-2c39-4abb-b48f-a641b58a987b" providerId="ADAL" clId="{F27E2E48-290A-487C-93A1-836262606B5E}" dt="2019-06-07T17:43:49.269" v="527" actId="6549"/>
          <ac:spMkLst>
            <pc:docMk/>
            <pc:sldMk cId="3921736703" sldId="625"/>
            <ac:spMk id="2" creationId="{00000000-0000-0000-0000-000000000000}"/>
          </ac:spMkLst>
        </pc:spChg>
        <pc:spChg chg="add mod">
          <ac:chgData name="Chrissy Breit" userId="0551b81a-2c39-4abb-b48f-a641b58a987b" providerId="ADAL" clId="{F27E2E48-290A-487C-93A1-836262606B5E}" dt="2019-06-07T17:44:30.024" v="543" actId="1076"/>
          <ac:spMkLst>
            <pc:docMk/>
            <pc:sldMk cId="3921736703" sldId="625"/>
            <ac:spMk id="3" creationId="{5B787BAA-D5B9-45DD-AB1B-598C362F9A8C}"/>
          </ac:spMkLst>
        </pc:spChg>
      </pc:sldChg>
      <pc:sldChg chg="modSp">
        <pc:chgData name="Chrissy Breit" userId="0551b81a-2c39-4abb-b48f-a641b58a987b" providerId="ADAL" clId="{F27E2E48-290A-487C-93A1-836262606B5E}" dt="2019-06-07T17:46:34.043" v="547" actId="947"/>
        <pc:sldMkLst>
          <pc:docMk/>
          <pc:sldMk cId="1735588832" sldId="695"/>
        </pc:sldMkLst>
        <pc:spChg chg="mod">
          <ac:chgData name="Chrissy Breit" userId="0551b81a-2c39-4abb-b48f-a641b58a987b" providerId="ADAL" clId="{F27E2E48-290A-487C-93A1-836262606B5E}" dt="2019-06-07T17:46:34.043" v="547" actId="947"/>
          <ac:spMkLst>
            <pc:docMk/>
            <pc:sldMk cId="1735588832" sldId="695"/>
            <ac:spMk id="3" creationId="{7903D4C9-253E-4FF3-9D77-11AD6005CBAE}"/>
          </ac:spMkLst>
        </pc:spChg>
      </pc:sldChg>
      <pc:sldChg chg="modSp">
        <pc:chgData name="Chrissy Breit" userId="0551b81a-2c39-4abb-b48f-a641b58a987b" providerId="ADAL" clId="{F27E2E48-290A-487C-93A1-836262606B5E}" dt="2019-06-07T17:37:33.788" v="342" actId="948"/>
        <pc:sldMkLst>
          <pc:docMk/>
          <pc:sldMk cId="1011096378" sldId="708"/>
        </pc:sldMkLst>
        <pc:spChg chg="mod">
          <ac:chgData name="Chrissy Breit" userId="0551b81a-2c39-4abb-b48f-a641b58a987b" providerId="ADAL" clId="{F27E2E48-290A-487C-93A1-836262606B5E}" dt="2019-06-07T17:31:10.957" v="212" actId="1035"/>
          <ac:spMkLst>
            <pc:docMk/>
            <pc:sldMk cId="1011096378" sldId="708"/>
            <ac:spMk id="2" creationId="{F71A2EBB-A1AC-4FC0-AD80-6DD3AF7C4E2D}"/>
          </ac:spMkLst>
        </pc:spChg>
        <pc:spChg chg="mod">
          <ac:chgData name="Chrissy Breit" userId="0551b81a-2c39-4abb-b48f-a641b58a987b" providerId="ADAL" clId="{F27E2E48-290A-487C-93A1-836262606B5E}" dt="2019-06-07T17:37:33.788" v="342" actId="948"/>
          <ac:spMkLst>
            <pc:docMk/>
            <pc:sldMk cId="1011096378" sldId="708"/>
            <ac:spMk id="3" creationId="{6BF98FE1-D1CF-45BE-A756-18C8A84B2803}"/>
          </ac:spMkLst>
        </pc:spChg>
        <pc:spChg chg="mod">
          <ac:chgData name="Chrissy Breit" userId="0551b81a-2c39-4abb-b48f-a641b58a987b" providerId="ADAL" clId="{F27E2E48-290A-487C-93A1-836262606B5E}" dt="2019-06-07T17:22:15.032" v="3" actId="255"/>
          <ac:spMkLst>
            <pc:docMk/>
            <pc:sldMk cId="1011096378" sldId="708"/>
            <ac:spMk id="4" creationId="{E9FEEAAC-FB95-4A06-8764-F8063CF1A422}"/>
          </ac:spMkLst>
        </pc:spChg>
        <pc:picChg chg="mod modCrop">
          <ac:chgData name="Chrissy Breit" userId="0551b81a-2c39-4abb-b48f-a641b58a987b" providerId="ADAL" clId="{F27E2E48-290A-487C-93A1-836262606B5E}" dt="2019-06-07T17:34:44.034" v="306" actId="1038"/>
          <ac:picMkLst>
            <pc:docMk/>
            <pc:sldMk cId="1011096378" sldId="708"/>
            <ac:picMk id="5" creationId="{981DAE09-8AC9-4AA4-8F37-CB730DC7A739}"/>
          </ac:picMkLst>
        </pc:picChg>
      </pc:sldChg>
      <pc:sldChg chg="modSp">
        <pc:chgData name="Chrissy Breit" userId="0551b81a-2c39-4abb-b48f-a641b58a987b" providerId="ADAL" clId="{F27E2E48-290A-487C-93A1-836262606B5E}" dt="2019-06-07T17:26:40.223" v="10" actId="20577"/>
        <pc:sldMkLst>
          <pc:docMk/>
          <pc:sldMk cId="3906976033" sldId="715"/>
        </pc:sldMkLst>
        <pc:spChg chg="mod">
          <ac:chgData name="Chrissy Breit" userId="0551b81a-2c39-4abb-b48f-a641b58a987b" providerId="ADAL" clId="{F27E2E48-290A-487C-93A1-836262606B5E}" dt="2019-06-07T17:26:40.223" v="10" actId="20577"/>
          <ac:spMkLst>
            <pc:docMk/>
            <pc:sldMk cId="3906976033" sldId="715"/>
            <ac:spMk id="6147" creationId="{00000000-0000-0000-0000-000000000000}"/>
          </ac:spMkLst>
        </pc:spChg>
      </pc:sldChg>
      <pc:sldChg chg="modSp">
        <pc:chgData name="Chrissy Breit" userId="0551b81a-2c39-4abb-b48f-a641b58a987b" providerId="ADAL" clId="{F27E2E48-290A-487C-93A1-836262606B5E}" dt="2019-06-07T17:48:52.502" v="610" actId="20577"/>
        <pc:sldMkLst>
          <pc:docMk/>
          <pc:sldMk cId="323075416" sldId="746"/>
        </pc:sldMkLst>
        <pc:spChg chg="mod">
          <ac:chgData name="Chrissy Breit" userId="0551b81a-2c39-4abb-b48f-a641b58a987b" providerId="ADAL" clId="{F27E2E48-290A-487C-93A1-836262606B5E}" dt="2019-06-07T17:48:52.502" v="610" actId="20577"/>
          <ac:spMkLst>
            <pc:docMk/>
            <pc:sldMk cId="323075416" sldId="746"/>
            <ac:spMk id="196610" creationId="{00000000-0000-0000-0000-000000000000}"/>
          </ac:spMkLst>
        </pc:spChg>
      </pc:sldChg>
      <pc:sldChg chg="modSp">
        <pc:chgData name="Chrissy Breit" userId="0551b81a-2c39-4abb-b48f-a641b58a987b" providerId="ADAL" clId="{F27E2E48-290A-487C-93A1-836262606B5E}" dt="2019-06-07T17:49:03.113" v="611" actId="20577"/>
        <pc:sldMkLst>
          <pc:docMk/>
          <pc:sldMk cId="839779481" sldId="748"/>
        </pc:sldMkLst>
        <pc:spChg chg="mod">
          <ac:chgData name="Chrissy Breit" userId="0551b81a-2c39-4abb-b48f-a641b58a987b" providerId="ADAL" clId="{F27E2E48-290A-487C-93A1-836262606B5E}" dt="2019-06-07T17:49:03.113" v="611" actId="20577"/>
          <ac:spMkLst>
            <pc:docMk/>
            <pc:sldMk cId="839779481" sldId="748"/>
            <ac:spMk id="196610" creationId="{00000000-0000-0000-0000-000000000000}"/>
          </ac:spMkLst>
        </pc:spChg>
      </pc:sldChg>
      <pc:sldChg chg="modSp">
        <pc:chgData name="Chrissy Breit" userId="0551b81a-2c39-4abb-b48f-a641b58a987b" providerId="ADAL" clId="{F27E2E48-290A-487C-93A1-836262606B5E}" dt="2019-06-07T17:51:10.071" v="669" actId="14100"/>
        <pc:sldMkLst>
          <pc:docMk/>
          <pc:sldMk cId="3497034634" sldId="765"/>
        </pc:sldMkLst>
        <pc:spChg chg="mod">
          <ac:chgData name="Chrissy Breit" userId="0551b81a-2c39-4abb-b48f-a641b58a987b" providerId="ADAL" clId="{F27E2E48-290A-487C-93A1-836262606B5E}" dt="2019-06-07T17:51:10.071" v="669" actId="14100"/>
          <ac:spMkLst>
            <pc:docMk/>
            <pc:sldMk cId="3497034634" sldId="765"/>
            <ac:spMk id="4" creationId="{9DA6FDFC-799B-40F9-BF00-C10C8CCC85AC}"/>
          </ac:spMkLst>
        </pc:spChg>
        <pc:spChg chg="mod">
          <ac:chgData name="Chrissy Breit" userId="0551b81a-2c39-4abb-b48f-a641b58a987b" providerId="ADAL" clId="{F27E2E48-290A-487C-93A1-836262606B5E}" dt="2019-06-07T17:50:31.671" v="639" actId="20577"/>
          <ac:spMkLst>
            <pc:docMk/>
            <pc:sldMk cId="3497034634" sldId="765"/>
            <ac:spMk id="196610" creationId="{00000000-0000-0000-0000-000000000000}"/>
          </ac:spMkLst>
        </pc:spChg>
      </pc:sldChg>
      <pc:sldChg chg="modSp">
        <pc:chgData name="Chrissy Breit" userId="0551b81a-2c39-4abb-b48f-a641b58a987b" providerId="ADAL" clId="{F27E2E48-290A-487C-93A1-836262606B5E}" dt="2019-06-07T17:47:26.049" v="550" actId="14100"/>
        <pc:sldMkLst>
          <pc:docMk/>
          <pc:sldMk cId="666735413" sldId="768"/>
        </pc:sldMkLst>
        <pc:spChg chg="mod">
          <ac:chgData name="Chrissy Breit" userId="0551b81a-2c39-4abb-b48f-a641b58a987b" providerId="ADAL" clId="{F27E2E48-290A-487C-93A1-836262606B5E}" dt="2019-06-07T17:47:18.505" v="548" actId="947"/>
          <ac:spMkLst>
            <pc:docMk/>
            <pc:sldMk cId="666735413" sldId="768"/>
            <ac:spMk id="4" creationId="{00000000-0000-0000-0000-000000000000}"/>
          </ac:spMkLst>
        </pc:spChg>
        <pc:spChg chg="mod">
          <ac:chgData name="Chrissy Breit" userId="0551b81a-2c39-4abb-b48f-a641b58a987b" providerId="ADAL" clId="{F27E2E48-290A-487C-93A1-836262606B5E}" dt="2019-06-07T17:47:26.049" v="550" actId="14100"/>
          <ac:spMkLst>
            <pc:docMk/>
            <pc:sldMk cId="666735413" sldId="768"/>
            <ac:spMk id="229" creationId="{73047978-C7F9-4174-BEE5-E295F3E08CC2}"/>
          </ac:spMkLst>
        </pc:spChg>
      </pc:sldChg>
      <pc:sldChg chg="modSp">
        <pc:chgData name="Chrissy Breit" userId="0551b81a-2c39-4abb-b48f-a641b58a987b" providerId="ADAL" clId="{F27E2E48-290A-487C-93A1-836262606B5E}" dt="2019-06-07T17:47:30.986" v="551" actId="14100"/>
        <pc:sldMkLst>
          <pc:docMk/>
          <pc:sldMk cId="242753391" sldId="770"/>
        </pc:sldMkLst>
        <pc:spChg chg="mod">
          <ac:chgData name="Chrissy Breit" userId="0551b81a-2c39-4abb-b48f-a641b58a987b" providerId="ADAL" clId="{F27E2E48-290A-487C-93A1-836262606B5E}" dt="2019-06-07T17:47:30.986" v="551" actId="14100"/>
          <ac:spMkLst>
            <pc:docMk/>
            <pc:sldMk cId="242753391" sldId="770"/>
            <ac:spMk id="141" creationId="{73047978-C7F9-4174-BEE5-E295F3E08CC2}"/>
          </ac:spMkLst>
        </pc:spChg>
      </pc:sldChg>
      <pc:sldChg chg="modSp">
        <pc:chgData name="Chrissy Breit" userId="0551b81a-2c39-4abb-b48f-a641b58a987b" providerId="ADAL" clId="{F27E2E48-290A-487C-93A1-836262606B5E}" dt="2019-06-07T17:50:17.127" v="618" actId="20577"/>
        <pc:sldMkLst>
          <pc:docMk/>
          <pc:sldMk cId="1529081391" sldId="772"/>
        </pc:sldMkLst>
        <pc:spChg chg="mod">
          <ac:chgData name="Chrissy Breit" userId="0551b81a-2c39-4abb-b48f-a641b58a987b" providerId="ADAL" clId="{F27E2E48-290A-487C-93A1-836262606B5E}" dt="2019-06-07T17:50:17.127" v="618" actId="20577"/>
          <ac:spMkLst>
            <pc:docMk/>
            <pc:sldMk cId="1529081391" sldId="772"/>
            <ac:spMk id="161" creationId="{73F7D0B4-3AAA-462B-9F56-BA72AEF78851}"/>
          </ac:spMkLst>
        </pc:spChg>
      </pc:sldChg>
      <pc:sldChg chg="modSp">
        <pc:chgData name="Chrissy Breit" userId="0551b81a-2c39-4abb-b48f-a641b58a987b" providerId="ADAL" clId="{F27E2E48-290A-487C-93A1-836262606B5E}" dt="2019-06-07T17:48:44.249" v="609" actId="6549"/>
        <pc:sldMkLst>
          <pc:docMk/>
          <pc:sldMk cId="817750875" sldId="773"/>
        </pc:sldMkLst>
        <pc:spChg chg="mod">
          <ac:chgData name="Chrissy Breit" userId="0551b81a-2c39-4abb-b48f-a641b58a987b" providerId="ADAL" clId="{F27E2E48-290A-487C-93A1-836262606B5E}" dt="2019-06-07T17:48:44.249" v="609" actId="6549"/>
          <ac:spMkLst>
            <pc:docMk/>
            <pc:sldMk cId="817750875" sldId="773"/>
            <ac:spMk id="34" creationId="{D5FF2F37-B6BE-4CB4-A70D-7EB690CDDE50}"/>
          </ac:spMkLst>
        </pc:spChg>
      </pc:sldChg>
      <pc:sldChg chg="modSp">
        <pc:chgData name="Chrissy Breit" userId="0551b81a-2c39-4abb-b48f-a641b58a987b" providerId="ADAL" clId="{F27E2E48-290A-487C-93A1-836262606B5E}" dt="2019-06-07T17:52:53.489" v="680" actId="6549"/>
        <pc:sldMkLst>
          <pc:docMk/>
          <pc:sldMk cId="817750875" sldId="774"/>
        </pc:sldMkLst>
        <pc:spChg chg="mod">
          <ac:chgData name="Chrissy Breit" userId="0551b81a-2c39-4abb-b48f-a641b58a987b" providerId="ADAL" clId="{F27E2E48-290A-487C-93A1-836262606B5E}" dt="2019-06-07T17:52:53.489" v="680" actId="6549"/>
          <ac:spMkLst>
            <pc:docMk/>
            <pc:sldMk cId="817750875" sldId="774"/>
            <ac:spMk id="6" creationId="{DF2C3BAB-6090-471B-813D-92042F65A186}"/>
          </ac:spMkLst>
        </pc:spChg>
      </pc:sldChg>
      <pc:sldChg chg="modSp">
        <pc:chgData name="Chrissy Breit" userId="0551b81a-2c39-4abb-b48f-a641b58a987b" providerId="ADAL" clId="{F27E2E48-290A-487C-93A1-836262606B5E}" dt="2019-06-07T17:49:13.976" v="612" actId="947"/>
        <pc:sldMkLst>
          <pc:docMk/>
          <pc:sldMk cId="2921425962" sldId="776"/>
        </pc:sldMkLst>
        <pc:spChg chg="mod">
          <ac:chgData name="Chrissy Breit" userId="0551b81a-2c39-4abb-b48f-a641b58a987b" providerId="ADAL" clId="{F27E2E48-290A-487C-93A1-836262606B5E}" dt="2019-06-07T17:49:13.976" v="612" actId="947"/>
          <ac:spMkLst>
            <pc:docMk/>
            <pc:sldMk cId="2921425962" sldId="776"/>
            <ac:spMk id="8" creationId="{3FEF4B21-E544-406C-B2DC-22D4454159AF}"/>
          </ac:spMkLst>
        </pc:spChg>
      </pc:sldChg>
      <pc:sldChg chg="modSp">
        <pc:chgData name="Chrissy Breit" userId="0551b81a-2c39-4abb-b48f-a641b58a987b" providerId="ADAL" clId="{F27E2E48-290A-487C-93A1-836262606B5E}" dt="2019-06-07T17:40:43.547" v="426" actId="20577"/>
        <pc:sldMkLst>
          <pc:docMk/>
          <pc:sldMk cId="1302240039" sldId="781"/>
        </pc:sldMkLst>
        <pc:spChg chg="mod">
          <ac:chgData name="Chrissy Breit" userId="0551b81a-2c39-4abb-b48f-a641b58a987b" providerId="ADAL" clId="{F27E2E48-290A-487C-93A1-836262606B5E}" dt="2019-06-07T17:40:43.547" v="426" actId="20577"/>
          <ac:spMkLst>
            <pc:docMk/>
            <pc:sldMk cId="1302240039" sldId="781"/>
            <ac:spMk id="3" creationId="{6BF98FE1-D1CF-45BE-A756-18C8A84B2803}"/>
          </ac:spMkLst>
        </pc:spChg>
        <pc:spChg chg="mod">
          <ac:chgData name="Chrissy Breit" userId="0551b81a-2c39-4abb-b48f-a641b58a987b" providerId="ADAL" clId="{F27E2E48-290A-487C-93A1-836262606B5E}" dt="2019-06-07T17:40:23.957" v="422" actId="1076"/>
          <ac:spMkLst>
            <pc:docMk/>
            <pc:sldMk cId="1302240039" sldId="781"/>
            <ac:spMk id="8" creationId="{8F2327B6-E05E-4604-B092-4EABE35D1FFF}"/>
          </ac:spMkLst>
        </pc:spChg>
        <pc:picChg chg="mod">
          <ac:chgData name="Chrissy Breit" userId="0551b81a-2c39-4abb-b48f-a641b58a987b" providerId="ADAL" clId="{F27E2E48-290A-487C-93A1-836262606B5E}" dt="2019-06-07T17:39:36.030" v="410" actId="1076"/>
          <ac:picMkLst>
            <pc:docMk/>
            <pc:sldMk cId="1302240039" sldId="781"/>
            <ac:picMk id="5" creationId="{CF711CB1-B92D-4EDC-A060-E2178ED1E644}"/>
          </ac:picMkLst>
        </pc:picChg>
        <pc:picChg chg="mod">
          <ac:chgData name="Chrissy Breit" userId="0551b81a-2c39-4abb-b48f-a641b58a987b" providerId="ADAL" clId="{F27E2E48-290A-487C-93A1-836262606B5E}" dt="2019-06-07T17:39:41.824" v="411" actId="1076"/>
          <ac:picMkLst>
            <pc:docMk/>
            <pc:sldMk cId="1302240039" sldId="781"/>
            <ac:picMk id="7" creationId="{F24C0C6C-ADDB-4A7B-B4A9-1D205BF6BA20}"/>
          </ac:picMkLst>
        </pc:picChg>
      </pc:sldChg>
      <pc:sldChg chg="modSp">
        <pc:chgData name="Chrissy Breit" userId="0551b81a-2c39-4abb-b48f-a641b58a987b" providerId="ADAL" clId="{F27E2E48-290A-487C-93A1-836262606B5E}" dt="2019-06-07T17:37:24.680" v="341" actId="1076"/>
        <pc:sldMkLst>
          <pc:docMk/>
          <pc:sldMk cId="3137407627" sldId="782"/>
        </pc:sldMkLst>
        <pc:spChg chg="mod">
          <ac:chgData name="Chrissy Breit" userId="0551b81a-2c39-4abb-b48f-a641b58a987b" providerId="ADAL" clId="{F27E2E48-290A-487C-93A1-836262606B5E}" dt="2019-06-07T17:37:10.696" v="335" actId="948"/>
          <ac:spMkLst>
            <pc:docMk/>
            <pc:sldMk cId="3137407627" sldId="782"/>
            <ac:spMk id="3" creationId="{6BF98FE1-D1CF-45BE-A756-18C8A84B2803}"/>
          </ac:spMkLst>
        </pc:spChg>
        <pc:spChg chg="mod">
          <ac:chgData name="Chrissy Breit" userId="0551b81a-2c39-4abb-b48f-a641b58a987b" providerId="ADAL" clId="{F27E2E48-290A-487C-93A1-836262606B5E}" dt="2019-06-07T17:37:24.680" v="341" actId="1076"/>
          <ac:spMkLst>
            <pc:docMk/>
            <pc:sldMk cId="3137407627" sldId="782"/>
            <ac:spMk id="10" creationId="{8487B79E-8730-4EE2-A2D8-BE1E5290B424}"/>
          </ac:spMkLst>
        </pc:spChg>
        <pc:picChg chg="mod modCrop">
          <ac:chgData name="Chrissy Breit" userId="0551b81a-2c39-4abb-b48f-a641b58a987b" providerId="ADAL" clId="{F27E2E48-290A-487C-93A1-836262606B5E}" dt="2019-06-07T17:30:57.457" v="208" actId="1076"/>
          <ac:picMkLst>
            <pc:docMk/>
            <pc:sldMk cId="3137407627" sldId="782"/>
            <ac:picMk id="6" creationId="{5304559D-013E-48AE-89F1-185C739172CA}"/>
          </ac:picMkLst>
        </pc:picChg>
      </pc:sldChg>
    </pc:docChg>
  </pc:docChgLst>
  <pc:docChgLst>
    <pc:chgData name="Chrissy Breit" userId="0551b81a-2c39-4abb-b48f-a641b58a987b" providerId="ADAL" clId="{705DF8AC-A442-4FED-BE06-D88692E06BDE}"/>
    <pc:docChg chg="custSel modSld">
      <pc:chgData name="Chrissy Breit" userId="0551b81a-2c39-4abb-b48f-a641b58a987b" providerId="ADAL" clId="{705DF8AC-A442-4FED-BE06-D88692E06BDE}" dt="2019-06-10T21:37:54.974" v="108" actId="1076"/>
      <pc:docMkLst>
        <pc:docMk/>
      </pc:docMkLst>
      <pc:sldChg chg="delSp modSp">
        <pc:chgData name="Chrissy Breit" userId="0551b81a-2c39-4abb-b48f-a641b58a987b" providerId="ADAL" clId="{705DF8AC-A442-4FED-BE06-D88692E06BDE}" dt="2019-06-10T21:33:35.912" v="66" actId="1076"/>
        <pc:sldMkLst>
          <pc:docMk/>
          <pc:sldMk cId="2675036102" sldId="612"/>
        </pc:sldMkLst>
        <pc:spChg chg="mod">
          <ac:chgData name="Chrissy Breit" userId="0551b81a-2c39-4abb-b48f-a641b58a987b" providerId="ADAL" clId="{705DF8AC-A442-4FED-BE06-D88692E06BDE}" dt="2019-06-10T21:33:35.912" v="66" actId="1076"/>
          <ac:spMkLst>
            <pc:docMk/>
            <pc:sldMk cId="2675036102" sldId="612"/>
            <ac:spMk id="25603" creationId="{00000000-0000-0000-0000-000000000000}"/>
          </ac:spMkLst>
        </pc:spChg>
        <pc:picChg chg="del">
          <ac:chgData name="Chrissy Breit" userId="0551b81a-2c39-4abb-b48f-a641b58a987b" providerId="ADAL" clId="{705DF8AC-A442-4FED-BE06-D88692E06BDE}" dt="2019-06-10T14:06:00.953" v="0" actId="478"/>
          <ac:picMkLst>
            <pc:docMk/>
            <pc:sldMk cId="2675036102" sldId="612"/>
            <ac:picMk id="4" creationId="{00000000-0000-0000-0000-000000000000}"/>
          </ac:picMkLst>
        </pc:picChg>
      </pc:sldChg>
      <pc:sldChg chg="modSp">
        <pc:chgData name="Chrissy Breit" userId="0551b81a-2c39-4abb-b48f-a641b58a987b" providerId="ADAL" clId="{705DF8AC-A442-4FED-BE06-D88692E06BDE}" dt="2019-06-10T21:32:34.518" v="58" actId="20577"/>
        <pc:sldMkLst>
          <pc:docMk/>
          <pc:sldMk cId="1011096378" sldId="708"/>
        </pc:sldMkLst>
        <pc:spChg chg="mod">
          <ac:chgData name="Chrissy Breit" userId="0551b81a-2c39-4abb-b48f-a641b58a987b" providerId="ADAL" clId="{705DF8AC-A442-4FED-BE06-D88692E06BDE}" dt="2019-06-10T21:32:34.518" v="58" actId="20577"/>
          <ac:spMkLst>
            <pc:docMk/>
            <pc:sldMk cId="1011096378" sldId="708"/>
            <ac:spMk id="3" creationId="{6BF98FE1-D1CF-45BE-A756-18C8A84B2803}"/>
          </ac:spMkLst>
        </pc:spChg>
      </pc:sldChg>
      <pc:sldChg chg="modSp">
        <pc:chgData name="Chrissy Breit" userId="0551b81a-2c39-4abb-b48f-a641b58a987b" providerId="ADAL" clId="{705DF8AC-A442-4FED-BE06-D88692E06BDE}" dt="2019-06-10T14:37:56.942" v="35" actId="1037"/>
        <pc:sldMkLst>
          <pc:docMk/>
          <pc:sldMk cId="3906976033" sldId="715"/>
        </pc:sldMkLst>
        <pc:spChg chg="mod">
          <ac:chgData name="Chrissy Breit" userId="0551b81a-2c39-4abb-b48f-a641b58a987b" providerId="ADAL" clId="{705DF8AC-A442-4FED-BE06-D88692E06BDE}" dt="2019-06-10T14:37:46.818" v="32" actId="1037"/>
          <ac:spMkLst>
            <pc:docMk/>
            <pc:sldMk cId="3906976033" sldId="715"/>
            <ac:spMk id="38" creationId="{EEDBD0CC-D407-4347-B3A0-90DF9CD43D27}"/>
          </ac:spMkLst>
        </pc:spChg>
        <pc:spChg chg="mod">
          <ac:chgData name="Chrissy Breit" userId="0551b81a-2c39-4abb-b48f-a641b58a987b" providerId="ADAL" clId="{705DF8AC-A442-4FED-BE06-D88692E06BDE}" dt="2019-06-10T14:37:29.881" v="22" actId="20577"/>
          <ac:spMkLst>
            <pc:docMk/>
            <pc:sldMk cId="3906976033" sldId="715"/>
            <ac:spMk id="6147" creationId="{00000000-0000-0000-0000-000000000000}"/>
          </ac:spMkLst>
        </pc:spChg>
        <pc:picChg chg="mod">
          <ac:chgData name="Chrissy Breit" userId="0551b81a-2c39-4abb-b48f-a641b58a987b" providerId="ADAL" clId="{705DF8AC-A442-4FED-BE06-D88692E06BDE}" dt="2019-06-10T14:37:56.942" v="35" actId="1037"/>
          <ac:picMkLst>
            <pc:docMk/>
            <pc:sldMk cId="3906976033" sldId="715"/>
            <ac:picMk id="1026" creationId="{00000000-0000-0000-0000-000000000000}"/>
          </ac:picMkLst>
        </pc:picChg>
      </pc:sldChg>
      <pc:sldChg chg="modAnim">
        <pc:chgData name="Chrissy Breit" userId="0551b81a-2c39-4abb-b48f-a641b58a987b" providerId="ADAL" clId="{705DF8AC-A442-4FED-BE06-D88692E06BDE}" dt="2019-06-10T21:34:29.278" v="67"/>
        <pc:sldMkLst>
          <pc:docMk/>
          <pc:sldMk cId="817750875" sldId="773"/>
        </pc:sldMkLst>
      </pc:sldChg>
      <pc:sldChg chg="modSp">
        <pc:chgData name="Chrissy Breit" userId="0551b81a-2c39-4abb-b48f-a641b58a987b" providerId="ADAL" clId="{705DF8AC-A442-4FED-BE06-D88692E06BDE}" dt="2019-06-10T21:37:54.974" v="108" actId="1076"/>
        <pc:sldMkLst>
          <pc:docMk/>
          <pc:sldMk cId="2921425962" sldId="776"/>
        </pc:sldMkLst>
        <pc:spChg chg="mod">
          <ac:chgData name="Chrissy Breit" userId="0551b81a-2c39-4abb-b48f-a641b58a987b" providerId="ADAL" clId="{705DF8AC-A442-4FED-BE06-D88692E06BDE}" dt="2019-06-10T21:37:54.974" v="108" actId="1076"/>
          <ac:spMkLst>
            <pc:docMk/>
            <pc:sldMk cId="2921425962" sldId="776"/>
            <ac:spMk id="12" creationId="{306CF394-686C-4A8C-8C98-E120A9B4B145}"/>
          </ac:spMkLst>
        </pc:spChg>
        <pc:picChg chg="mod">
          <ac:chgData name="Chrissy Breit" userId="0551b81a-2c39-4abb-b48f-a641b58a987b" providerId="ADAL" clId="{705DF8AC-A442-4FED-BE06-D88692E06BDE}" dt="2019-06-10T21:37:50.123" v="107" actId="1038"/>
          <ac:picMkLst>
            <pc:docMk/>
            <pc:sldMk cId="2921425962" sldId="776"/>
            <ac:picMk id="5" creationId="{B350861A-975C-4F56-AFBC-102E2D372DD1}"/>
          </ac:picMkLst>
        </pc:picChg>
      </pc:sldChg>
      <pc:sldChg chg="modSp">
        <pc:chgData name="Chrissy Breit" userId="0551b81a-2c39-4abb-b48f-a641b58a987b" providerId="ADAL" clId="{705DF8AC-A442-4FED-BE06-D88692E06BDE}" dt="2019-06-10T21:33:06.960" v="63" actId="1076"/>
        <pc:sldMkLst>
          <pc:docMk/>
          <pc:sldMk cId="1302240039" sldId="781"/>
        </pc:sldMkLst>
        <pc:spChg chg="mod">
          <ac:chgData name="Chrissy Breit" userId="0551b81a-2c39-4abb-b48f-a641b58a987b" providerId="ADAL" clId="{705DF8AC-A442-4FED-BE06-D88692E06BDE}" dt="2019-06-10T21:33:06.960" v="63" actId="1076"/>
          <ac:spMkLst>
            <pc:docMk/>
            <pc:sldMk cId="1302240039" sldId="781"/>
            <ac:spMk id="8" creationId="{8F2327B6-E05E-4604-B092-4EABE35D1FFF}"/>
          </ac:spMkLst>
        </pc:spChg>
      </pc:sldChg>
      <pc:sldChg chg="addSp delSp modSp">
        <pc:chgData name="Chrissy Breit" userId="0551b81a-2c39-4abb-b48f-a641b58a987b" providerId="ADAL" clId="{705DF8AC-A442-4FED-BE06-D88692E06BDE}" dt="2019-06-10T21:31:19.599" v="54" actId="1035"/>
        <pc:sldMkLst>
          <pc:docMk/>
          <pc:sldMk cId="3137407627" sldId="782"/>
        </pc:sldMkLst>
        <pc:spChg chg="mod">
          <ac:chgData name="Chrissy Breit" userId="0551b81a-2c39-4abb-b48f-a641b58a987b" providerId="ADAL" clId="{705DF8AC-A442-4FED-BE06-D88692E06BDE}" dt="2019-06-10T21:31:19.599" v="54" actId="1035"/>
          <ac:spMkLst>
            <pc:docMk/>
            <pc:sldMk cId="3137407627" sldId="782"/>
            <ac:spMk id="3" creationId="{6BF98FE1-D1CF-45BE-A756-18C8A84B2803}"/>
          </ac:spMkLst>
        </pc:spChg>
        <pc:spChg chg="del">
          <ac:chgData name="Chrissy Breit" userId="0551b81a-2c39-4abb-b48f-a641b58a987b" providerId="ADAL" clId="{705DF8AC-A442-4FED-BE06-D88692E06BDE}" dt="2019-06-10T21:30:30.434" v="36" actId="478"/>
          <ac:spMkLst>
            <pc:docMk/>
            <pc:sldMk cId="3137407627" sldId="782"/>
            <ac:spMk id="10" creationId="{8487B79E-8730-4EE2-A2D8-BE1E5290B424}"/>
          </ac:spMkLst>
        </pc:spChg>
        <pc:picChg chg="add mod modCrop">
          <ac:chgData name="Chrissy Breit" userId="0551b81a-2c39-4abb-b48f-a641b58a987b" providerId="ADAL" clId="{705DF8AC-A442-4FED-BE06-D88692E06BDE}" dt="2019-06-10T21:31:14.205" v="47" actId="1076"/>
          <ac:picMkLst>
            <pc:docMk/>
            <pc:sldMk cId="3137407627" sldId="782"/>
            <ac:picMk id="7" creationId="{DFDAFE5A-C2F4-4A4B-8552-E6C5D530AE3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173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1" y="0"/>
            <a:ext cx="4028440" cy="35173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E9E719A7-8AC3-4FDF-8DD4-AB2904166D0E}" type="datetimeFigureOut">
              <a:rPr lang="en-US" smtClean="0"/>
              <a:t>6/10/2019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5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1737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1" y="6658664"/>
            <a:ext cx="4028440" cy="351737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A841FFC6-0B94-4703-8D6F-AD76637AF0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5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71">
              <a:defRPr/>
            </a:pPr>
            <a:fld id="{DE67595E-EA30-4120-83E4-D0600A3A0A8F}" type="slidenum">
              <a:rPr lang="en-US">
                <a:solidFill>
                  <a:prstClr val="black"/>
                </a:solidFill>
                <a:latin typeface="Calibri"/>
              </a:rPr>
              <a:pPr defTabSz="465871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38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  - RR </a:t>
            </a:r>
            <a:r>
              <a:rPr lang="en-US" dirty="0" err="1"/>
              <a:t>proj</a:t>
            </a:r>
            <a:r>
              <a:rPr lang="en-US" dirty="0"/>
              <a:t> highlight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67595E-EA30-4120-83E4-D0600A3A0A8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383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64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742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8901C-C805-44D9-AF22-9A36500EA55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85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211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67595E-EA30-4120-83E4-D0600A3A0A8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22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522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</a:t>
            </a:r>
          </a:p>
          <a:p>
            <a:r>
              <a:rPr lang="en-US" dirty="0"/>
              <a:t>Note Federal timeline and implications </a:t>
            </a:r>
          </a:p>
          <a:p>
            <a:r>
              <a:rPr lang="en-US" dirty="0"/>
              <a:t>Funding Breakdown: </a:t>
            </a:r>
            <a:endParaRPr lang="en-US" dirty="0">
              <a:effectLst/>
            </a:endParaRPr>
          </a:p>
          <a:p>
            <a:pPr lvl="1"/>
            <a:r>
              <a:rPr lang="en-US" dirty="0"/>
              <a:t>$116M – Class I RR</a:t>
            </a:r>
            <a:endParaRPr lang="en-US" dirty="0">
              <a:effectLst/>
            </a:endParaRPr>
          </a:p>
          <a:p>
            <a:pPr lvl="1"/>
            <a:r>
              <a:rPr lang="en-US" dirty="0"/>
              <a:t>$132M – Federal </a:t>
            </a:r>
            <a:endParaRPr lang="en-US" dirty="0">
              <a:effectLst/>
            </a:endParaRPr>
          </a:p>
          <a:p>
            <a:pPr lvl="1"/>
            <a:r>
              <a:rPr lang="en-US" dirty="0"/>
              <a:t>$5M – Amtrak </a:t>
            </a:r>
            <a:endParaRPr lang="en-US" dirty="0">
              <a:effectLst/>
            </a:endParaRPr>
          </a:p>
          <a:p>
            <a:pPr lvl="1"/>
            <a:r>
              <a:rPr lang="en-US" dirty="0"/>
              <a:t>$77.75M – Cook County</a:t>
            </a:r>
            <a:endParaRPr lang="en-US" dirty="0">
              <a:effectLst/>
            </a:endParaRPr>
          </a:p>
          <a:p>
            <a:pPr lvl="1"/>
            <a:r>
              <a:rPr lang="en-US" dirty="0"/>
              <a:t>$23.75M – Metra </a:t>
            </a:r>
            <a:endParaRPr lang="en-US" dirty="0">
              <a:effectLst/>
            </a:endParaRPr>
          </a:p>
          <a:p>
            <a:pPr lvl="1"/>
            <a:r>
              <a:rPr lang="en-US" dirty="0"/>
              <a:t>$8.5M – CDOT</a:t>
            </a:r>
            <a:endParaRPr lang="en-US" dirty="0">
              <a:effectLst/>
            </a:endParaRPr>
          </a:p>
          <a:p>
            <a:pPr lvl="1"/>
            <a:r>
              <a:rPr lang="en-US" dirty="0"/>
              <a:t>$111M – IDOT </a:t>
            </a:r>
            <a:endParaRPr lang="en-US" dirty="0">
              <a:effectLst/>
            </a:endParaRPr>
          </a:p>
          <a:p>
            <a:endParaRPr lang="en-US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71">
              <a:defRPr/>
            </a:pPr>
            <a:fld id="{DE67595E-EA30-4120-83E4-D0600A3A0A8F}" type="slidenum">
              <a:rPr lang="en-US">
                <a:solidFill>
                  <a:prstClr val="black"/>
                </a:solidFill>
                <a:latin typeface="Calibri"/>
              </a:rPr>
              <a:pPr defTabSz="465871"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281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653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696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Alex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71">
              <a:defRPr/>
            </a:pPr>
            <a:fld id="{DE67595E-EA30-4120-83E4-D0600A3A0A8F}" type="slidenum">
              <a:rPr lang="en-US">
                <a:solidFill>
                  <a:prstClr val="black"/>
                </a:solidFill>
                <a:latin typeface="Calibri"/>
              </a:rPr>
              <a:pPr defTabSz="465871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9118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</a:t>
            </a:r>
          </a:p>
          <a:p>
            <a:endParaRPr lang="en-US" dirty="0"/>
          </a:p>
          <a:p>
            <a:r>
              <a:rPr lang="en-US" dirty="0"/>
              <a:t>Explain force account</a:t>
            </a:r>
          </a:p>
          <a:p>
            <a:endParaRPr lang="en-US" dirty="0"/>
          </a:p>
          <a:p>
            <a:r>
              <a:rPr lang="en-US" dirty="0"/>
              <a:t>B9 is at $36M from CSX request (still needs validation from IDOT), $34M was an old number from the grant</a:t>
            </a:r>
          </a:p>
          <a:p>
            <a:r>
              <a:rPr lang="en-US" dirty="0"/>
              <a:t>DBE % was assigned by Pam Simon from Central office Dec 2017</a:t>
            </a:r>
          </a:p>
          <a:p>
            <a:r>
              <a:rPr lang="en-US" dirty="0"/>
              <a:t>Construction observation includes CM to be procured by CSX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71">
              <a:defRPr/>
            </a:pPr>
            <a:fld id="{DE67595E-EA30-4120-83E4-D0600A3A0A8F}" type="slidenum">
              <a:rPr lang="en-US">
                <a:solidFill>
                  <a:prstClr val="black"/>
                </a:solidFill>
                <a:latin typeface="Calibri"/>
              </a:rPr>
              <a:pPr defTabSz="465871"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202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78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10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720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683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07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4654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500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71">
              <a:defRPr/>
            </a:pPr>
            <a:fld id="{DE67595E-EA30-4120-83E4-D0600A3A0A8F}" type="slidenum">
              <a:rPr lang="en-US">
                <a:solidFill>
                  <a:prstClr val="black"/>
                </a:solidFill>
                <a:latin typeface="Calibri"/>
              </a:rPr>
              <a:pPr defTabSz="465871">
                <a:defRPr/>
              </a:pPr>
              <a:t>28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486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71">
              <a:defRPr/>
            </a:pPr>
            <a:fld id="{DE67595E-EA30-4120-83E4-D0600A3A0A8F}" type="slidenum">
              <a:rPr lang="en-US">
                <a:solidFill>
                  <a:prstClr val="black"/>
                </a:solidFill>
                <a:latin typeface="Calibri"/>
              </a:rPr>
              <a:pPr defTabSz="465871">
                <a:defRPr/>
              </a:pPr>
              <a:t>29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461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71">
              <a:defRPr/>
            </a:pPr>
            <a:fld id="{DE67595E-EA30-4120-83E4-D0600A3A0A8F}" type="slidenum">
              <a:rPr lang="en-US">
                <a:solidFill>
                  <a:prstClr val="black"/>
                </a:solidFill>
                <a:latin typeface="Calibri"/>
              </a:rPr>
              <a:pPr defTabSz="465871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91185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68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659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r>
              <a:rPr lang="en-US" dirty="0" err="1"/>
              <a:t>JEFf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126">
              <a:defRPr/>
            </a:pPr>
            <a:fld id="{DE67595E-EA30-4120-83E4-D0600A3A0A8F}" type="slidenum">
              <a:rPr lang="en-US">
                <a:solidFill>
                  <a:prstClr val="black"/>
                </a:solidFill>
                <a:latin typeface="Calibri"/>
              </a:rPr>
              <a:pPr defTabSz="465126">
                <a:defRPr/>
              </a:pPr>
              <a:t>32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0197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203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720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14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71">
              <a:defRPr/>
            </a:pPr>
            <a:fld id="{DE67595E-EA30-4120-83E4-D0600A3A0A8F}" type="slidenum">
              <a:rPr lang="en-US">
                <a:solidFill>
                  <a:prstClr val="black"/>
                </a:solidFill>
                <a:latin typeface="Calibri"/>
              </a:rPr>
              <a:pPr defTabSz="465871">
                <a:defRPr/>
              </a:pPr>
              <a:t>36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357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624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71">
              <a:defRPr/>
            </a:pPr>
            <a:fld id="{DE67595E-EA30-4120-83E4-D0600A3A0A8F}" type="slidenum">
              <a:rPr lang="en-US">
                <a:solidFill>
                  <a:prstClr val="black"/>
                </a:solidFill>
                <a:latin typeface="Calibri"/>
              </a:rPr>
              <a:pPr defTabSz="465871">
                <a:defRPr/>
              </a:pPr>
              <a:t>38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240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71">
              <a:defRPr/>
            </a:pPr>
            <a:fld id="{DE67595E-EA30-4120-83E4-D0600A3A0A8F}" type="slidenum">
              <a:rPr lang="en-US">
                <a:solidFill>
                  <a:prstClr val="black"/>
                </a:solidFill>
                <a:latin typeface="Calibri"/>
              </a:rPr>
              <a:pPr defTabSz="465871">
                <a:defRPr/>
              </a:pPr>
              <a:t>39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306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361" tIns="49680" rIns="99361" bIns="4968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dirty="0"/>
              <a:t>Alex</a:t>
            </a:r>
          </a:p>
        </p:txBody>
      </p:sp>
    </p:spTree>
    <p:extLst>
      <p:ext uri="{BB962C8B-B14F-4D97-AF65-F5344CB8AC3E}">
        <p14:creationId xmlns:p14="http://schemas.microsoft.com/office/powerpoint/2010/main" val="38659556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479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06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1FFC6-0B94-4703-8D6F-AD76637AF02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80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lvl="1"/>
            <a:r>
              <a:rPr lang="en-US" altLang="en-US" sz="2400" dirty="0"/>
              <a:t>ALEX</a:t>
            </a:r>
          </a:p>
          <a:p>
            <a:pPr lvl="1"/>
            <a:endParaRPr lang="en-US" altLang="en-US" sz="2400" dirty="0"/>
          </a:p>
          <a:p>
            <a:pPr lvl="1"/>
            <a:r>
              <a:rPr lang="en-US" altLang="en-US" sz="2400" dirty="0"/>
              <a:t>Passenger train delay reduced by over 1.3 million passenger hours annually</a:t>
            </a:r>
          </a:p>
          <a:p>
            <a:pPr lvl="1"/>
            <a:r>
              <a:rPr lang="en-US" altLang="en-US" sz="2400" dirty="0"/>
              <a:t>92,000 hours of truck delay and 230,000 hours of motorist and bus passenger delay will be saved </a:t>
            </a:r>
          </a:p>
          <a:p>
            <a:pPr lvl="1"/>
            <a:r>
              <a:rPr lang="en-US" altLang="en-US" sz="2400" dirty="0"/>
              <a:t>200 vehicle crashes with trains will be avoided </a:t>
            </a:r>
          </a:p>
          <a:p>
            <a:pPr lvl="1"/>
            <a:r>
              <a:rPr lang="en-US" altLang="en-US" sz="2400" dirty="0"/>
              <a:t>2,800 metric tons/year avoided emissions from idling vehicles</a:t>
            </a:r>
          </a:p>
          <a:p>
            <a:pPr lvl="1"/>
            <a:r>
              <a:rPr lang="en-US" altLang="en-US" sz="2400" dirty="0"/>
              <a:t>Enable extra 50,000 freight trains to travel through the greater Chicago rail network annually</a:t>
            </a:r>
          </a:p>
          <a:p>
            <a:pPr lvl="1"/>
            <a:r>
              <a:rPr lang="en-US" altLang="en-US" sz="2400" dirty="0"/>
              <a:t>122 million tons of freight per year would travel by rail, avoiding 18,500 truck trips per day on highways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67595E-EA30-4120-83E4-D0600A3A0A8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045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Jeff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0965" indent="-2849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944" indent="-2279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5922" indent="-2279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899" indent="-2279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7877" indent="-227989" defTabSz="455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3856" indent="-227989" defTabSz="455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832" indent="-227989" defTabSz="455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811" indent="-227989" defTabSz="4559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637106-0624-47FB-B882-398A6B79E480}" type="slidenum">
              <a:rPr lang="en-US" altLang="en-US" smtClean="0">
                <a:latin typeface="Calibri" panose="020F0502020204030204" pitchFamily="34" charset="0"/>
              </a:rPr>
              <a:pPr/>
              <a:t>7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087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  - GS highlights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67595E-EA30-4120-83E4-D0600A3A0A8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641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 – GS highlights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67595E-EA30-4120-83E4-D0600A3A0A8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0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EATE ppt design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Placeholder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smtClean="0">
                <a:solidFill>
                  <a:srgbClr val="2142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1" name="Text Placeholder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algn="ctr">
              <a:defRPr smtClean="0">
                <a:solidFill>
                  <a:srgbClr val="00A16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03F783-66A7-4603-8F18-027B32E056B7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52834E-66F8-48FB-819B-335D672FED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5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2589E-94C8-4E35-8EE2-B637F6E131D1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07AE6-4D3E-445F-B6E5-3A1F9BAD27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01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76A3B-2A7C-4C3E-BCA5-BE06A1CC87BA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3247E-8A11-4829-948F-118B4CDA61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918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3530D-63CF-4AB6-A244-1F1AC0ECC950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B0E5D-82EB-4FA4-AC13-3C10A90B4C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15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85" y="274639"/>
            <a:ext cx="11840633" cy="7270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27139"/>
            <a:ext cx="5384800" cy="4899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27139"/>
            <a:ext cx="5384800" cy="4899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A1BF4-CE27-4760-945E-CE3515B06F36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9BB05-AF14-4DFE-87C7-25E3DB0C5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4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891D3-7A76-43F3-9091-994CF0368AD4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02691-B762-4A60-A028-E258A9D888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3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6222A-9373-4543-AD74-0D8FA220CDA9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ED3A1-A125-4AF5-AC62-68DE498949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4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AECDD-C8EE-48E5-A214-449789307654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F8EB3-5871-4916-B691-49EB045798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0D7A8-F923-415F-9BE3-653D0E01ADE2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1FD85-BE16-48EA-8DEA-BE02B5814B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83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C6AC7-CFE7-4EB5-BEB2-47E9308F6C85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26A32-2BE6-42A8-A3E8-5D3995347C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0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ECF29-9E79-4C4E-A36C-53C1E06816B8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D53DB-61FE-4941-B850-A15A9D0016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7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90440-0485-46E1-BD61-E3CBFEA8D102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8EF6E-DA31-4648-B968-B177C1E906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3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52966-6412-4662-8932-2C3D2B81744C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2C50A-AB88-4141-83B0-7A0ED532A5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3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75685" y="274639"/>
            <a:ext cx="1184063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27139"/>
            <a:ext cx="109728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496287-1852-4918-AD2D-65C563A11D72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1636F1-47C9-4A18-9C40-287FE81E09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0" y="1001714"/>
            <a:ext cx="10972800" cy="1587"/>
          </a:xfrm>
          <a:prstGeom prst="line">
            <a:avLst/>
          </a:prstGeom>
          <a:ln>
            <a:solidFill>
              <a:srgbClr val="2142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"/>
          <p:cNvSpPr txBox="1">
            <a:spLocks noGrp="1"/>
          </p:cNvSpPr>
          <p:nvPr userDrawn="1"/>
        </p:nvSpPr>
        <p:spPr bwMode="auto">
          <a:xfrm>
            <a:off x="11768508" y="6604000"/>
            <a:ext cx="406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r"/>
            <a:fld id="{38D834EF-9254-489F-9CB7-6CACAB5A4BCA}" type="slidenum">
              <a:rPr lang="en-US" sz="1000" b="1" i="1">
                <a:solidFill>
                  <a:srgbClr val="AE93B3"/>
                </a:solidFill>
                <a:latin typeface="Arial Narrow" pitchFamily="34" charset="0"/>
              </a:rPr>
              <a:pPr algn="r"/>
              <a:t>‹#›</a:t>
            </a:fld>
            <a:endParaRPr lang="en-US" sz="1000" b="1" i="1" dirty="0">
              <a:solidFill>
                <a:srgbClr val="AE93B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94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A16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A16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A16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A16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A16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 b="1">
          <a:solidFill>
            <a:srgbClr val="00A16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 b="1">
          <a:solidFill>
            <a:srgbClr val="00A16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 b="1">
          <a:solidFill>
            <a:srgbClr val="00A16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 b="1">
          <a:solidFill>
            <a:srgbClr val="00A161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9pPr>
    </p:titleStyle>
    <p:bodyStyle>
      <a:lvl1pPr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214290"/>
          </a:solidFill>
          <a:latin typeface="Franklin Gothic Medium" pitchFamily="34" charset="0"/>
          <a:ea typeface="+mn-ea"/>
          <a:cs typeface="+mn-cs"/>
        </a:defRPr>
      </a:lvl1pPr>
      <a:lvl2pPr marL="461963" indent="-230188" algn="l" defTabSz="457200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rgbClr val="214290"/>
          </a:solidFill>
          <a:latin typeface="Franklin Gothic Medium" pitchFamily="34" charset="0"/>
          <a:ea typeface="+mn-ea"/>
          <a:cs typeface="+mn-cs"/>
        </a:defRPr>
      </a:lvl2pPr>
      <a:lvl3pPr marL="914400" indent="-231775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kern="1200">
          <a:solidFill>
            <a:srgbClr val="214290"/>
          </a:solidFill>
          <a:latin typeface="Franklin Gothic Medium" pitchFamily="34" charset="0"/>
          <a:ea typeface="+mn-ea"/>
          <a:cs typeface="+mn-cs"/>
        </a:defRPr>
      </a:lvl3pPr>
      <a:lvl4pPr marL="1376363" indent="-230188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◦"/>
        <a:defRPr sz="1600" kern="1200">
          <a:solidFill>
            <a:srgbClr val="214290"/>
          </a:solidFill>
          <a:latin typeface="Franklin Gothic Medium" pitchFamily="34" charset="0"/>
          <a:ea typeface="+mn-ea"/>
          <a:cs typeface="+mn-cs"/>
        </a:defRPr>
      </a:lvl4pPr>
      <a:lvl5pPr marL="1828800" indent="-2317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▫"/>
        <a:defRPr sz="1600" kern="1200">
          <a:solidFill>
            <a:srgbClr val="214290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2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g"/><Relationship Id="rId4" Type="http://schemas.openxmlformats.org/officeDocument/2006/relationships/image" Target="../media/image47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reateprogram.org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hyperlink" Target="http://www.createprogram.org/business.ht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ectangle 8"/>
          <p:cNvSpPr>
            <a:spLocks noGrp="1"/>
          </p:cNvSpPr>
          <p:nvPr>
            <p:ph type="ctrTitle"/>
          </p:nvPr>
        </p:nvSpPr>
        <p:spPr>
          <a:xfrm>
            <a:off x="1704976" y="2506132"/>
            <a:ext cx="8534399" cy="3057385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en-US" altLang="en-US" sz="4600" dirty="0">
                <a:effectLst/>
              </a:rPr>
              <a:t>CREATE Program: 2019</a:t>
            </a:r>
            <a:br>
              <a:rPr lang="en-US" altLang="en-US" dirty="0">
                <a:effectLst/>
              </a:rPr>
            </a:br>
            <a:r>
              <a:rPr lang="en-US" altLang="en-US" b="0" i="1" dirty="0">
                <a:effectLst/>
              </a:rPr>
              <a:t> </a:t>
            </a:r>
            <a:br>
              <a:rPr lang="en-US" altLang="en-US" b="0" i="1" dirty="0">
                <a:effectLst/>
              </a:rPr>
            </a:br>
            <a:r>
              <a:rPr lang="en-US" altLang="en-US" b="0" i="1" dirty="0">
                <a:effectLst/>
              </a:rPr>
              <a:t>Transport Chicago </a:t>
            </a:r>
            <a:br>
              <a:rPr lang="en-US" altLang="en-US" b="0" i="1" dirty="0">
                <a:effectLst/>
              </a:rPr>
            </a:br>
            <a:br>
              <a:rPr lang="en-US" sz="2400" b="0" i="1" dirty="0">
                <a:solidFill>
                  <a:srgbClr val="00A161"/>
                </a:solidFill>
              </a:rPr>
            </a:br>
            <a:br>
              <a:rPr lang="en-US" sz="2400" b="0" i="1" dirty="0">
                <a:solidFill>
                  <a:srgbClr val="00A161"/>
                </a:solidFill>
              </a:rPr>
            </a:br>
            <a:br>
              <a:rPr lang="en-US" sz="2400" b="0" i="1" dirty="0">
                <a:solidFill>
                  <a:srgbClr val="00A161"/>
                </a:solidFill>
              </a:rPr>
            </a:br>
            <a:r>
              <a:rPr lang="en-US" sz="2400" b="0" i="1" dirty="0">
                <a:solidFill>
                  <a:srgbClr val="00A161"/>
                </a:solidFill>
              </a:rPr>
              <a:t>June 14,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0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A2EBB-A1AC-4FC0-AD80-6DD3AF7C4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 Keep CREATE Moving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98FE1-D1CF-45BE-A756-18C8A84B2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808" y="1166018"/>
            <a:ext cx="5654097" cy="2121931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BNSF Connection (WA4)</a:t>
            </a:r>
          </a:p>
          <a:p>
            <a:pPr marL="1084263" lvl="1" indent="-339725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Completed </a:t>
            </a:r>
          </a:p>
          <a:p>
            <a:pPr marL="457200" indent="-45720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Canal Flyover (P6)</a:t>
            </a:r>
          </a:p>
          <a:p>
            <a:pPr marL="1084263" lvl="1" indent="-339725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Phase I documents submitted in 2019</a:t>
            </a:r>
          </a:p>
          <a:p>
            <a:pPr marL="457200" indent="-45720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Crossovers Upgrades (B1)</a:t>
            </a:r>
          </a:p>
          <a:p>
            <a:pPr marL="1084263" lvl="1" indent="-339725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 construction</a:t>
            </a:r>
          </a:p>
          <a:p>
            <a:pPr marL="457200" indent="-45720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Dolton Interlocking (WA11)</a:t>
            </a:r>
          </a:p>
          <a:p>
            <a:pPr marL="1084263" lvl="1" indent="-339725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CRISI Grant submitted 2018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F711CB1-B92D-4EDC-A060-E2178ED1E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26371" r="37926" b="7213"/>
          <a:stretch/>
        </p:blipFill>
        <p:spPr>
          <a:xfrm>
            <a:off x="5792783" y="1108040"/>
            <a:ext cx="4909040" cy="3429000"/>
          </a:xfrm>
          <a:prstGeom prst="rect">
            <a:avLst/>
          </a:prstGeom>
        </p:spPr>
      </p:pic>
      <p:pic>
        <p:nvPicPr>
          <p:cNvPr id="7" name="Picture 6" descr="A person wearing a helmet&#10;&#10;Description automatically generated">
            <a:extLst>
              <a:ext uri="{FF2B5EF4-FFF2-40B4-BE49-F238E27FC236}">
                <a16:creationId xmlns:a16="http://schemas.microsoft.com/office/drawing/2014/main" id="{F24C0C6C-ADDB-4A7B-B4A9-1D205BF6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861" y="2665263"/>
            <a:ext cx="2585967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2327B6-E05E-4604-B092-4EABE35D1FFF}"/>
              </a:ext>
            </a:extLst>
          </p:cNvPr>
          <p:cNvSpPr txBox="1"/>
          <p:nvPr/>
        </p:nvSpPr>
        <p:spPr>
          <a:xfrm>
            <a:off x="5976731" y="4612507"/>
            <a:ext cx="2973341" cy="953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Franklin Gothic Book" panose="020B0503020102020204" pitchFamily="34" charset="0"/>
              </a:rPr>
              <a:t>B1 signal installation</a:t>
            </a:r>
          </a:p>
        </p:txBody>
      </p:sp>
    </p:spTree>
    <p:extLst>
      <p:ext uri="{BB962C8B-B14F-4D97-AF65-F5344CB8AC3E}">
        <p14:creationId xmlns:p14="http://schemas.microsoft.com/office/powerpoint/2010/main" val="1302240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ffectLst/>
              </a:rPr>
              <a:t>Union Pacific Third Mainline (B2) </a:t>
            </a:r>
            <a:endParaRPr lang="en-US" dirty="0">
              <a:effectLst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034905" y="1123950"/>
            <a:ext cx="5277393" cy="4610100"/>
          </a:xfrm>
        </p:spPr>
        <p:txBody>
          <a:bodyPr/>
          <a:lstStyle/>
          <a:p>
            <a:pPr marL="233363" indent="-233363">
              <a:buFont typeface="Arial" charset="0"/>
              <a:buChar char="•"/>
            </a:pPr>
            <a:r>
              <a:rPr lang="en-US" altLang="en-US" dirty="0"/>
              <a:t>Location: Melrose Park, IL</a:t>
            </a:r>
          </a:p>
          <a:p>
            <a:pPr marL="233363" indent="-233363">
              <a:buFont typeface="Arial" charset="0"/>
              <a:buChar char="•"/>
            </a:pPr>
            <a:r>
              <a:rPr lang="en-US" altLang="en-US" dirty="0"/>
              <a:t>60 freight trains &amp; 59 Union Pacific Metra trains affected</a:t>
            </a:r>
          </a:p>
          <a:p>
            <a:pPr marL="233363" indent="-233363">
              <a:buFont typeface="Arial" charset="0"/>
              <a:buChar char="•"/>
            </a:pPr>
            <a:r>
              <a:rPr lang="en-US" altLang="en-US" dirty="0"/>
              <a:t>Results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1800" dirty="0"/>
              <a:t>Constructed 3.5-mile third main track on UP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1800" dirty="0"/>
              <a:t>Constructed railroad bridge over Addison Creek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1800" dirty="0"/>
              <a:t>Constructed flyover connection from the Indiana Harbor Belt (IHB) to Union Pacific (UP)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1800" dirty="0"/>
              <a:t>Control points reconfigured 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1800" dirty="0"/>
              <a:t>Track between the UP and IHB upgraded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1800" dirty="0"/>
              <a:t>Metra’s Berkeley and Bellwood passenger stations improved; pedestrian underpasses constructed</a:t>
            </a:r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43"/>
          <a:stretch>
            <a:fillRect/>
          </a:stretch>
        </p:blipFill>
        <p:spPr bwMode="auto">
          <a:xfrm>
            <a:off x="7348539" y="1052513"/>
            <a:ext cx="30257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52430" r="2383" b="8546"/>
          <a:stretch/>
        </p:blipFill>
        <p:spPr bwMode="auto">
          <a:xfrm>
            <a:off x="6658164" y="3683000"/>
            <a:ext cx="4009837" cy="237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62950" y="3275191"/>
            <a:ext cx="17795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Before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43758" y="5998208"/>
            <a:ext cx="1779588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403834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989" y="270545"/>
            <a:ext cx="5332021" cy="516266"/>
          </a:xfrm>
        </p:spPr>
        <p:txBody>
          <a:bodyPr>
            <a:noAutofit/>
          </a:bodyPr>
          <a:lstStyle/>
          <a:p>
            <a:r>
              <a:rPr lang="en-US" dirty="0"/>
              <a:t>Englewood Flyover (P1)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65" y="1198300"/>
            <a:ext cx="3810000" cy="515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3"/>
          <p:cNvSpPr txBox="1">
            <a:spLocks/>
          </p:cNvSpPr>
          <p:nvPr/>
        </p:nvSpPr>
        <p:spPr bwMode="auto">
          <a:xfrm>
            <a:off x="776177" y="1010094"/>
            <a:ext cx="4547855" cy="390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lvl="1">
              <a:spcBef>
                <a:spcPct val="20000"/>
              </a:spcBef>
            </a:pPr>
            <a:endParaRPr lang="en-US" sz="2000" dirty="0">
              <a:solidFill>
                <a:srgbClr val="214290"/>
              </a:solidFill>
              <a:latin typeface="Franklin Gothic Medium" pitchFamily="34" charset="0"/>
            </a:endParaRPr>
          </a:p>
          <a:p>
            <a:pPr marL="461963" lvl="1" indent="-230188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214290"/>
                </a:solidFill>
                <a:latin typeface="Franklin Gothic Medium" pitchFamily="34" charset="0"/>
              </a:rPr>
              <a:t>Removed conflict point between commuter, passenger and freight trains, alleviating delay for commuters and Amtrak’s most severe delay point in the Midwest.</a:t>
            </a:r>
          </a:p>
          <a:p>
            <a:pPr marL="461963" lvl="1" indent="-230188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214290"/>
                </a:solidFill>
                <a:latin typeface="Franklin Gothic Medium" pitchFamily="34" charset="0"/>
              </a:rPr>
              <a:t>Completed 2014</a:t>
            </a:r>
          </a:p>
          <a:p>
            <a:pPr marL="461963" lvl="1" indent="-230188">
              <a:spcBef>
                <a:spcPct val="20000"/>
              </a:spcBef>
            </a:pPr>
            <a:endParaRPr lang="en-US" sz="2400" b="1" dirty="0">
              <a:solidFill>
                <a:srgbClr val="214290"/>
              </a:solidFill>
              <a:latin typeface="Franklin Gothic Medium" pitchFamily="34" charset="0"/>
            </a:endParaRPr>
          </a:p>
          <a:p>
            <a:pPr marL="461963" lvl="1" indent="-230188">
              <a:spcBef>
                <a:spcPct val="20000"/>
              </a:spcBef>
            </a:pPr>
            <a:r>
              <a:rPr lang="en-US" sz="2400" b="1" dirty="0">
                <a:solidFill>
                  <a:srgbClr val="214290"/>
                </a:solidFill>
                <a:latin typeface="Franklin Gothic Medium" pitchFamily="34" charset="0"/>
              </a:rPr>
              <a:t>	Reduced rail/rail conflicts</a:t>
            </a:r>
          </a:p>
          <a:p>
            <a:pPr marL="461963" lvl="1" indent="-230188"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rgbClr val="214290"/>
              </a:solidFill>
              <a:latin typeface="Franklin Gothic Medium" pitchFamily="34" charset="0"/>
            </a:endParaRPr>
          </a:p>
          <a:p>
            <a:pPr marL="461963" lvl="1" indent="-230188"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rgbClr val="214290"/>
              </a:solidFill>
              <a:latin typeface="Franklin Gothic Medium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932358" y="4880348"/>
            <a:ext cx="628650" cy="52387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9ACC00-E2EC-4293-8559-E00DC3582546}"/>
              </a:ext>
            </a:extLst>
          </p:cNvPr>
          <p:cNvSpPr/>
          <p:nvPr/>
        </p:nvSpPr>
        <p:spPr>
          <a:xfrm rot="21312119">
            <a:off x="8864587" y="3451832"/>
            <a:ext cx="569913" cy="57210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06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r="25021" b="14385"/>
          <a:stretch/>
        </p:blipFill>
        <p:spPr bwMode="auto">
          <a:xfrm>
            <a:off x="5677990" y="2306219"/>
            <a:ext cx="4990010" cy="307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5763" y="152401"/>
            <a:ext cx="8880475" cy="727075"/>
          </a:xfrm>
        </p:spPr>
        <p:txBody>
          <a:bodyPr/>
          <a:lstStyle/>
          <a:p>
            <a:pPr>
              <a:defRPr/>
            </a:pPr>
            <a:r>
              <a:rPr lang="en-US" dirty="0"/>
              <a:t>Englewood Flyover (P1)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1524001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1883896"/>
            <a:ext cx="3581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rPr>
              <a:t>Before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7990" y="1892618"/>
            <a:ext cx="3581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rPr>
              <a:t>After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06219"/>
            <a:ext cx="4038600" cy="30789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787BAA-D5B9-45DD-AB1B-598C362F9A8C}"/>
              </a:ext>
            </a:extLst>
          </p:cNvPr>
          <p:cNvSpPr txBox="1"/>
          <p:nvPr/>
        </p:nvSpPr>
        <p:spPr>
          <a:xfrm>
            <a:off x="4986669" y="1127050"/>
            <a:ext cx="24100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Looking North</a:t>
            </a:r>
          </a:p>
        </p:txBody>
      </p:sp>
    </p:spTree>
    <p:extLst>
      <p:ext uri="{BB962C8B-B14F-4D97-AF65-F5344CB8AC3E}">
        <p14:creationId xmlns:p14="http://schemas.microsoft.com/office/powerpoint/2010/main" val="3921736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/>
              <a:t>Viaduct Program</a:t>
            </a:r>
            <a:endParaRPr lang="en-US" altLang="en-US" dirty="0">
              <a:effectLst/>
            </a:endParaRPr>
          </a:p>
        </p:txBody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>
          <a:xfrm>
            <a:off x="485708" y="1551917"/>
            <a:ext cx="11220584" cy="33778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Locations in the City of Chicago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Improved roadways, sidewalks and drainage under railroad viaducts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Enhanced safety and security for motorists, pedestrians and bicyclists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37 locations completed in 2006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14 locations completed in 2012 (USDOT TIGER funding, $5 million)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11 completed in 2015/2016 (State of Illinois funding)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5036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Viaduct Improvement Program</a:t>
            </a:r>
            <a:endParaRPr lang="en-US" b="0" dirty="0"/>
          </a:p>
        </p:txBody>
      </p:sp>
      <p:pic>
        <p:nvPicPr>
          <p:cNvPr id="22530" name="Picture 2" descr="F:\Departments\CDOT\CREATE Program\TIGER I Viaduct Photos\Before (by CDOT)\UP &amp; BNSF - 1530 S Racine - 1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4786" y="1380226"/>
            <a:ext cx="3703019" cy="263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:\Departments\CDOT\CREATE Program\TIGER I Viaduct Photos\After (by CDOT)\UP &amp; BNSF - 1530 S Racine - 16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785" y="4080736"/>
            <a:ext cx="3703019" cy="277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84784" y="3660658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Before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4784" y="6544070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After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657601" y="1024465"/>
            <a:ext cx="822491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214290"/>
                </a:solidFill>
                <a:latin typeface="Franklin Gothic Medium" panose="020B0603020102020204" pitchFamily="34" charset="0"/>
              </a:rPr>
              <a:t>Example: 1530 S Loomis Street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336695"/>
            <a:ext cx="3700463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63101"/>
            <a:ext cx="3700463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194425" y="6535037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After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276166" y="1026088"/>
            <a:ext cx="822491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214290"/>
                </a:solidFill>
                <a:latin typeface="Franklin Gothic Medium" panose="020B0603020102020204" pitchFamily="34" charset="0"/>
              </a:rPr>
              <a:t>Example: 1530 S Racine Avenue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94425" y="3659035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8422706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A1A16-747C-488E-BF11-7783CEF935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INFRA Grant Funded Projects</a:t>
            </a:r>
          </a:p>
        </p:txBody>
      </p:sp>
    </p:spTree>
    <p:extLst>
      <p:ext uri="{BB962C8B-B14F-4D97-AF65-F5344CB8AC3E}">
        <p14:creationId xmlns:p14="http://schemas.microsoft.com/office/powerpoint/2010/main" val="2328754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8F311016-B459-4BD3-AC78-F6334169E63A}"/>
              </a:ext>
            </a:extLst>
          </p:cNvPr>
          <p:cNvSpPr txBox="1">
            <a:spLocks/>
          </p:cNvSpPr>
          <p:nvPr/>
        </p:nvSpPr>
        <p:spPr bwMode="auto">
          <a:xfrm>
            <a:off x="175685" y="164469"/>
            <a:ext cx="1184063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Franklin Gothic Medium"/>
              </a:rPr>
              <a:t>INFRA Grant Award in 2018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3D4C9-253E-4FF3-9D77-11AD6005C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467" y="1365177"/>
            <a:ext cx="6334699" cy="4650034"/>
          </a:xfrm>
        </p:spPr>
        <p:txBody>
          <a:bodyPr/>
          <a:lstStyle/>
          <a:p>
            <a:pPr marL="342900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$474 million </a:t>
            </a:r>
            <a:r>
              <a:rPr lang="en-US" sz="2400" dirty="0"/>
              <a:t>total funding commitment will</a:t>
            </a:r>
          </a:p>
          <a:p>
            <a:pPr marL="795337" lvl="2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Complete design of the entire 75</a:t>
            </a:r>
            <a:r>
              <a:rPr lang="en-US" sz="2000" baseline="30000" dirty="0"/>
              <a:t>th</a:t>
            </a:r>
            <a:r>
              <a:rPr lang="en-US" sz="2000" dirty="0"/>
              <a:t> St. CIP</a:t>
            </a:r>
          </a:p>
          <a:p>
            <a:pPr marL="795337" lvl="2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Build Argo Connections (B9) </a:t>
            </a:r>
          </a:p>
          <a:p>
            <a:pPr marL="795337" lvl="2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Build half of 75</a:t>
            </a:r>
            <a:r>
              <a:rPr lang="en-US" sz="2000" baseline="30000" dirty="0"/>
              <a:t>th</a:t>
            </a:r>
            <a:r>
              <a:rPr lang="en-US" sz="2000" dirty="0"/>
              <a:t> St. CIP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$132 million </a:t>
            </a:r>
            <a:r>
              <a:rPr lang="en-US" sz="2400" dirty="0"/>
              <a:t>federal INFRA funds closed the funding gap and advances the project toward completion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Due to federal funding requirements projects must meet design and construction schedules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9E2BB5-D49C-4001-AFD8-4AA94BA03453}"/>
              </a:ext>
            </a:extLst>
          </p:cNvPr>
          <p:cNvSpPr txBox="1">
            <a:spLocks/>
          </p:cNvSpPr>
          <p:nvPr/>
        </p:nvSpPr>
        <p:spPr bwMode="auto">
          <a:xfrm>
            <a:off x="298812" y="1442198"/>
            <a:ext cx="4542019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1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59C21-7E5F-43B5-A621-3E52098C5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r="6870"/>
          <a:stretch/>
        </p:blipFill>
        <p:spPr>
          <a:xfrm>
            <a:off x="0" y="1163366"/>
            <a:ext cx="5431316" cy="444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88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685" y="157409"/>
            <a:ext cx="11840633" cy="727075"/>
          </a:xfrm>
        </p:spPr>
        <p:txBody>
          <a:bodyPr/>
          <a:lstStyle/>
          <a:p>
            <a:r>
              <a:rPr lang="en-US" dirty="0"/>
              <a:t>INFRA Grant Funded Projects</a:t>
            </a:r>
          </a:p>
        </p:txBody>
      </p:sp>
      <p:pic>
        <p:nvPicPr>
          <p:cNvPr id="54" name="Map" descr="CREATE_proj_overview_2010-01-12.png">
            <a:extLst>
              <a:ext uri="{FF2B5EF4-FFF2-40B4-BE49-F238E27FC236}">
                <a16:creationId xmlns:a16="http://schemas.microsoft.com/office/drawing/2014/main" id="{324333E4-3D08-4BC3-88B2-DC525473A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9"/>
          <a:stretch/>
        </p:blipFill>
        <p:spPr bwMode="auto">
          <a:xfrm>
            <a:off x="5583797" y="1007269"/>
            <a:ext cx="5037301" cy="584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1522556" y="1007269"/>
            <a:ext cx="9098542" cy="5847694"/>
            <a:chOff x="45458" y="1007269"/>
            <a:chExt cx="9098542" cy="5847694"/>
          </a:xfrm>
        </p:grpSpPr>
        <p:pic>
          <p:nvPicPr>
            <p:cNvPr id="56" name="Map" descr="CREATE_proj_overview_2010-01-12.png">
              <a:extLst>
                <a:ext uri="{FF2B5EF4-FFF2-40B4-BE49-F238E27FC236}">
                  <a16:creationId xmlns:a16="http://schemas.microsoft.com/office/drawing/2014/main" id="{324333E4-3D08-4BC3-88B2-DC525473A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59"/>
            <a:stretch/>
          </p:blipFill>
          <p:spPr bwMode="auto">
            <a:xfrm>
              <a:off x="4106699" y="1007269"/>
              <a:ext cx="5037301" cy="5847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itle Block">
              <a:extLst>
                <a:ext uri="{FF2B5EF4-FFF2-40B4-BE49-F238E27FC236}">
                  <a16:creationId xmlns:a16="http://schemas.microsoft.com/office/drawing/2014/main" id="{BE513139-9520-433A-BB7C-F9509B378B32}"/>
                </a:ext>
              </a:extLst>
            </p:cNvPr>
            <p:cNvSpPr txBox="1"/>
            <p:nvPr/>
          </p:nvSpPr>
          <p:spPr>
            <a:xfrm>
              <a:off x="45458" y="2699564"/>
              <a:ext cx="40612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  <a:t>75</a:t>
              </a:r>
              <a:r>
                <a:rPr lang="en-US" sz="3600" b="1" baseline="30000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  <a:t>th</a:t>
              </a:r>
              <a:r>
                <a:rPr lang="en-US" sz="3600" b="1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  <a:t> Street CIP</a:t>
              </a:r>
              <a:br>
                <a:rPr lang="en-US" sz="3600" b="1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</a:br>
              <a:r>
                <a:rPr lang="en-US" sz="2000" b="1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  <a:t>(design and partial construction)</a:t>
              </a:r>
            </a:p>
          </p:txBody>
        </p:sp>
        <p:sp>
          <p:nvSpPr>
            <p:cNvPr id="58" name="Rectangle 7"/>
            <p:cNvSpPr/>
            <p:nvPr/>
          </p:nvSpPr>
          <p:spPr>
            <a:xfrm>
              <a:off x="4214814" y="1031081"/>
              <a:ext cx="4800492" cy="5779294"/>
            </a:xfrm>
            <a:custGeom>
              <a:avLst/>
              <a:gdLst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8218 w 4798218"/>
                <a:gd name="connsiteY2" fmla="*/ 5779294 h 5779294"/>
                <a:gd name="connsiteX3" fmla="*/ 0 w 4798218"/>
                <a:gd name="connsiteY3" fmla="*/ 5779294 h 5779294"/>
                <a:gd name="connsiteX4" fmla="*/ 0 w 4798218"/>
                <a:gd name="connsiteY4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4798218 w 4798218"/>
                <a:gd name="connsiteY3" fmla="*/ 5779294 h 5779294"/>
                <a:gd name="connsiteX4" fmla="*/ 0 w 4798218"/>
                <a:gd name="connsiteY4" fmla="*/ 5779294 h 5779294"/>
                <a:gd name="connsiteX5" fmla="*/ 0 w 4798218"/>
                <a:gd name="connsiteY5" fmla="*/ 0 h 5779294"/>
                <a:gd name="connsiteX0" fmla="*/ 0 w 5139991"/>
                <a:gd name="connsiteY0" fmla="*/ 0 h 5779294"/>
                <a:gd name="connsiteX1" fmla="*/ 4798218 w 5139991"/>
                <a:gd name="connsiteY1" fmla="*/ 0 h 5779294"/>
                <a:gd name="connsiteX2" fmla="*/ 4793000 w 5139991"/>
                <a:gd name="connsiteY2" fmla="*/ 3093447 h 5779294"/>
                <a:gd name="connsiteX3" fmla="*/ 4744361 w 5139991"/>
                <a:gd name="connsiteY3" fmla="*/ 3229634 h 5779294"/>
                <a:gd name="connsiteX4" fmla="*/ 4798218 w 5139991"/>
                <a:gd name="connsiteY4" fmla="*/ 5779294 h 5779294"/>
                <a:gd name="connsiteX5" fmla="*/ 0 w 5139991"/>
                <a:gd name="connsiteY5" fmla="*/ 5779294 h 5779294"/>
                <a:gd name="connsiteX6" fmla="*/ 0 w 5139991"/>
                <a:gd name="connsiteY6" fmla="*/ 0 h 5779294"/>
                <a:gd name="connsiteX0" fmla="*/ 0 w 5140328"/>
                <a:gd name="connsiteY0" fmla="*/ 0 h 5779294"/>
                <a:gd name="connsiteX1" fmla="*/ 4798218 w 5140328"/>
                <a:gd name="connsiteY1" fmla="*/ 0 h 5779294"/>
                <a:gd name="connsiteX2" fmla="*/ 4793000 w 5140328"/>
                <a:gd name="connsiteY2" fmla="*/ 3093447 h 5779294"/>
                <a:gd name="connsiteX3" fmla="*/ 3674319 w 5140328"/>
                <a:gd name="connsiteY3" fmla="*/ 3064264 h 5779294"/>
                <a:gd name="connsiteX4" fmla="*/ 4744361 w 5140328"/>
                <a:gd name="connsiteY4" fmla="*/ 3229634 h 5779294"/>
                <a:gd name="connsiteX5" fmla="*/ 4798218 w 5140328"/>
                <a:gd name="connsiteY5" fmla="*/ 5779294 h 5779294"/>
                <a:gd name="connsiteX6" fmla="*/ 0 w 5140328"/>
                <a:gd name="connsiteY6" fmla="*/ 5779294 h 5779294"/>
                <a:gd name="connsiteX7" fmla="*/ 0 w 5140328"/>
                <a:gd name="connsiteY7" fmla="*/ 0 h 5779294"/>
                <a:gd name="connsiteX0" fmla="*/ 0 w 5140328"/>
                <a:gd name="connsiteY0" fmla="*/ 0 h 5779294"/>
                <a:gd name="connsiteX1" fmla="*/ 4798218 w 5140328"/>
                <a:gd name="connsiteY1" fmla="*/ 0 h 5779294"/>
                <a:gd name="connsiteX2" fmla="*/ 4793000 w 5140328"/>
                <a:gd name="connsiteY2" fmla="*/ 3093447 h 5779294"/>
                <a:gd name="connsiteX3" fmla="*/ 3674319 w 5140328"/>
                <a:gd name="connsiteY3" fmla="*/ 3064264 h 5779294"/>
                <a:gd name="connsiteX4" fmla="*/ 4744361 w 5140328"/>
                <a:gd name="connsiteY4" fmla="*/ 3229634 h 5779294"/>
                <a:gd name="connsiteX5" fmla="*/ 4798218 w 5140328"/>
                <a:gd name="connsiteY5" fmla="*/ 5779294 h 5779294"/>
                <a:gd name="connsiteX6" fmla="*/ 0 w 5140328"/>
                <a:gd name="connsiteY6" fmla="*/ 5779294 h 5779294"/>
                <a:gd name="connsiteX7" fmla="*/ 0 w 5140328"/>
                <a:gd name="connsiteY7" fmla="*/ 0 h 5779294"/>
                <a:gd name="connsiteX0" fmla="*/ 0 w 5140328"/>
                <a:gd name="connsiteY0" fmla="*/ 0 h 5779294"/>
                <a:gd name="connsiteX1" fmla="*/ 4798218 w 5140328"/>
                <a:gd name="connsiteY1" fmla="*/ 0 h 5779294"/>
                <a:gd name="connsiteX2" fmla="*/ 4793000 w 5140328"/>
                <a:gd name="connsiteY2" fmla="*/ 3093447 h 5779294"/>
                <a:gd name="connsiteX3" fmla="*/ 3674319 w 5140328"/>
                <a:gd name="connsiteY3" fmla="*/ 3064264 h 5779294"/>
                <a:gd name="connsiteX4" fmla="*/ 4744361 w 5140328"/>
                <a:gd name="connsiteY4" fmla="*/ 3229634 h 5779294"/>
                <a:gd name="connsiteX5" fmla="*/ 4798218 w 5140328"/>
                <a:gd name="connsiteY5" fmla="*/ 5779294 h 5779294"/>
                <a:gd name="connsiteX6" fmla="*/ 0 w 5140328"/>
                <a:gd name="connsiteY6" fmla="*/ 5779294 h 5779294"/>
                <a:gd name="connsiteX7" fmla="*/ 0 w 5140328"/>
                <a:gd name="connsiteY7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4744361 w 4798218"/>
                <a:gd name="connsiteY4" fmla="*/ 3229634 h 5779294"/>
                <a:gd name="connsiteX5" fmla="*/ 4798218 w 4798218"/>
                <a:gd name="connsiteY5" fmla="*/ 5779294 h 5779294"/>
                <a:gd name="connsiteX6" fmla="*/ 0 w 4798218"/>
                <a:gd name="connsiteY6" fmla="*/ 5779294 h 5779294"/>
                <a:gd name="connsiteX7" fmla="*/ 0 w 4798218"/>
                <a:gd name="connsiteY7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3197663 w 4798218"/>
                <a:gd name="connsiteY4" fmla="*/ 3375549 h 5779294"/>
                <a:gd name="connsiteX5" fmla="*/ 4744361 w 4798218"/>
                <a:gd name="connsiteY5" fmla="*/ 3229634 h 5779294"/>
                <a:gd name="connsiteX6" fmla="*/ 4798218 w 4798218"/>
                <a:gd name="connsiteY6" fmla="*/ 5779294 h 5779294"/>
                <a:gd name="connsiteX7" fmla="*/ 0 w 4798218"/>
                <a:gd name="connsiteY7" fmla="*/ 5779294 h 5779294"/>
                <a:gd name="connsiteX8" fmla="*/ 0 w 4798218"/>
                <a:gd name="connsiteY8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3090658 w 4798218"/>
                <a:gd name="connsiteY4" fmla="*/ 2918349 h 5779294"/>
                <a:gd name="connsiteX5" fmla="*/ 3197663 w 4798218"/>
                <a:gd name="connsiteY5" fmla="*/ 3375549 h 5779294"/>
                <a:gd name="connsiteX6" fmla="*/ 4744361 w 4798218"/>
                <a:gd name="connsiteY6" fmla="*/ 3229634 h 5779294"/>
                <a:gd name="connsiteX7" fmla="*/ 4798218 w 4798218"/>
                <a:gd name="connsiteY7" fmla="*/ 5779294 h 5779294"/>
                <a:gd name="connsiteX8" fmla="*/ 0 w 4798218"/>
                <a:gd name="connsiteY8" fmla="*/ 5779294 h 5779294"/>
                <a:gd name="connsiteX9" fmla="*/ 0 w 4798218"/>
                <a:gd name="connsiteY9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3090658 w 4798218"/>
                <a:gd name="connsiteY4" fmla="*/ 2918349 h 5779294"/>
                <a:gd name="connsiteX5" fmla="*/ 2584820 w 4798218"/>
                <a:gd name="connsiteY5" fmla="*/ 3307455 h 5779294"/>
                <a:gd name="connsiteX6" fmla="*/ 3197663 w 4798218"/>
                <a:gd name="connsiteY6" fmla="*/ 3375549 h 5779294"/>
                <a:gd name="connsiteX7" fmla="*/ 4744361 w 4798218"/>
                <a:gd name="connsiteY7" fmla="*/ 3229634 h 5779294"/>
                <a:gd name="connsiteX8" fmla="*/ 4798218 w 4798218"/>
                <a:gd name="connsiteY8" fmla="*/ 5779294 h 5779294"/>
                <a:gd name="connsiteX9" fmla="*/ 0 w 4798218"/>
                <a:gd name="connsiteY9" fmla="*/ 5779294 h 5779294"/>
                <a:gd name="connsiteX10" fmla="*/ 0 w 4798218"/>
                <a:gd name="connsiteY10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3090658 w 4798218"/>
                <a:gd name="connsiteY4" fmla="*/ 2918349 h 5779294"/>
                <a:gd name="connsiteX5" fmla="*/ 2584820 w 4798218"/>
                <a:gd name="connsiteY5" fmla="*/ 3307455 h 5779294"/>
                <a:gd name="connsiteX6" fmla="*/ 3197663 w 4798218"/>
                <a:gd name="connsiteY6" fmla="*/ 3375549 h 5779294"/>
                <a:gd name="connsiteX7" fmla="*/ 3450582 w 4798218"/>
                <a:gd name="connsiteY7" fmla="*/ 3190723 h 5779294"/>
                <a:gd name="connsiteX8" fmla="*/ 4744361 w 4798218"/>
                <a:gd name="connsiteY8" fmla="*/ 3229634 h 5779294"/>
                <a:gd name="connsiteX9" fmla="*/ 4798218 w 4798218"/>
                <a:gd name="connsiteY9" fmla="*/ 5779294 h 5779294"/>
                <a:gd name="connsiteX10" fmla="*/ 0 w 4798218"/>
                <a:gd name="connsiteY10" fmla="*/ 5779294 h 5779294"/>
                <a:gd name="connsiteX11" fmla="*/ 0 w 4798218"/>
                <a:gd name="connsiteY11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431127 w 4798218"/>
                <a:gd name="connsiteY3" fmla="*/ 3122630 h 5779294"/>
                <a:gd name="connsiteX4" fmla="*/ 3090658 w 4798218"/>
                <a:gd name="connsiteY4" fmla="*/ 2918349 h 5779294"/>
                <a:gd name="connsiteX5" fmla="*/ 2584820 w 4798218"/>
                <a:gd name="connsiteY5" fmla="*/ 3307455 h 5779294"/>
                <a:gd name="connsiteX6" fmla="*/ 3197663 w 4798218"/>
                <a:gd name="connsiteY6" fmla="*/ 3375549 h 5779294"/>
                <a:gd name="connsiteX7" fmla="*/ 3450582 w 4798218"/>
                <a:gd name="connsiteY7" fmla="*/ 3190723 h 5779294"/>
                <a:gd name="connsiteX8" fmla="*/ 4744361 w 4798218"/>
                <a:gd name="connsiteY8" fmla="*/ 3229634 h 5779294"/>
                <a:gd name="connsiteX9" fmla="*/ 4798218 w 4798218"/>
                <a:gd name="connsiteY9" fmla="*/ 5779294 h 5779294"/>
                <a:gd name="connsiteX10" fmla="*/ 0 w 4798218"/>
                <a:gd name="connsiteY10" fmla="*/ 5779294 h 5779294"/>
                <a:gd name="connsiteX11" fmla="*/ 0 w 4798218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1127 w 4800492"/>
                <a:gd name="connsiteY3" fmla="*/ 3122630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197663 w 4800492"/>
                <a:gd name="connsiteY6" fmla="*/ 3375549 h 5779294"/>
                <a:gd name="connsiteX7" fmla="*/ 3450582 w 4800492"/>
                <a:gd name="connsiteY7" fmla="*/ 3190723 h 5779294"/>
                <a:gd name="connsiteX8" fmla="*/ 4744361 w 4800492"/>
                <a:gd name="connsiteY8" fmla="*/ 3229634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1127 w 4800492"/>
                <a:gd name="connsiteY3" fmla="*/ 3122630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197663 w 4800492"/>
                <a:gd name="connsiteY6" fmla="*/ 3375549 h 5779294"/>
                <a:gd name="connsiteX7" fmla="*/ 3450582 w 4800492"/>
                <a:gd name="connsiteY7" fmla="*/ 3190723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197663 w 4800492"/>
                <a:gd name="connsiteY6" fmla="*/ 3375549 h 5779294"/>
                <a:gd name="connsiteX7" fmla="*/ 3450582 w 4800492"/>
                <a:gd name="connsiteY7" fmla="*/ 3190723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197663 w 4800492"/>
                <a:gd name="connsiteY6" fmla="*/ 3375549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050026 w 4800492"/>
                <a:gd name="connsiteY6" fmla="*/ 3342212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90658 w 4800492"/>
                <a:gd name="connsiteY4" fmla="*/ 2918349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30256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30256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30256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30256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40768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40768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40768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40768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00492" h="5779294">
                  <a:moveTo>
                    <a:pt x="0" y="0"/>
                  </a:moveTo>
                  <a:lnTo>
                    <a:pt x="4798218" y="0"/>
                  </a:lnTo>
                  <a:cubicBezTo>
                    <a:pt x="4796479" y="1037634"/>
                    <a:pt x="4801882" y="2086769"/>
                    <a:pt x="4800143" y="3124403"/>
                  </a:cubicBezTo>
                  <a:lnTo>
                    <a:pt x="3435889" y="3125012"/>
                  </a:lnTo>
                  <a:cubicBezTo>
                    <a:pt x="3390848" y="2981682"/>
                    <a:pt x="3224870" y="2926000"/>
                    <a:pt x="3040652" y="2923112"/>
                  </a:cubicBezTo>
                  <a:cubicBezTo>
                    <a:pt x="2893927" y="2925037"/>
                    <a:pt x="2671761" y="2978843"/>
                    <a:pt x="2670545" y="3140768"/>
                  </a:cubicBezTo>
                  <a:cubicBezTo>
                    <a:pt x="2671711" y="3262211"/>
                    <a:pt x="2845238" y="3342111"/>
                    <a:pt x="3050026" y="3342212"/>
                  </a:cubicBezTo>
                  <a:cubicBezTo>
                    <a:pt x="3248176" y="3338767"/>
                    <a:pt x="3407212" y="3267987"/>
                    <a:pt x="3426769" y="3126429"/>
                  </a:cubicBezTo>
                  <a:lnTo>
                    <a:pt x="4799130" y="3124859"/>
                  </a:lnTo>
                  <a:lnTo>
                    <a:pt x="4798218" y="5779294"/>
                  </a:lnTo>
                  <a:lnTo>
                    <a:pt x="0" y="5779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3784061" y="3120758"/>
              <a:ext cx="3472774" cy="807396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2774" h="807396">
                  <a:moveTo>
                    <a:pt x="0" y="0"/>
                  </a:moveTo>
                  <a:lnTo>
                    <a:pt x="3463047" y="0"/>
                  </a:lnTo>
                  <a:lnTo>
                    <a:pt x="3472774" y="807396"/>
                  </a:lnTo>
                </a:path>
              </a:pathLst>
            </a:custGeom>
            <a:noFill/>
            <a:ln w="127000">
              <a:tailEnd type="triangle" w="sm" len="sm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6893719" y="3971925"/>
              <a:ext cx="728661" cy="39052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893719" y="3971925"/>
              <a:ext cx="728661" cy="390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525694" y="1007269"/>
            <a:ext cx="9098542" cy="5847693"/>
            <a:chOff x="45458" y="1007270"/>
            <a:chExt cx="9098542" cy="5847693"/>
          </a:xfrm>
        </p:grpSpPr>
        <p:pic>
          <p:nvPicPr>
            <p:cNvPr id="63" name="Map" descr="CREATE_proj_overview_2010-01-12.png">
              <a:extLst>
                <a:ext uri="{FF2B5EF4-FFF2-40B4-BE49-F238E27FC236}">
                  <a16:creationId xmlns:a16="http://schemas.microsoft.com/office/drawing/2014/main" id="{324333E4-3D08-4BC3-88B2-DC525473A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59"/>
            <a:stretch/>
          </p:blipFill>
          <p:spPr bwMode="auto">
            <a:xfrm>
              <a:off x="4106699" y="1007270"/>
              <a:ext cx="5037301" cy="5847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Rectangle 7"/>
            <p:cNvSpPr/>
            <p:nvPr/>
          </p:nvSpPr>
          <p:spPr>
            <a:xfrm>
              <a:off x="4212431" y="1031081"/>
              <a:ext cx="4802875" cy="5779294"/>
            </a:xfrm>
            <a:custGeom>
              <a:avLst/>
              <a:gdLst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8218 w 4798218"/>
                <a:gd name="connsiteY2" fmla="*/ 5779294 h 5779294"/>
                <a:gd name="connsiteX3" fmla="*/ 0 w 4798218"/>
                <a:gd name="connsiteY3" fmla="*/ 5779294 h 5779294"/>
                <a:gd name="connsiteX4" fmla="*/ 0 w 4798218"/>
                <a:gd name="connsiteY4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4798218 w 4798218"/>
                <a:gd name="connsiteY3" fmla="*/ 5779294 h 5779294"/>
                <a:gd name="connsiteX4" fmla="*/ 0 w 4798218"/>
                <a:gd name="connsiteY4" fmla="*/ 5779294 h 5779294"/>
                <a:gd name="connsiteX5" fmla="*/ 0 w 4798218"/>
                <a:gd name="connsiteY5" fmla="*/ 0 h 5779294"/>
                <a:gd name="connsiteX0" fmla="*/ 0 w 5139991"/>
                <a:gd name="connsiteY0" fmla="*/ 0 h 5779294"/>
                <a:gd name="connsiteX1" fmla="*/ 4798218 w 5139991"/>
                <a:gd name="connsiteY1" fmla="*/ 0 h 5779294"/>
                <a:gd name="connsiteX2" fmla="*/ 4793000 w 5139991"/>
                <a:gd name="connsiteY2" fmla="*/ 3093447 h 5779294"/>
                <a:gd name="connsiteX3" fmla="*/ 4744361 w 5139991"/>
                <a:gd name="connsiteY3" fmla="*/ 3229634 h 5779294"/>
                <a:gd name="connsiteX4" fmla="*/ 4798218 w 5139991"/>
                <a:gd name="connsiteY4" fmla="*/ 5779294 h 5779294"/>
                <a:gd name="connsiteX5" fmla="*/ 0 w 5139991"/>
                <a:gd name="connsiteY5" fmla="*/ 5779294 h 5779294"/>
                <a:gd name="connsiteX6" fmla="*/ 0 w 5139991"/>
                <a:gd name="connsiteY6" fmla="*/ 0 h 5779294"/>
                <a:gd name="connsiteX0" fmla="*/ 0 w 5140328"/>
                <a:gd name="connsiteY0" fmla="*/ 0 h 5779294"/>
                <a:gd name="connsiteX1" fmla="*/ 4798218 w 5140328"/>
                <a:gd name="connsiteY1" fmla="*/ 0 h 5779294"/>
                <a:gd name="connsiteX2" fmla="*/ 4793000 w 5140328"/>
                <a:gd name="connsiteY2" fmla="*/ 3093447 h 5779294"/>
                <a:gd name="connsiteX3" fmla="*/ 3674319 w 5140328"/>
                <a:gd name="connsiteY3" fmla="*/ 3064264 h 5779294"/>
                <a:gd name="connsiteX4" fmla="*/ 4744361 w 5140328"/>
                <a:gd name="connsiteY4" fmla="*/ 3229634 h 5779294"/>
                <a:gd name="connsiteX5" fmla="*/ 4798218 w 5140328"/>
                <a:gd name="connsiteY5" fmla="*/ 5779294 h 5779294"/>
                <a:gd name="connsiteX6" fmla="*/ 0 w 5140328"/>
                <a:gd name="connsiteY6" fmla="*/ 5779294 h 5779294"/>
                <a:gd name="connsiteX7" fmla="*/ 0 w 5140328"/>
                <a:gd name="connsiteY7" fmla="*/ 0 h 5779294"/>
                <a:gd name="connsiteX0" fmla="*/ 0 w 5140328"/>
                <a:gd name="connsiteY0" fmla="*/ 0 h 5779294"/>
                <a:gd name="connsiteX1" fmla="*/ 4798218 w 5140328"/>
                <a:gd name="connsiteY1" fmla="*/ 0 h 5779294"/>
                <a:gd name="connsiteX2" fmla="*/ 4793000 w 5140328"/>
                <a:gd name="connsiteY2" fmla="*/ 3093447 h 5779294"/>
                <a:gd name="connsiteX3" fmla="*/ 3674319 w 5140328"/>
                <a:gd name="connsiteY3" fmla="*/ 3064264 h 5779294"/>
                <a:gd name="connsiteX4" fmla="*/ 4744361 w 5140328"/>
                <a:gd name="connsiteY4" fmla="*/ 3229634 h 5779294"/>
                <a:gd name="connsiteX5" fmla="*/ 4798218 w 5140328"/>
                <a:gd name="connsiteY5" fmla="*/ 5779294 h 5779294"/>
                <a:gd name="connsiteX6" fmla="*/ 0 w 5140328"/>
                <a:gd name="connsiteY6" fmla="*/ 5779294 h 5779294"/>
                <a:gd name="connsiteX7" fmla="*/ 0 w 5140328"/>
                <a:gd name="connsiteY7" fmla="*/ 0 h 5779294"/>
                <a:gd name="connsiteX0" fmla="*/ 0 w 5140328"/>
                <a:gd name="connsiteY0" fmla="*/ 0 h 5779294"/>
                <a:gd name="connsiteX1" fmla="*/ 4798218 w 5140328"/>
                <a:gd name="connsiteY1" fmla="*/ 0 h 5779294"/>
                <a:gd name="connsiteX2" fmla="*/ 4793000 w 5140328"/>
                <a:gd name="connsiteY2" fmla="*/ 3093447 h 5779294"/>
                <a:gd name="connsiteX3" fmla="*/ 3674319 w 5140328"/>
                <a:gd name="connsiteY3" fmla="*/ 3064264 h 5779294"/>
                <a:gd name="connsiteX4" fmla="*/ 4744361 w 5140328"/>
                <a:gd name="connsiteY4" fmla="*/ 3229634 h 5779294"/>
                <a:gd name="connsiteX5" fmla="*/ 4798218 w 5140328"/>
                <a:gd name="connsiteY5" fmla="*/ 5779294 h 5779294"/>
                <a:gd name="connsiteX6" fmla="*/ 0 w 5140328"/>
                <a:gd name="connsiteY6" fmla="*/ 5779294 h 5779294"/>
                <a:gd name="connsiteX7" fmla="*/ 0 w 5140328"/>
                <a:gd name="connsiteY7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4744361 w 4798218"/>
                <a:gd name="connsiteY4" fmla="*/ 3229634 h 5779294"/>
                <a:gd name="connsiteX5" fmla="*/ 4798218 w 4798218"/>
                <a:gd name="connsiteY5" fmla="*/ 5779294 h 5779294"/>
                <a:gd name="connsiteX6" fmla="*/ 0 w 4798218"/>
                <a:gd name="connsiteY6" fmla="*/ 5779294 h 5779294"/>
                <a:gd name="connsiteX7" fmla="*/ 0 w 4798218"/>
                <a:gd name="connsiteY7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3197663 w 4798218"/>
                <a:gd name="connsiteY4" fmla="*/ 3375549 h 5779294"/>
                <a:gd name="connsiteX5" fmla="*/ 4744361 w 4798218"/>
                <a:gd name="connsiteY5" fmla="*/ 3229634 h 5779294"/>
                <a:gd name="connsiteX6" fmla="*/ 4798218 w 4798218"/>
                <a:gd name="connsiteY6" fmla="*/ 5779294 h 5779294"/>
                <a:gd name="connsiteX7" fmla="*/ 0 w 4798218"/>
                <a:gd name="connsiteY7" fmla="*/ 5779294 h 5779294"/>
                <a:gd name="connsiteX8" fmla="*/ 0 w 4798218"/>
                <a:gd name="connsiteY8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3090658 w 4798218"/>
                <a:gd name="connsiteY4" fmla="*/ 2918349 h 5779294"/>
                <a:gd name="connsiteX5" fmla="*/ 3197663 w 4798218"/>
                <a:gd name="connsiteY5" fmla="*/ 3375549 h 5779294"/>
                <a:gd name="connsiteX6" fmla="*/ 4744361 w 4798218"/>
                <a:gd name="connsiteY6" fmla="*/ 3229634 h 5779294"/>
                <a:gd name="connsiteX7" fmla="*/ 4798218 w 4798218"/>
                <a:gd name="connsiteY7" fmla="*/ 5779294 h 5779294"/>
                <a:gd name="connsiteX8" fmla="*/ 0 w 4798218"/>
                <a:gd name="connsiteY8" fmla="*/ 5779294 h 5779294"/>
                <a:gd name="connsiteX9" fmla="*/ 0 w 4798218"/>
                <a:gd name="connsiteY9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3090658 w 4798218"/>
                <a:gd name="connsiteY4" fmla="*/ 2918349 h 5779294"/>
                <a:gd name="connsiteX5" fmla="*/ 2584820 w 4798218"/>
                <a:gd name="connsiteY5" fmla="*/ 3307455 h 5779294"/>
                <a:gd name="connsiteX6" fmla="*/ 3197663 w 4798218"/>
                <a:gd name="connsiteY6" fmla="*/ 3375549 h 5779294"/>
                <a:gd name="connsiteX7" fmla="*/ 4744361 w 4798218"/>
                <a:gd name="connsiteY7" fmla="*/ 3229634 h 5779294"/>
                <a:gd name="connsiteX8" fmla="*/ 4798218 w 4798218"/>
                <a:gd name="connsiteY8" fmla="*/ 5779294 h 5779294"/>
                <a:gd name="connsiteX9" fmla="*/ 0 w 4798218"/>
                <a:gd name="connsiteY9" fmla="*/ 5779294 h 5779294"/>
                <a:gd name="connsiteX10" fmla="*/ 0 w 4798218"/>
                <a:gd name="connsiteY10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3090658 w 4798218"/>
                <a:gd name="connsiteY4" fmla="*/ 2918349 h 5779294"/>
                <a:gd name="connsiteX5" fmla="*/ 2584820 w 4798218"/>
                <a:gd name="connsiteY5" fmla="*/ 3307455 h 5779294"/>
                <a:gd name="connsiteX6" fmla="*/ 3197663 w 4798218"/>
                <a:gd name="connsiteY6" fmla="*/ 3375549 h 5779294"/>
                <a:gd name="connsiteX7" fmla="*/ 3450582 w 4798218"/>
                <a:gd name="connsiteY7" fmla="*/ 3190723 h 5779294"/>
                <a:gd name="connsiteX8" fmla="*/ 4744361 w 4798218"/>
                <a:gd name="connsiteY8" fmla="*/ 3229634 h 5779294"/>
                <a:gd name="connsiteX9" fmla="*/ 4798218 w 4798218"/>
                <a:gd name="connsiteY9" fmla="*/ 5779294 h 5779294"/>
                <a:gd name="connsiteX10" fmla="*/ 0 w 4798218"/>
                <a:gd name="connsiteY10" fmla="*/ 5779294 h 5779294"/>
                <a:gd name="connsiteX11" fmla="*/ 0 w 4798218"/>
                <a:gd name="connsiteY11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431127 w 4798218"/>
                <a:gd name="connsiteY3" fmla="*/ 3122630 h 5779294"/>
                <a:gd name="connsiteX4" fmla="*/ 3090658 w 4798218"/>
                <a:gd name="connsiteY4" fmla="*/ 2918349 h 5779294"/>
                <a:gd name="connsiteX5" fmla="*/ 2584820 w 4798218"/>
                <a:gd name="connsiteY5" fmla="*/ 3307455 h 5779294"/>
                <a:gd name="connsiteX6" fmla="*/ 3197663 w 4798218"/>
                <a:gd name="connsiteY6" fmla="*/ 3375549 h 5779294"/>
                <a:gd name="connsiteX7" fmla="*/ 3450582 w 4798218"/>
                <a:gd name="connsiteY7" fmla="*/ 3190723 h 5779294"/>
                <a:gd name="connsiteX8" fmla="*/ 4744361 w 4798218"/>
                <a:gd name="connsiteY8" fmla="*/ 3229634 h 5779294"/>
                <a:gd name="connsiteX9" fmla="*/ 4798218 w 4798218"/>
                <a:gd name="connsiteY9" fmla="*/ 5779294 h 5779294"/>
                <a:gd name="connsiteX10" fmla="*/ 0 w 4798218"/>
                <a:gd name="connsiteY10" fmla="*/ 5779294 h 5779294"/>
                <a:gd name="connsiteX11" fmla="*/ 0 w 4798218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1127 w 4800492"/>
                <a:gd name="connsiteY3" fmla="*/ 3122630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197663 w 4800492"/>
                <a:gd name="connsiteY6" fmla="*/ 3375549 h 5779294"/>
                <a:gd name="connsiteX7" fmla="*/ 3450582 w 4800492"/>
                <a:gd name="connsiteY7" fmla="*/ 3190723 h 5779294"/>
                <a:gd name="connsiteX8" fmla="*/ 4744361 w 4800492"/>
                <a:gd name="connsiteY8" fmla="*/ 3229634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1127 w 4800492"/>
                <a:gd name="connsiteY3" fmla="*/ 3122630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197663 w 4800492"/>
                <a:gd name="connsiteY6" fmla="*/ 3375549 h 5779294"/>
                <a:gd name="connsiteX7" fmla="*/ 3450582 w 4800492"/>
                <a:gd name="connsiteY7" fmla="*/ 3190723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197663 w 4800492"/>
                <a:gd name="connsiteY6" fmla="*/ 3375549 h 5779294"/>
                <a:gd name="connsiteX7" fmla="*/ 3450582 w 4800492"/>
                <a:gd name="connsiteY7" fmla="*/ 3190723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197663 w 4800492"/>
                <a:gd name="connsiteY6" fmla="*/ 3375549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050026 w 4800492"/>
                <a:gd name="connsiteY6" fmla="*/ 3342212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90658 w 4800492"/>
                <a:gd name="connsiteY4" fmla="*/ 2918349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30256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30256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30256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30256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40768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40768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40768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40768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0 w 4802875"/>
                <a:gd name="connsiteY11" fmla="*/ 2781300 h 5779294"/>
                <a:gd name="connsiteX12" fmla="*/ 2383 w 4802875"/>
                <a:gd name="connsiteY12" fmla="*/ 0 h 5779294"/>
                <a:gd name="connsiteX0" fmla="*/ 356130 w 5156622"/>
                <a:gd name="connsiteY0" fmla="*/ 0 h 5779294"/>
                <a:gd name="connsiteX1" fmla="*/ 5154348 w 5156622"/>
                <a:gd name="connsiteY1" fmla="*/ 0 h 5779294"/>
                <a:gd name="connsiteX2" fmla="*/ 5156273 w 5156622"/>
                <a:gd name="connsiteY2" fmla="*/ 3124403 h 5779294"/>
                <a:gd name="connsiteX3" fmla="*/ 3792019 w 5156622"/>
                <a:gd name="connsiteY3" fmla="*/ 3125012 h 5779294"/>
                <a:gd name="connsiteX4" fmla="*/ 3396782 w 5156622"/>
                <a:gd name="connsiteY4" fmla="*/ 2923112 h 5779294"/>
                <a:gd name="connsiteX5" fmla="*/ 3026675 w 5156622"/>
                <a:gd name="connsiteY5" fmla="*/ 3140768 h 5779294"/>
                <a:gd name="connsiteX6" fmla="*/ 3406156 w 5156622"/>
                <a:gd name="connsiteY6" fmla="*/ 3342212 h 5779294"/>
                <a:gd name="connsiteX7" fmla="*/ 3782899 w 5156622"/>
                <a:gd name="connsiteY7" fmla="*/ 3126429 h 5779294"/>
                <a:gd name="connsiteX8" fmla="*/ 5155260 w 5156622"/>
                <a:gd name="connsiteY8" fmla="*/ 3124859 h 5779294"/>
                <a:gd name="connsiteX9" fmla="*/ 5154348 w 5156622"/>
                <a:gd name="connsiteY9" fmla="*/ 5779294 h 5779294"/>
                <a:gd name="connsiteX10" fmla="*/ 356130 w 5156622"/>
                <a:gd name="connsiteY10" fmla="*/ 5779294 h 5779294"/>
                <a:gd name="connsiteX11" fmla="*/ 353748 w 5156622"/>
                <a:gd name="connsiteY11" fmla="*/ 2819400 h 5779294"/>
                <a:gd name="connsiteX12" fmla="*/ 353747 w 5156622"/>
                <a:gd name="connsiteY12" fmla="*/ 2781300 h 5779294"/>
                <a:gd name="connsiteX13" fmla="*/ 356130 w 5156622"/>
                <a:gd name="connsiteY13" fmla="*/ 0 h 5779294"/>
                <a:gd name="connsiteX0" fmla="*/ 2681 w 4803173"/>
                <a:gd name="connsiteY0" fmla="*/ 0 h 5779294"/>
                <a:gd name="connsiteX1" fmla="*/ 4800899 w 4803173"/>
                <a:gd name="connsiteY1" fmla="*/ 0 h 5779294"/>
                <a:gd name="connsiteX2" fmla="*/ 4802824 w 4803173"/>
                <a:gd name="connsiteY2" fmla="*/ 3124403 h 5779294"/>
                <a:gd name="connsiteX3" fmla="*/ 3438570 w 4803173"/>
                <a:gd name="connsiteY3" fmla="*/ 3125012 h 5779294"/>
                <a:gd name="connsiteX4" fmla="*/ 3043333 w 4803173"/>
                <a:gd name="connsiteY4" fmla="*/ 2923112 h 5779294"/>
                <a:gd name="connsiteX5" fmla="*/ 2673226 w 4803173"/>
                <a:gd name="connsiteY5" fmla="*/ 3140768 h 5779294"/>
                <a:gd name="connsiteX6" fmla="*/ 3052707 w 4803173"/>
                <a:gd name="connsiteY6" fmla="*/ 3342212 h 5779294"/>
                <a:gd name="connsiteX7" fmla="*/ 3429450 w 4803173"/>
                <a:gd name="connsiteY7" fmla="*/ 3126429 h 5779294"/>
                <a:gd name="connsiteX8" fmla="*/ 4801811 w 4803173"/>
                <a:gd name="connsiteY8" fmla="*/ 3124859 h 5779294"/>
                <a:gd name="connsiteX9" fmla="*/ 4800899 w 4803173"/>
                <a:gd name="connsiteY9" fmla="*/ 5779294 h 5779294"/>
                <a:gd name="connsiteX10" fmla="*/ 2681 w 4803173"/>
                <a:gd name="connsiteY10" fmla="*/ 5779294 h 5779294"/>
                <a:gd name="connsiteX11" fmla="*/ 299 w 4803173"/>
                <a:gd name="connsiteY11" fmla="*/ 2819400 h 5779294"/>
                <a:gd name="connsiteX12" fmla="*/ 298 w 4803173"/>
                <a:gd name="connsiteY12" fmla="*/ 2781300 h 5779294"/>
                <a:gd name="connsiteX13" fmla="*/ 2681 w 4803173"/>
                <a:gd name="connsiteY13" fmla="*/ 0 h 5779294"/>
                <a:gd name="connsiteX0" fmla="*/ 2384 w 4802876"/>
                <a:gd name="connsiteY0" fmla="*/ 0 h 5779294"/>
                <a:gd name="connsiteX1" fmla="*/ 4800602 w 4802876"/>
                <a:gd name="connsiteY1" fmla="*/ 0 h 5779294"/>
                <a:gd name="connsiteX2" fmla="*/ 4802527 w 4802876"/>
                <a:gd name="connsiteY2" fmla="*/ 3124403 h 5779294"/>
                <a:gd name="connsiteX3" fmla="*/ 3438273 w 4802876"/>
                <a:gd name="connsiteY3" fmla="*/ 3125012 h 5779294"/>
                <a:gd name="connsiteX4" fmla="*/ 3043036 w 4802876"/>
                <a:gd name="connsiteY4" fmla="*/ 2923112 h 5779294"/>
                <a:gd name="connsiteX5" fmla="*/ 2672929 w 4802876"/>
                <a:gd name="connsiteY5" fmla="*/ 3140768 h 5779294"/>
                <a:gd name="connsiteX6" fmla="*/ 3052410 w 4802876"/>
                <a:gd name="connsiteY6" fmla="*/ 3342212 h 5779294"/>
                <a:gd name="connsiteX7" fmla="*/ 3429153 w 4802876"/>
                <a:gd name="connsiteY7" fmla="*/ 3126429 h 5779294"/>
                <a:gd name="connsiteX8" fmla="*/ 4801514 w 4802876"/>
                <a:gd name="connsiteY8" fmla="*/ 3124859 h 5779294"/>
                <a:gd name="connsiteX9" fmla="*/ 4800602 w 4802876"/>
                <a:gd name="connsiteY9" fmla="*/ 5779294 h 5779294"/>
                <a:gd name="connsiteX10" fmla="*/ 2384 w 4802876"/>
                <a:gd name="connsiteY10" fmla="*/ 5779294 h 5779294"/>
                <a:gd name="connsiteX11" fmla="*/ 2 w 4802876"/>
                <a:gd name="connsiteY11" fmla="*/ 2819400 h 5779294"/>
                <a:gd name="connsiteX12" fmla="*/ 992984 w 4802876"/>
                <a:gd name="connsiteY12" fmla="*/ 2755107 h 5779294"/>
                <a:gd name="connsiteX13" fmla="*/ 1 w 4802876"/>
                <a:gd name="connsiteY13" fmla="*/ 2781300 h 5779294"/>
                <a:gd name="connsiteX14" fmla="*/ 2384 w 4802876"/>
                <a:gd name="connsiteY14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992983 w 4802875"/>
                <a:gd name="connsiteY12" fmla="*/ 2755107 h 5779294"/>
                <a:gd name="connsiteX13" fmla="*/ 1109663 w 4802875"/>
                <a:gd name="connsiteY13" fmla="*/ 2950369 h 5779294"/>
                <a:gd name="connsiteX14" fmla="*/ 0 w 4802875"/>
                <a:gd name="connsiteY14" fmla="*/ 2781300 h 5779294"/>
                <a:gd name="connsiteX15" fmla="*/ 2383 w 4802875"/>
                <a:gd name="connsiteY15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992983 w 4802875"/>
                <a:gd name="connsiteY12" fmla="*/ 2755107 h 5779294"/>
                <a:gd name="connsiteX13" fmla="*/ 1109663 w 4802875"/>
                <a:gd name="connsiteY13" fmla="*/ 2950369 h 5779294"/>
                <a:gd name="connsiteX14" fmla="*/ 0 w 4802875"/>
                <a:gd name="connsiteY14" fmla="*/ 2781300 h 5779294"/>
                <a:gd name="connsiteX15" fmla="*/ 2383 w 4802875"/>
                <a:gd name="connsiteY15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992983 w 4802875"/>
                <a:gd name="connsiteY12" fmla="*/ 2755107 h 5779294"/>
                <a:gd name="connsiteX13" fmla="*/ 1109663 w 4802875"/>
                <a:gd name="connsiteY13" fmla="*/ 2950369 h 5779294"/>
                <a:gd name="connsiteX14" fmla="*/ 0 w 4802875"/>
                <a:gd name="connsiteY14" fmla="*/ 2781300 h 5779294"/>
                <a:gd name="connsiteX15" fmla="*/ 2383 w 4802875"/>
                <a:gd name="connsiteY15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992983 w 4802875"/>
                <a:gd name="connsiteY12" fmla="*/ 2755107 h 5779294"/>
                <a:gd name="connsiteX13" fmla="*/ 1109663 w 4802875"/>
                <a:gd name="connsiteY13" fmla="*/ 2724150 h 5779294"/>
                <a:gd name="connsiteX14" fmla="*/ 0 w 4802875"/>
                <a:gd name="connsiteY14" fmla="*/ 2781300 h 5779294"/>
                <a:gd name="connsiteX15" fmla="*/ 2383 w 4802875"/>
                <a:gd name="connsiteY15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266826 w 4802875"/>
                <a:gd name="connsiteY12" fmla="*/ 2802732 h 5779294"/>
                <a:gd name="connsiteX13" fmla="*/ 1109663 w 4802875"/>
                <a:gd name="connsiteY13" fmla="*/ 2724150 h 5779294"/>
                <a:gd name="connsiteX14" fmla="*/ 0 w 4802875"/>
                <a:gd name="connsiteY14" fmla="*/ 2781300 h 5779294"/>
                <a:gd name="connsiteX15" fmla="*/ 2383 w 4802875"/>
                <a:gd name="connsiteY15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266826 w 4802875"/>
                <a:gd name="connsiteY12" fmla="*/ 2802732 h 5779294"/>
                <a:gd name="connsiteX13" fmla="*/ 1443038 w 4802875"/>
                <a:gd name="connsiteY13" fmla="*/ 2688432 h 5779294"/>
                <a:gd name="connsiteX14" fmla="*/ 1109663 w 4802875"/>
                <a:gd name="connsiteY14" fmla="*/ 2724150 h 5779294"/>
                <a:gd name="connsiteX15" fmla="*/ 0 w 4802875"/>
                <a:gd name="connsiteY15" fmla="*/ 2781300 h 5779294"/>
                <a:gd name="connsiteX16" fmla="*/ 2383 w 4802875"/>
                <a:gd name="connsiteY16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266826 w 4802875"/>
                <a:gd name="connsiteY12" fmla="*/ 2802732 h 5779294"/>
                <a:gd name="connsiteX13" fmla="*/ 1743075 w 4802875"/>
                <a:gd name="connsiteY13" fmla="*/ 2983707 h 5779294"/>
                <a:gd name="connsiteX14" fmla="*/ 1443038 w 4802875"/>
                <a:gd name="connsiteY14" fmla="*/ 2688432 h 5779294"/>
                <a:gd name="connsiteX15" fmla="*/ 1109663 w 4802875"/>
                <a:gd name="connsiteY15" fmla="*/ 2724150 h 5779294"/>
                <a:gd name="connsiteX16" fmla="*/ 0 w 4802875"/>
                <a:gd name="connsiteY16" fmla="*/ 2781300 h 5779294"/>
                <a:gd name="connsiteX17" fmla="*/ 2383 w 4802875"/>
                <a:gd name="connsiteY17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266826 w 4802875"/>
                <a:gd name="connsiteY12" fmla="*/ 2802732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43038 w 4802875"/>
                <a:gd name="connsiteY15" fmla="*/ 2688432 h 5779294"/>
                <a:gd name="connsiteX16" fmla="*/ 1109663 w 4802875"/>
                <a:gd name="connsiteY16" fmla="*/ 2724150 h 5779294"/>
                <a:gd name="connsiteX17" fmla="*/ 0 w 4802875"/>
                <a:gd name="connsiteY17" fmla="*/ 27813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4638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43038 w 4802875"/>
                <a:gd name="connsiteY15" fmla="*/ 2688432 h 5779294"/>
                <a:gd name="connsiteX16" fmla="*/ 1109663 w 4802875"/>
                <a:gd name="connsiteY16" fmla="*/ 2724150 h 5779294"/>
                <a:gd name="connsiteX17" fmla="*/ 0 w 4802875"/>
                <a:gd name="connsiteY17" fmla="*/ 27813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43038 w 4802875"/>
                <a:gd name="connsiteY15" fmla="*/ 2688432 h 5779294"/>
                <a:gd name="connsiteX16" fmla="*/ 1109663 w 4802875"/>
                <a:gd name="connsiteY16" fmla="*/ 2724150 h 5779294"/>
                <a:gd name="connsiteX17" fmla="*/ 0 w 4802875"/>
                <a:gd name="connsiteY17" fmla="*/ 27813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43038 w 4802875"/>
                <a:gd name="connsiteY15" fmla="*/ 2688432 h 5779294"/>
                <a:gd name="connsiteX16" fmla="*/ 1369219 w 4802875"/>
                <a:gd name="connsiteY16" fmla="*/ 2817019 h 5779294"/>
                <a:gd name="connsiteX17" fmla="*/ 0 w 4802875"/>
                <a:gd name="connsiteY17" fmla="*/ 27813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43038 w 4802875"/>
                <a:gd name="connsiteY15" fmla="*/ 2688432 h 5779294"/>
                <a:gd name="connsiteX16" fmla="*/ 1369219 w 4802875"/>
                <a:gd name="connsiteY16" fmla="*/ 2817019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43038 w 4802875"/>
                <a:gd name="connsiteY15" fmla="*/ 26884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02875" h="5779294">
                  <a:moveTo>
                    <a:pt x="2383" y="0"/>
                  </a:moveTo>
                  <a:lnTo>
                    <a:pt x="4800601" y="0"/>
                  </a:lnTo>
                  <a:cubicBezTo>
                    <a:pt x="4798862" y="1037634"/>
                    <a:pt x="4804265" y="2086769"/>
                    <a:pt x="4802526" y="3124403"/>
                  </a:cubicBezTo>
                  <a:lnTo>
                    <a:pt x="3438272" y="3125012"/>
                  </a:lnTo>
                  <a:cubicBezTo>
                    <a:pt x="3393231" y="2981682"/>
                    <a:pt x="3227253" y="2926000"/>
                    <a:pt x="3043035" y="2923112"/>
                  </a:cubicBezTo>
                  <a:cubicBezTo>
                    <a:pt x="2896310" y="2925037"/>
                    <a:pt x="2674144" y="2978843"/>
                    <a:pt x="2672928" y="3140768"/>
                  </a:cubicBezTo>
                  <a:cubicBezTo>
                    <a:pt x="2674094" y="3262211"/>
                    <a:pt x="2847621" y="3342111"/>
                    <a:pt x="3052409" y="3342212"/>
                  </a:cubicBezTo>
                  <a:cubicBezTo>
                    <a:pt x="3250559" y="3338767"/>
                    <a:pt x="3409595" y="3267987"/>
                    <a:pt x="3429152" y="3126429"/>
                  </a:cubicBezTo>
                  <a:lnTo>
                    <a:pt x="4801513" y="3124859"/>
                  </a:lnTo>
                  <a:lnTo>
                    <a:pt x="4800601" y="5779294"/>
                  </a:lnTo>
                  <a:lnTo>
                    <a:pt x="2383" y="5779294"/>
                  </a:lnTo>
                  <a:lnTo>
                    <a:pt x="1" y="2819400"/>
                  </a:lnTo>
                  <a:lnTo>
                    <a:pt x="1362076" y="2819400"/>
                  </a:lnTo>
                  <a:cubicBezTo>
                    <a:pt x="1386285" y="2973388"/>
                    <a:pt x="1506538" y="3046413"/>
                    <a:pt x="1616869" y="3055144"/>
                  </a:cubicBezTo>
                  <a:cubicBezTo>
                    <a:pt x="1698626" y="3049588"/>
                    <a:pt x="1705372" y="2990453"/>
                    <a:pt x="1704975" y="2943225"/>
                  </a:cubicBezTo>
                  <a:cubicBezTo>
                    <a:pt x="1706959" y="2867422"/>
                    <a:pt x="1577976" y="2722563"/>
                    <a:pt x="1462088" y="2726532"/>
                  </a:cubicBezTo>
                  <a:cubicBezTo>
                    <a:pt x="1408113" y="2720976"/>
                    <a:pt x="1368424" y="2746375"/>
                    <a:pt x="1371600" y="2819400"/>
                  </a:cubicBezTo>
                  <a:lnTo>
                    <a:pt x="0" y="2819400"/>
                  </a:lnTo>
                  <a:cubicBezTo>
                    <a:pt x="794" y="1892300"/>
                    <a:pt x="1589" y="927100"/>
                    <a:pt x="2383" y="0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3784061" y="3120758"/>
              <a:ext cx="3472774" cy="807396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2774" h="807396">
                  <a:moveTo>
                    <a:pt x="0" y="0"/>
                  </a:moveTo>
                  <a:lnTo>
                    <a:pt x="3463047" y="0"/>
                  </a:lnTo>
                  <a:lnTo>
                    <a:pt x="3472774" y="807396"/>
                  </a:lnTo>
                </a:path>
              </a:pathLst>
            </a:custGeom>
            <a:noFill/>
            <a:ln w="127000">
              <a:tailEnd type="triangle" w="sm" len="sm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itle Block">
              <a:extLst>
                <a:ext uri="{FF2B5EF4-FFF2-40B4-BE49-F238E27FC236}">
                  <a16:creationId xmlns:a16="http://schemas.microsoft.com/office/drawing/2014/main" id="{BE513139-9520-433A-BB7C-F9509B378B32}"/>
                </a:ext>
              </a:extLst>
            </p:cNvPr>
            <p:cNvSpPr txBox="1"/>
            <p:nvPr/>
          </p:nvSpPr>
          <p:spPr>
            <a:xfrm>
              <a:off x="45458" y="4252139"/>
              <a:ext cx="40612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  <a:t>Argo Junction</a:t>
              </a:r>
              <a:br>
                <a:rPr lang="en-US" sz="3600" b="1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</a:br>
              <a:r>
                <a:rPr lang="en-US" sz="2000" b="1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  <a:t>(construction)</a:t>
              </a:r>
            </a:p>
          </p:txBody>
        </p:sp>
        <p:sp>
          <p:nvSpPr>
            <p:cNvPr id="67" name="Freeform 66"/>
            <p:cNvSpPr/>
            <p:nvPr/>
          </p:nvSpPr>
          <p:spPr>
            <a:xfrm flipV="1">
              <a:off x="3784061" y="4119563"/>
              <a:ext cx="1963019" cy="52408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2774" h="807396">
                  <a:moveTo>
                    <a:pt x="0" y="0"/>
                  </a:moveTo>
                  <a:lnTo>
                    <a:pt x="3463047" y="0"/>
                  </a:lnTo>
                  <a:lnTo>
                    <a:pt x="3472774" y="807396"/>
                  </a:lnTo>
                </a:path>
              </a:pathLst>
            </a:custGeom>
            <a:noFill/>
            <a:ln w="127000">
              <a:tailEnd type="triangle" w="sm" len="sm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rot="18753885">
              <a:off x="5623258" y="3717973"/>
              <a:ext cx="247645" cy="40020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18753885">
              <a:off x="5623258" y="3717972"/>
              <a:ext cx="247645" cy="4002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6893719" y="3971925"/>
              <a:ext cx="728661" cy="39052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6893719" y="3971925"/>
              <a:ext cx="728661" cy="390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525694" y="2699564"/>
            <a:ext cx="7576922" cy="1662885"/>
            <a:chOff x="48596" y="2699564"/>
            <a:chExt cx="7576922" cy="1662885"/>
          </a:xfrm>
        </p:grpSpPr>
        <p:sp>
          <p:nvSpPr>
            <p:cNvPr id="73" name="Freeform 72"/>
            <p:cNvSpPr/>
            <p:nvPr/>
          </p:nvSpPr>
          <p:spPr>
            <a:xfrm>
              <a:off x="3787199" y="3120758"/>
              <a:ext cx="3472774" cy="998804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2774" h="807396">
                  <a:moveTo>
                    <a:pt x="0" y="0"/>
                  </a:moveTo>
                  <a:lnTo>
                    <a:pt x="3463047" y="0"/>
                  </a:lnTo>
                  <a:lnTo>
                    <a:pt x="3472774" y="807396"/>
                  </a:lnTo>
                </a:path>
              </a:pathLst>
            </a:custGeom>
            <a:noFill/>
            <a:ln w="254000">
              <a:solidFill>
                <a:srgbClr val="FFFF00">
                  <a:alpha val="50000"/>
                </a:srgbClr>
              </a:solidFill>
              <a:tailEnd type="triangle" w="sm" len="sm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896857" y="3971924"/>
              <a:ext cx="728661" cy="390525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38100">
              <a:solidFill>
                <a:srgbClr val="FF0000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itle Block">
              <a:extLst>
                <a:ext uri="{FF2B5EF4-FFF2-40B4-BE49-F238E27FC236}">
                  <a16:creationId xmlns:a16="http://schemas.microsoft.com/office/drawing/2014/main" id="{BE513139-9520-433A-BB7C-F9509B378B32}"/>
                </a:ext>
              </a:extLst>
            </p:cNvPr>
            <p:cNvSpPr txBox="1"/>
            <p:nvPr/>
          </p:nvSpPr>
          <p:spPr>
            <a:xfrm>
              <a:off x="48596" y="2699564"/>
              <a:ext cx="4061242" cy="95410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  <a:t>75</a:t>
              </a:r>
              <a:r>
                <a:rPr lang="en-US" sz="3600" b="1" baseline="30000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  <a:t>th</a:t>
              </a:r>
              <a:r>
                <a:rPr lang="en-US" sz="3600" b="1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  <a:t> Street CIP</a:t>
              </a:r>
              <a:br>
                <a:rPr lang="en-US" sz="3600" b="1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</a:br>
              <a:r>
                <a:rPr lang="en-US" sz="2000" b="1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  <a:t>(design and partial construction)</a:t>
              </a:r>
            </a:p>
          </p:txBody>
        </p:sp>
        <p:sp>
          <p:nvSpPr>
            <p:cNvPr id="76" name="Freeform 75"/>
            <p:cNvSpPr/>
            <p:nvPr/>
          </p:nvSpPr>
          <p:spPr>
            <a:xfrm>
              <a:off x="3787199" y="3120757"/>
              <a:ext cx="3472774" cy="807396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2774" h="807396">
                  <a:moveTo>
                    <a:pt x="0" y="0"/>
                  </a:moveTo>
                  <a:lnTo>
                    <a:pt x="3463047" y="0"/>
                  </a:lnTo>
                  <a:lnTo>
                    <a:pt x="3472774" y="807396"/>
                  </a:lnTo>
                </a:path>
              </a:pathLst>
            </a:custGeom>
            <a:noFill/>
            <a:ln w="127000">
              <a:tailEnd type="triangle" w="sm" len="sm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53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FBFDD4-008B-4FD7-BE0D-F701FACF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85" y="164469"/>
            <a:ext cx="11840633" cy="727075"/>
          </a:xfrm>
        </p:spPr>
        <p:txBody>
          <a:bodyPr/>
          <a:lstStyle/>
          <a:p>
            <a:r>
              <a:rPr lang="en-US" b="1" dirty="0"/>
              <a:t>Status of INFRA Grant Funded Projects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BF8F69-1E1D-45C5-B1E8-21D5902A26D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6" t="9091" r="3805"/>
          <a:stretch/>
        </p:blipFill>
        <p:spPr>
          <a:xfrm>
            <a:off x="517793" y="1063925"/>
            <a:ext cx="8901629" cy="448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51D5EB-DB4F-48F7-8364-B8343D05110C}"/>
              </a:ext>
            </a:extLst>
          </p:cNvPr>
          <p:cNvSpPr txBox="1"/>
          <p:nvPr/>
        </p:nvSpPr>
        <p:spPr>
          <a:xfrm>
            <a:off x="9434421" y="1270205"/>
            <a:ext cx="246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Design complete</a:t>
            </a:r>
          </a:p>
          <a:p>
            <a:r>
              <a:rPr lang="en-US" sz="1600" dirty="0">
                <a:latin typeface="Arial Black" panose="020B0A04020102020204" pitchFamily="34" charset="0"/>
              </a:rPr>
              <a:t>Contractor selected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3A735-FE47-41B3-B711-F7AAED282C1D}"/>
              </a:ext>
            </a:extLst>
          </p:cNvPr>
          <p:cNvSpPr txBox="1"/>
          <p:nvPr/>
        </p:nvSpPr>
        <p:spPr>
          <a:xfrm>
            <a:off x="9434421" y="2973711"/>
            <a:ext cx="246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Designer selected</a:t>
            </a:r>
          </a:p>
          <a:p>
            <a:r>
              <a:rPr lang="en-US" sz="1600" dirty="0">
                <a:solidFill>
                  <a:srgbClr val="FF0000"/>
                </a:solidFill>
                <a:latin typeface="Arial Black" panose="020B0A04020102020204" pitchFamily="34" charset="0"/>
              </a:rPr>
              <a:t>Contractor TBD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C9343-AE54-4764-A181-2CC109C5EC1C}"/>
              </a:ext>
            </a:extLst>
          </p:cNvPr>
          <p:cNvSpPr txBox="1"/>
          <p:nvPr/>
        </p:nvSpPr>
        <p:spPr>
          <a:xfrm>
            <a:off x="9434421" y="2121967"/>
            <a:ext cx="246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Designer selected</a:t>
            </a:r>
          </a:p>
          <a:p>
            <a:r>
              <a:rPr lang="en-US" sz="1600" dirty="0">
                <a:solidFill>
                  <a:srgbClr val="FF0000"/>
                </a:solidFill>
                <a:latin typeface="Arial Black" panose="020B0A04020102020204" pitchFamily="34" charset="0"/>
              </a:rPr>
              <a:t>Contractor TBD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12A4E4-D3E3-4F06-B6D6-F9CC517C5241}"/>
              </a:ext>
            </a:extLst>
          </p:cNvPr>
          <p:cNvSpPr txBox="1"/>
          <p:nvPr/>
        </p:nvSpPr>
        <p:spPr>
          <a:xfrm>
            <a:off x="9434421" y="3843966"/>
            <a:ext cx="246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Black" panose="020B0A04020102020204" pitchFamily="34" charset="0"/>
              </a:rPr>
              <a:t>Designer TBD</a:t>
            </a:r>
          </a:p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Construction not yet funded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9C7A07-71CB-4635-BC1A-2CCFB2AB0FD6}"/>
              </a:ext>
            </a:extLst>
          </p:cNvPr>
          <p:cNvSpPr txBox="1"/>
          <p:nvPr/>
        </p:nvSpPr>
        <p:spPr>
          <a:xfrm>
            <a:off x="9434421" y="4708541"/>
            <a:ext cx="246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Black" panose="020B0A04020102020204" pitchFamily="34" charset="0"/>
              </a:rPr>
              <a:t>Designer TBD</a:t>
            </a:r>
          </a:p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Construction not yet funded</a:t>
            </a:r>
          </a:p>
        </p:txBody>
      </p:sp>
    </p:spTree>
    <p:extLst>
      <p:ext uri="{BB962C8B-B14F-4D97-AF65-F5344CB8AC3E}">
        <p14:creationId xmlns:p14="http://schemas.microsoft.com/office/powerpoint/2010/main" val="998001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title"/>
          </p:nvPr>
        </p:nvSpPr>
        <p:spPr>
          <a:xfrm>
            <a:off x="175683" y="123514"/>
            <a:ext cx="11840633" cy="727075"/>
          </a:xfrm>
        </p:spPr>
        <p:txBody>
          <a:bodyPr/>
          <a:lstStyle/>
          <a:p>
            <a:pPr>
              <a:defRPr/>
            </a:pPr>
            <a:r>
              <a:rPr lang="en-US" dirty="0"/>
              <a:t>What is CREATE?</a:t>
            </a:r>
            <a:br>
              <a:rPr lang="en-US" dirty="0"/>
            </a:br>
            <a:r>
              <a:rPr lang="en-US" sz="2400" dirty="0"/>
              <a:t>Chicago Region Environmental and Transportation Efficiency (CREATE) Program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176865" y="1230923"/>
            <a:ext cx="6263691" cy="4776488"/>
          </a:xfrm>
        </p:spPr>
        <p:txBody>
          <a:bodyPr/>
          <a:lstStyle/>
          <a:p>
            <a:r>
              <a:rPr lang="en-US" altLang="en-US" dirty="0"/>
              <a:t>A $4.6 billion Public-Private Partnership (PPP) designed to improve transportation flow through Chicago</a:t>
            </a:r>
          </a:p>
          <a:p>
            <a:endParaRPr lang="en-US" altLang="en-US" sz="1200" dirty="0"/>
          </a:p>
          <a:p>
            <a:r>
              <a:rPr lang="en-US" altLang="en-US" dirty="0"/>
              <a:t>CREATE is a cooperative project involving: </a:t>
            </a:r>
          </a:p>
          <a:p>
            <a:pPr lvl="1"/>
            <a:r>
              <a:rPr lang="en-US" altLang="en-US" dirty="0"/>
              <a:t>US Department of Transportation (FHWA &amp; FRA)</a:t>
            </a:r>
          </a:p>
          <a:p>
            <a:pPr lvl="1"/>
            <a:r>
              <a:rPr lang="en-US" altLang="en-US" dirty="0"/>
              <a:t>Illinois Department of Transportation (IDOT)</a:t>
            </a:r>
          </a:p>
          <a:p>
            <a:pPr lvl="1"/>
            <a:r>
              <a:rPr lang="en-US" altLang="en-US" dirty="0"/>
              <a:t>Cook County </a:t>
            </a:r>
          </a:p>
          <a:p>
            <a:pPr lvl="1"/>
            <a:r>
              <a:rPr lang="en-US" altLang="en-US" dirty="0"/>
              <a:t>Chicago Department of Transportation (CDOT)</a:t>
            </a:r>
          </a:p>
          <a:p>
            <a:pPr lvl="1"/>
            <a:r>
              <a:rPr lang="en-US" altLang="en-US" dirty="0"/>
              <a:t>6 major North American freight rail carriers and      2 switching railroads</a:t>
            </a:r>
          </a:p>
          <a:p>
            <a:pPr lvl="1"/>
            <a:r>
              <a:rPr lang="en-US" altLang="en-US" dirty="0"/>
              <a:t>2 passenger carriers (Amtrak &amp; Metra)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70" y="2067286"/>
            <a:ext cx="5834045" cy="337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1">
            <a:extLst>
              <a:ext uri="{FF2B5EF4-FFF2-40B4-BE49-F238E27FC236}">
                <a16:creationId xmlns:a16="http://schemas.microsoft.com/office/drawing/2014/main" id="{EEDBD0CC-D407-4347-B3A0-90DF9CD43D27}"/>
              </a:ext>
            </a:extLst>
          </p:cNvPr>
          <p:cNvSpPr txBox="1"/>
          <p:nvPr/>
        </p:nvSpPr>
        <p:spPr>
          <a:xfrm>
            <a:off x="6308259" y="1528961"/>
            <a:ext cx="5834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i="1" dirty="0">
                <a:solidFill>
                  <a:srgbClr val="214290"/>
                </a:solidFill>
                <a:latin typeface="Franklin Gothic Medium" pitchFamily="34" charset="0"/>
              </a:rPr>
              <a:t>CREATE Partners</a:t>
            </a:r>
            <a:endParaRPr lang="en-US" sz="3200" i="1" dirty="0">
              <a:solidFill>
                <a:srgbClr val="003386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7603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7CE57-DCCF-45B4-A932-BB8055BEB1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t="50702" r="55234" b="28092"/>
          <a:stretch/>
        </p:blipFill>
        <p:spPr>
          <a:xfrm>
            <a:off x="2221584" y="2483555"/>
            <a:ext cx="4876800" cy="3764281"/>
          </a:xfrm>
          <a:prstGeom prst="rect">
            <a:avLst/>
          </a:prstGeom>
        </p:spPr>
      </p:pic>
      <p:sp>
        <p:nvSpPr>
          <p:cNvPr id="196610" name="Rectangle 2"/>
          <p:cNvSpPr>
            <a:spLocks noGrp="1"/>
          </p:cNvSpPr>
          <p:nvPr>
            <p:ph type="title"/>
          </p:nvPr>
        </p:nvSpPr>
        <p:spPr>
          <a:xfrm>
            <a:off x="175685" y="164469"/>
            <a:ext cx="11840633" cy="7270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Argo Connections (B9)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6FDFC-799B-40F9-BF00-C10C8CCC8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912" y="1106437"/>
            <a:ext cx="6190900" cy="4899025"/>
          </a:xfrm>
        </p:spPr>
        <p:txBody>
          <a:bodyPr/>
          <a:lstStyle/>
          <a:p>
            <a:r>
              <a:rPr lang="en-US" sz="3200" dirty="0"/>
              <a:t>Phase III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Selection for Construction Management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CSX responsible railroad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C0E1DF3-AA96-421C-844B-1A249191A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7226" y="1106437"/>
            <a:ext cx="3380317" cy="508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70009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7247-2C5D-441E-BB99-2305EEEB0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Argo Connections (B9) </a:t>
            </a:r>
          </a:p>
        </p:txBody>
      </p:sp>
      <p:pic>
        <p:nvPicPr>
          <p:cNvPr id="4" name="Picture 3" descr="A train on a train track with trees in the background&#10;&#10;Description automatically generated">
            <a:extLst>
              <a:ext uri="{FF2B5EF4-FFF2-40B4-BE49-F238E27FC236}">
                <a16:creationId xmlns:a16="http://schemas.microsoft.com/office/drawing/2014/main" id="{91E6E673-EB16-46FD-B7CB-4D20672CC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64280"/>
            <a:ext cx="5758775" cy="4319081"/>
          </a:xfrm>
          <a:prstGeom prst="rect">
            <a:avLst/>
          </a:prstGeom>
        </p:spPr>
      </p:pic>
      <p:pic>
        <p:nvPicPr>
          <p:cNvPr id="5" name="Content Placeholder 4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1EBA7BDC-731B-440F-B008-379F81CA9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5" y="1243849"/>
            <a:ext cx="6117357" cy="4370301"/>
          </a:xfrm>
        </p:spPr>
      </p:pic>
    </p:spTree>
    <p:extLst>
      <p:ext uri="{BB962C8B-B14F-4D97-AF65-F5344CB8AC3E}">
        <p14:creationId xmlns:p14="http://schemas.microsoft.com/office/powerpoint/2010/main" val="3462832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685" y="150814"/>
            <a:ext cx="11840633" cy="727075"/>
          </a:xfrm>
        </p:spPr>
        <p:txBody>
          <a:bodyPr/>
          <a:lstStyle/>
          <a:p>
            <a:r>
              <a:rPr lang="en-US" dirty="0"/>
              <a:t>A Closer Look at the 75</a:t>
            </a:r>
            <a:r>
              <a:rPr lang="en-US" baseline="30000" dirty="0"/>
              <a:t>th</a:t>
            </a:r>
            <a:r>
              <a:rPr lang="en-US" dirty="0"/>
              <a:t> Street Corridor</a:t>
            </a:r>
          </a:p>
        </p:txBody>
      </p:sp>
      <p:sp>
        <p:nvSpPr>
          <p:cNvPr id="6" name="Rectangle 5"/>
          <p:cNvSpPr/>
          <p:nvPr/>
        </p:nvSpPr>
        <p:spPr>
          <a:xfrm>
            <a:off x="3645524" y="1132519"/>
            <a:ext cx="6802132" cy="5313871"/>
          </a:xfrm>
          <a:prstGeom prst="rect">
            <a:avLst/>
          </a:prstGeom>
          <a:solidFill>
            <a:srgbClr val="FBFAF7"/>
          </a:solidFill>
          <a:ln w="3175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537051" y="1515524"/>
            <a:ext cx="5221177" cy="4364979"/>
            <a:chOff x="2055430" y="1878960"/>
            <a:chExt cx="5221177" cy="4364979"/>
          </a:xfrm>
        </p:grpSpPr>
        <p:sp>
          <p:nvSpPr>
            <p:cNvPr id="8" name="Freeform 7"/>
            <p:cNvSpPr/>
            <p:nvPr/>
          </p:nvSpPr>
          <p:spPr>
            <a:xfrm>
              <a:off x="3528952" y="1878960"/>
              <a:ext cx="556848" cy="270776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3501 w 3501"/>
                <a:gd name="connsiteY0" fmla="*/ 0 h 12062408"/>
                <a:gd name="connsiteX1" fmla="*/ 0 w 3501"/>
                <a:gd name="connsiteY1" fmla="*/ 12062408 h 12062408"/>
                <a:gd name="connsiteX0" fmla="*/ 10000 w 10000"/>
                <a:gd name="connsiteY0" fmla="*/ 0 h 10000"/>
                <a:gd name="connsiteX1" fmla="*/ 3 w 10000"/>
                <a:gd name="connsiteY1" fmla="*/ 3429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3 w 10000"/>
                <a:gd name="connsiteY1" fmla="*/ 3702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6080 w 10000"/>
                <a:gd name="connsiteY1" fmla="*/ 3081 h 10000"/>
                <a:gd name="connsiteX2" fmla="*/ 3 w 10000"/>
                <a:gd name="connsiteY2" fmla="*/ 3702 h 10000"/>
                <a:gd name="connsiteX3" fmla="*/ 0 w 10000"/>
                <a:gd name="connsiteY3" fmla="*/ 10000 h 10000"/>
                <a:gd name="connsiteX0" fmla="*/ 10000 w 11435"/>
                <a:gd name="connsiteY0" fmla="*/ 0 h 10000"/>
                <a:gd name="connsiteX1" fmla="*/ 11320 w 11435"/>
                <a:gd name="connsiteY1" fmla="*/ 2361 h 10000"/>
                <a:gd name="connsiteX2" fmla="*/ 6080 w 11435"/>
                <a:gd name="connsiteY2" fmla="*/ 3081 h 10000"/>
                <a:gd name="connsiteX3" fmla="*/ 3 w 11435"/>
                <a:gd name="connsiteY3" fmla="*/ 3702 h 10000"/>
                <a:gd name="connsiteX4" fmla="*/ 0 w 11435"/>
                <a:gd name="connsiteY4" fmla="*/ 10000 h 10000"/>
                <a:gd name="connsiteX0" fmla="*/ 12305 w 12305"/>
                <a:gd name="connsiteY0" fmla="*/ 0 h 13703"/>
                <a:gd name="connsiteX1" fmla="*/ 11320 w 12305"/>
                <a:gd name="connsiteY1" fmla="*/ 6064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407"/>
                <a:gd name="connsiteY0" fmla="*/ 0 h 13703"/>
                <a:gd name="connsiteX1" fmla="*/ 12158 w 12407"/>
                <a:gd name="connsiteY1" fmla="*/ 6039 h 13703"/>
                <a:gd name="connsiteX2" fmla="*/ 6080 w 12407"/>
                <a:gd name="connsiteY2" fmla="*/ 6784 h 13703"/>
                <a:gd name="connsiteX3" fmla="*/ 3 w 12407"/>
                <a:gd name="connsiteY3" fmla="*/ 7405 h 13703"/>
                <a:gd name="connsiteX4" fmla="*/ 0 w 12407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98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211 w 12305"/>
                <a:gd name="connsiteY1" fmla="*/ 3889 h 13703"/>
                <a:gd name="connsiteX2" fmla="*/ 12158 w 12305"/>
                <a:gd name="connsiteY2" fmla="*/ 6201 h 13703"/>
                <a:gd name="connsiteX3" fmla="*/ 6761 w 12305"/>
                <a:gd name="connsiteY3" fmla="*/ 6796 h 13703"/>
                <a:gd name="connsiteX4" fmla="*/ 3 w 12305"/>
                <a:gd name="connsiteY4" fmla="*/ 7498 h 13703"/>
                <a:gd name="connsiteX5" fmla="*/ 0 w 12305"/>
                <a:gd name="connsiteY5" fmla="*/ 13703 h 13703"/>
                <a:gd name="connsiteX0" fmla="*/ 10209 w 12211"/>
                <a:gd name="connsiteY0" fmla="*/ 0 h 12659"/>
                <a:gd name="connsiteX1" fmla="*/ 12211 w 12211"/>
                <a:gd name="connsiteY1" fmla="*/ 2845 h 12659"/>
                <a:gd name="connsiteX2" fmla="*/ 12158 w 12211"/>
                <a:gd name="connsiteY2" fmla="*/ 5157 h 12659"/>
                <a:gd name="connsiteX3" fmla="*/ 6761 w 12211"/>
                <a:gd name="connsiteY3" fmla="*/ 5752 h 12659"/>
                <a:gd name="connsiteX4" fmla="*/ 3 w 12211"/>
                <a:gd name="connsiteY4" fmla="*/ 6454 h 12659"/>
                <a:gd name="connsiteX5" fmla="*/ 0 w 12211"/>
                <a:gd name="connsiteY5" fmla="*/ 12659 h 12659"/>
                <a:gd name="connsiteX0" fmla="*/ 11886 w 12211"/>
                <a:gd name="connsiteY0" fmla="*/ 0 h 12727"/>
                <a:gd name="connsiteX1" fmla="*/ 12211 w 12211"/>
                <a:gd name="connsiteY1" fmla="*/ 2913 h 12727"/>
                <a:gd name="connsiteX2" fmla="*/ 12158 w 12211"/>
                <a:gd name="connsiteY2" fmla="*/ 5225 h 12727"/>
                <a:gd name="connsiteX3" fmla="*/ 6761 w 12211"/>
                <a:gd name="connsiteY3" fmla="*/ 5820 h 12727"/>
                <a:gd name="connsiteX4" fmla="*/ 3 w 12211"/>
                <a:gd name="connsiteY4" fmla="*/ 6522 h 12727"/>
                <a:gd name="connsiteX5" fmla="*/ 0 w 12211"/>
                <a:gd name="connsiteY5" fmla="*/ 12727 h 12727"/>
                <a:gd name="connsiteX0" fmla="*/ 11729 w 12211"/>
                <a:gd name="connsiteY0" fmla="*/ 0 h 12721"/>
                <a:gd name="connsiteX1" fmla="*/ 12211 w 12211"/>
                <a:gd name="connsiteY1" fmla="*/ 2907 h 12721"/>
                <a:gd name="connsiteX2" fmla="*/ 12158 w 12211"/>
                <a:gd name="connsiteY2" fmla="*/ 5219 h 12721"/>
                <a:gd name="connsiteX3" fmla="*/ 6761 w 12211"/>
                <a:gd name="connsiteY3" fmla="*/ 5814 h 12721"/>
                <a:gd name="connsiteX4" fmla="*/ 3 w 12211"/>
                <a:gd name="connsiteY4" fmla="*/ 6516 h 12721"/>
                <a:gd name="connsiteX5" fmla="*/ 0 w 12211"/>
                <a:gd name="connsiteY5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1770"/>
                <a:gd name="connsiteX1" fmla="*/ 11687 w 12211"/>
                <a:gd name="connsiteY1" fmla="*/ 2267 h 11770"/>
                <a:gd name="connsiteX2" fmla="*/ 12211 w 12211"/>
                <a:gd name="connsiteY2" fmla="*/ 2907 h 11770"/>
                <a:gd name="connsiteX3" fmla="*/ 12158 w 12211"/>
                <a:gd name="connsiteY3" fmla="*/ 5219 h 11770"/>
                <a:gd name="connsiteX4" fmla="*/ 6761 w 12211"/>
                <a:gd name="connsiteY4" fmla="*/ 5814 h 11770"/>
                <a:gd name="connsiteX5" fmla="*/ 3 w 12211"/>
                <a:gd name="connsiteY5" fmla="*/ 6516 h 11770"/>
                <a:gd name="connsiteX6" fmla="*/ 0 w 12211"/>
                <a:gd name="connsiteY6" fmla="*/ 11770 h 11770"/>
                <a:gd name="connsiteX0" fmla="*/ 11729 w 12211"/>
                <a:gd name="connsiteY0" fmla="*/ 0 h 7917"/>
                <a:gd name="connsiteX1" fmla="*/ 11687 w 12211"/>
                <a:gd name="connsiteY1" fmla="*/ 2267 h 7917"/>
                <a:gd name="connsiteX2" fmla="*/ 12211 w 12211"/>
                <a:gd name="connsiteY2" fmla="*/ 2907 h 7917"/>
                <a:gd name="connsiteX3" fmla="*/ 12158 w 12211"/>
                <a:gd name="connsiteY3" fmla="*/ 5219 h 7917"/>
                <a:gd name="connsiteX4" fmla="*/ 6761 w 12211"/>
                <a:gd name="connsiteY4" fmla="*/ 5814 h 7917"/>
                <a:gd name="connsiteX5" fmla="*/ 3 w 12211"/>
                <a:gd name="connsiteY5" fmla="*/ 6516 h 7917"/>
                <a:gd name="connsiteX6" fmla="*/ 0 w 12211"/>
                <a:gd name="connsiteY6" fmla="*/ 7917 h 7917"/>
                <a:gd name="connsiteX0" fmla="*/ 9605 w 10000"/>
                <a:gd name="connsiteY0" fmla="*/ 0 h 9084"/>
                <a:gd name="connsiteX1" fmla="*/ 9571 w 10000"/>
                <a:gd name="connsiteY1" fmla="*/ 2863 h 9084"/>
                <a:gd name="connsiteX2" fmla="*/ 10000 w 10000"/>
                <a:gd name="connsiteY2" fmla="*/ 3672 h 9084"/>
                <a:gd name="connsiteX3" fmla="*/ 9957 w 10000"/>
                <a:gd name="connsiteY3" fmla="*/ 6592 h 9084"/>
                <a:gd name="connsiteX4" fmla="*/ 5537 w 10000"/>
                <a:gd name="connsiteY4" fmla="*/ 7344 h 9084"/>
                <a:gd name="connsiteX5" fmla="*/ 2 w 10000"/>
                <a:gd name="connsiteY5" fmla="*/ 8230 h 9084"/>
                <a:gd name="connsiteX6" fmla="*/ 0 w 10000"/>
                <a:gd name="connsiteY6" fmla="*/ 8917 h 9084"/>
                <a:gd name="connsiteX0" fmla="*/ 9605 w 10000"/>
                <a:gd name="connsiteY0" fmla="*/ 0 h 9816"/>
                <a:gd name="connsiteX1" fmla="*/ 9571 w 10000"/>
                <a:gd name="connsiteY1" fmla="*/ 3152 h 9816"/>
                <a:gd name="connsiteX2" fmla="*/ 10000 w 10000"/>
                <a:gd name="connsiteY2" fmla="*/ 4042 h 9816"/>
                <a:gd name="connsiteX3" fmla="*/ 9957 w 10000"/>
                <a:gd name="connsiteY3" fmla="*/ 7257 h 9816"/>
                <a:gd name="connsiteX4" fmla="*/ 5537 w 10000"/>
                <a:gd name="connsiteY4" fmla="*/ 8085 h 9816"/>
                <a:gd name="connsiteX5" fmla="*/ 2 w 10000"/>
                <a:gd name="connsiteY5" fmla="*/ 9060 h 9816"/>
                <a:gd name="connsiteX6" fmla="*/ 0 w 10000"/>
                <a:gd name="connsiteY6" fmla="*/ 9816 h 9816"/>
                <a:gd name="connsiteX0" fmla="*/ 9605 w 10000"/>
                <a:gd name="connsiteY0" fmla="*/ 0 h 10000"/>
                <a:gd name="connsiteX1" fmla="*/ 10000 w 10000"/>
                <a:gd name="connsiteY1" fmla="*/ 4118 h 10000"/>
                <a:gd name="connsiteX2" fmla="*/ 9957 w 10000"/>
                <a:gd name="connsiteY2" fmla="*/ 7393 h 10000"/>
                <a:gd name="connsiteX3" fmla="*/ 5537 w 10000"/>
                <a:gd name="connsiteY3" fmla="*/ 8237 h 10000"/>
                <a:gd name="connsiteX4" fmla="*/ 2 w 10000"/>
                <a:gd name="connsiteY4" fmla="*/ 9230 h 10000"/>
                <a:gd name="connsiteX5" fmla="*/ 0 w 10000"/>
                <a:gd name="connsiteY5" fmla="*/ 10000 h 10000"/>
                <a:gd name="connsiteX0" fmla="*/ 9605 w 10198"/>
                <a:gd name="connsiteY0" fmla="*/ 0 h 10000"/>
                <a:gd name="connsiteX1" fmla="*/ 9957 w 10198"/>
                <a:gd name="connsiteY1" fmla="*/ 7393 h 10000"/>
                <a:gd name="connsiteX2" fmla="*/ 5537 w 10198"/>
                <a:gd name="connsiteY2" fmla="*/ 8237 h 10000"/>
                <a:gd name="connsiteX3" fmla="*/ 2 w 10198"/>
                <a:gd name="connsiteY3" fmla="*/ 9230 h 10000"/>
                <a:gd name="connsiteX4" fmla="*/ 0 w 10198"/>
                <a:gd name="connsiteY4" fmla="*/ 10000 h 10000"/>
                <a:gd name="connsiteX0" fmla="*/ 9991 w 10285"/>
                <a:gd name="connsiteY0" fmla="*/ 0 h 10009"/>
                <a:gd name="connsiteX1" fmla="*/ 9957 w 10285"/>
                <a:gd name="connsiteY1" fmla="*/ 7402 h 10009"/>
                <a:gd name="connsiteX2" fmla="*/ 5537 w 10285"/>
                <a:gd name="connsiteY2" fmla="*/ 8246 h 10009"/>
                <a:gd name="connsiteX3" fmla="*/ 2 w 10285"/>
                <a:gd name="connsiteY3" fmla="*/ 9239 h 10009"/>
                <a:gd name="connsiteX4" fmla="*/ 0 w 10285"/>
                <a:gd name="connsiteY4" fmla="*/ 10009 h 10009"/>
                <a:gd name="connsiteX0" fmla="*/ 9991 w 10285"/>
                <a:gd name="connsiteY0" fmla="*/ 0 h 10035"/>
                <a:gd name="connsiteX1" fmla="*/ 9957 w 10285"/>
                <a:gd name="connsiteY1" fmla="*/ 7428 h 10035"/>
                <a:gd name="connsiteX2" fmla="*/ 5537 w 10285"/>
                <a:gd name="connsiteY2" fmla="*/ 8272 h 10035"/>
                <a:gd name="connsiteX3" fmla="*/ 2 w 10285"/>
                <a:gd name="connsiteY3" fmla="*/ 9265 h 10035"/>
                <a:gd name="connsiteX4" fmla="*/ 0 w 10285"/>
                <a:gd name="connsiteY4" fmla="*/ 10035 h 10035"/>
                <a:gd name="connsiteX0" fmla="*/ 9991 w 9991"/>
                <a:gd name="connsiteY0" fmla="*/ 0 h 10035"/>
                <a:gd name="connsiteX1" fmla="*/ 9957 w 9991"/>
                <a:gd name="connsiteY1" fmla="*/ 7428 h 10035"/>
                <a:gd name="connsiteX2" fmla="*/ 5537 w 9991"/>
                <a:gd name="connsiteY2" fmla="*/ 8272 h 10035"/>
                <a:gd name="connsiteX3" fmla="*/ 2 w 9991"/>
                <a:gd name="connsiteY3" fmla="*/ 9265 h 10035"/>
                <a:gd name="connsiteX4" fmla="*/ 0 w 9991"/>
                <a:gd name="connsiteY4" fmla="*/ 10035 h 10035"/>
                <a:gd name="connsiteX0" fmla="*/ 10043 w 10043"/>
                <a:gd name="connsiteY0" fmla="*/ 0 h 9974"/>
                <a:gd name="connsiteX1" fmla="*/ 9966 w 10043"/>
                <a:gd name="connsiteY1" fmla="*/ 7376 h 9974"/>
                <a:gd name="connsiteX2" fmla="*/ 5542 w 10043"/>
                <a:gd name="connsiteY2" fmla="*/ 8217 h 9974"/>
                <a:gd name="connsiteX3" fmla="*/ 2 w 10043"/>
                <a:gd name="connsiteY3" fmla="*/ 9207 h 9974"/>
                <a:gd name="connsiteX4" fmla="*/ 0 w 10043"/>
                <a:gd name="connsiteY4" fmla="*/ 9974 h 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3" h="9974">
                  <a:moveTo>
                    <a:pt x="10043" y="0"/>
                  </a:moveTo>
                  <a:cubicBezTo>
                    <a:pt x="10032" y="2467"/>
                    <a:pt x="9977" y="4909"/>
                    <a:pt x="9966" y="7376"/>
                  </a:cubicBezTo>
                  <a:cubicBezTo>
                    <a:pt x="9946" y="7924"/>
                    <a:pt x="8018" y="8207"/>
                    <a:pt x="5542" y="8217"/>
                  </a:cubicBezTo>
                  <a:cubicBezTo>
                    <a:pt x="3108" y="8217"/>
                    <a:pt x="17" y="8488"/>
                    <a:pt x="2" y="9207"/>
                  </a:cubicBezTo>
                  <a:cubicBezTo>
                    <a:pt x="1" y="9463"/>
                    <a:pt x="1" y="9718"/>
                    <a:pt x="0" y="9974"/>
                  </a:cubicBezTo>
                </a:path>
              </a:pathLst>
            </a:custGeom>
            <a:ln w="381000" cap="rnd" cmpd="sng">
              <a:solidFill>
                <a:srgbClr val="FFFFCC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055430" y="2346887"/>
              <a:ext cx="4658115" cy="1976745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96 w 43788"/>
                <a:gd name="connsiteY5" fmla="*/ 1047875 h 7461106"/>
                <a:gd name="connsiteX6" fmla="*/ 36327 w 43788"/>
                <a:gd name="connsiteY6" fmla="*/ 1731542 h 7461106"/>
                <a:gd name="connsiteX7" fmla="*/ 36463 w 43788"/>
                <a:gd name="connsiteY7" fmla="*/ 3830219 h 7461106"/>
                <a:gd name="connsiteX8" fmla="*/ 38487 w 43788"/>
                <a:gd name="connsiteY8" fmla="*/ 6156785 h 7461106"/>
                <a:gd name="connsiteX9" fmla="*/ 41665 w 43788"/>
                <a:gd name="connsiteY9" fmla="*/ 7263533 h 7461106"/>
                <a:gd name="connsiteX10" fmla="*/ 43788 w 43788"/>
                <a:gd name="connsiteY10" fmla="*/ 7461106 h 7461106"/>
                <a:gd name="connsiteX0" fmla="*/ 0 w 43788"/>
                <a:gd name="connsiteY0" fmla="*/ 0 h 7503004"/>
                <a:gd name="connsiteX1" fmla="*/ 1672 w 43788"/>
                <a:gd name="connsiteY1" fmla="*/ 380620 h 7503004"/>
                <a:gd name="connsiteX2" fmla="*/ 6607 w 43788"/>
                <a:gd name="connsiteY2" fmla="*/ 890299 h 7503004"/>
                <a:gd name="connsiteX3" fmla="*/ 26977 w 43788"/>
                <a:gd name="connsiteY3" fmla="*/ 864161 h 7503004"/>
                <a:gd name="connsiteX4" fmla="*/ 29600 w 43788"/>
                <a:gd name="connsiteY4" fmla="*/ 1047236 h 7503004"/>
                <a:gd name="connsiteX5" fmla="*/ 34696 w 43788"/>
                <a:gd name="connsiteY5" fmla="*/ 1047875 h 7503004"/>
                <a:gd name="connsiteX6" fmla="*/ 36327 w 43788"/>
                <a:gd name="connsiteY6" fmla="*/ 1731542 h 7503004"/>
                <a:gd name="connsiteX7" fmla="*/ 36463 w 43788"/>
                <a:gd name="connsiteY7" fmla="*/ 3830219 h 7503004"/>
                <a:gd name="connsiteX8" fmla="*/ 38487 w 43788"/>
                <a:gd name="connsiteY8" fmla="*/ 6156785 h 7503004"/>
                <a:gd name="connsiteX9" fmla="*/ 40895 w 43788"/>
                <a:gd name="connsiteY9" fmla="*/ 7353476 h 7503004"/>
                <a:gd name="connsiteX10" fmla="*/ 43788 w 43788"/>
                <a:gd name="connsiteY10" fmla="*/ 7461106 h 750300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298"/>
                <a:gd name="connsiteX1" fmla="*/ 1672 w 43788"/>
                <a:gd name="connsiteY1" fmla="*/ 380620 h 7461298"/>
                <a:gd name="connsiteX2" fmla="*/ 6607 w 43788"/>
                <a:gd name="connsiteY2" fmla="*/ 890299 h 7461298"/>
                <a:gd name="connsiteX3" fmla="*/ 26977 w 43788"/>
                <a:gd name="connsiteY3" fmla="*/ 864161 h 7461298"/>
                <a:gd name="connsiteX4" fmla="*/ 29600 w 43788"/>
                <a:gd name="connsiteY4" fmla="*/ 1047236 h 7461298"/>
                <a:gd name="connsiteX5" fmla="*/ 34678 w 43788"/>
                <a:gd name="connsiteY5" fmla="*/ 568177 h 7461298"/>
                <a:gd name="connsiteX6" fmla="*/ 36510 w 43788"/>
                <a:gd name="connsiteY6" fmla="*/ 1349282 h 7461298"/>
                <a:gd name="connsiteX7" fmla="*/ 36866 w 43788"/>
                <a:gd name="connsiteY7" fmla="*/ 3402986 h 7461298"/>
                <a:gd name="connsiteX8" fmla="*/ 38604 w 43788"/>
                <a:gd name="connsiteY8" fmla="*/ 6043137 h 7461298"/>
                <a:gd name="connsiteX9" fmla="*/ 38652 w 43788"/>
                <a:gd name="connsiteY9" fmla="*/ 6344166 h 7461298"/>
                <a:gd name="connsiteX10" fmla="*/ 40895 w 43788"/>
                <a:gd name="connsiteY10" fmla="*/ 7353476 h 7461298"/>
                <a:gd name="connsiteX11" fmla="*/ 42016 w 43788"/>
                <a:gd name="connsiteY11" fmla="*/ 7362306 h 7461298"/>
                <a:gd name="connsiteX12" fmla="*/ 43788 w 43788"/>
                <a:gd name="connsiteY12" fmla="*/ 7461106 h 7461298"/>
                <a:gd name="connsiteX0" fmla="*/ 0 w 43788"/>
                <a:gd name="connsiteY0" fmla="*/ 0 h 7461241"/>
                <a:gd name="connsiteX1" fmla="*/ 1672 w 43788"/>
                <a:gd name="connsiteY1" fmla="*/ 380620 h 7461241"/>
                <a:gd name="connsiteX2" fmla="*/ 6607 w 43788"/>
                <a:gd name="connsiteY2" fmla="*/ 890299 h 7461241"/>
                <a:gd name="connsiteX3" fmla="*/ 26977 w 43788"/>
                <a:gd name="connsiteY3" fmla="*/ 864161 h 7461241"/>
                <a:gd name="connsiteX4" fmla="*/ 29600 w 43788"/>
                <a:gd name="connsiteY4" fmla="*/ 1047236 h 7461241"/>
                <a:gd name="connsiteX5" fmla="*/ 34678 w 43788"/>
                <a:gd name="connsiteY5" fmla="*/ 568177 h 7461241"/>
                <a:gd name="connsiteX6" fmla="*/ 36510 w 43788"/>
                <a:gd name="connsiteY6" fmla="*/ 1349282 h 7461241"/>
                <a:gd name="connsiteX7" fmla="*/ 36866 w 43788"/>
                <a:gd name="connsiteY7" fmla="*/ 3402986 h 7461241"/>
                <a:gd name="connsiteX8" fmla="*/ 38604 w 43788"/>
                <a:gd name="connsiteY8" fmla="*/ 6043137 h 7461241"/>
                <a:gd name="connsiteX9" fmla="*/ 38652 w 43788"/>
                <a:gd name="connsiteY9" fmla="*/ 6344166 h 7461241"/>
                <a:gd name="connsiteX10" fmla="*/ 40895 w 43788"/>
                <a:gd name="connsiteY10" fmla="*/ 7353476 h 7461241"/>
                <a:gd name="connsiteX11" fmla="*/ 42016 w 43788"/>
                <a:gd name="connsiteY11" fmla="*/ 7362306 h 7461241"/>
                <a:gd name="connsiteX12" fmla="*/ 43788 w 43788"/>
                <a:gd name="connsiteY12" fmla="*/ 7461106 h 7461241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78 w 43788"/>
                <a:gd name="connsiteY5" fmla="*/ 568177 h 7461106"/>
                <a:gd name="connsiteX6" fmla="*/ 36510 w 43788"/>
                <a:gd name="connsiteY6" fmla="*/ 1349282 h 7461106"/>
                <a:gd name="connsiteX7" fmla="*/ 36866 w 43788"/>
                <a:gd name="connsiteY7" fmla="*/ 3402986 h 7461106"/>
                <a:gd name="connsiteX8" fmla="*/ 38604 w 43788"/>
                <a:gd name="connsiteY8" fmla="*/ 6043137 h 7461106"/>
                <a:gd name="connsiteX9" fmla="*/ 38652 w 43788"/>
                <a:gd name="connsiteY9" fmla="*/ 6344166 h 7461106"/>
                <a:gd name="connsiteX10" fmla="*/ 40895 w 43788"/>
                <a:gd name="connsiteY10" fmla="*/ 7353476 h 7461106"/>
                <a:gd name="connsiteX11" fmla="*/ 42016 w 43788"/>
                <a:gd name="connsiteY11" fmla="*/ 7362306 h 7461106"/>
                <a:gd name="connsiteX12" fmla="*/ 43788 w 43788"/>
                <a:gd name="connsiteY12" fmla="*/ 7461106 h 7461106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668 w 43916"/>
                <a:gd name="connsiteY2" fmla="*/ 882801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5448 w 43916"/>
                <a:gd name="connsiteY1" fmla="*/ 1040204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589"/>
                <a:gd name="connsiteY0" fmla="*/ 1096411 h 6901062"/>
                <a:gd name="connsiteX1" fmla="*/ 3121 w 31589"/>
                <a:gd name="connsiteY1" fmla="*/ 472666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40319"/>
                <a:gd name="connsiteY0" fmla="*/ 3943981 h 6901062"/>
                <a:gd name="connsiteX1" fmla="*/ 11282 w 40319"/>
                <a:gd name="connsiteY1" fmla="*/ 502647 h 6901062"/>
                <a:gd name="connsiteX2" fmla="*/ 14108 w 40319"/>
                <a:gd name="connsiteY2" fmla="*/ 307769 h 6901062"/>
                <a:gd name="connsiteX3" fmla="*/ 23380 w 40319"/>
                <a:gd name="connsiteY3" fmla="*/ 296623 h 6901062"/>
                <a:gd name="connsiteX4" fmla="*/ 25857 w 40319"/>
                <a:gd name="connsiteY4" fmla="*/ 0 h 6901062"/>
                <a:gd name="connsiteX5" fmla="*/ 31081 w 40319"/>
                <a:gd name="connsiteY5" fmla="*/ 639 h 6901062"/>
                <a:gd name="connsiteX6" fmla="*/ 32913 w 40319"/>
                <a:gd name="connsiteY6" fmla="*/ 781744 h 6901062"/>
                <a:gd name="connsiteX7" fmla="*/ 33269 w 40319"/>
                <a:gd name="connsiteY7" fmla="*/ 2835448 h 6901062"/>
                <a:gd name="connsiteX8" fmla="*/ 35007 w 40319"/>
                <a:gd name="connsiteY8" fmla="*/ 5475599 h 6901062"/>
                <a:gd name="connsiteX9" fmla="*/ 35018 w 40319"/>
                <a:gd name="connsiteY9" fmla="*/ 5784122 h 6901062"/>
                <a:gd name="connsiteX10" fmla="*/ 37518 w 40319"/>
                <a:gd name="connsiteY10" fmla="*/ 6785938 h 6901062"/>
                <a:gd name="connsiteX11" fmla="*/ 38474 w 40319"/>
                <a:gd name="connsiteY11" fmla="*/ 6787275 h 6901062"/>
                <a:gd name="connsiteX12" fmla="*/ 40319 w 40319"/>
                <a:gd name="connsiteY12" fmla="*/ 6901062 h 6901062"/>
                <a:gd name="connsiteX0" fmla="*/ 0 w 40244"/>
                <a:gd name="connsiteY0" fmla="*/ 3974601 h 6901062"/>
                <a:gd name="connsiteX1" fmla="*/ 11207 w 40244"/>
                <a:gd name="connsiteY1" fmla="*/ 502647 h 6901062"/>
                <a:gd name="connsiteX2" fmla="*/ 14033 w 40244"/>
                <a:gd name="connsiteY2" fmla="*/ 307769 h 6901062"/>
                <a:gd name="connsiteX3" fmla="*/ 23305 w 40244"/>
                <a:gd name="connsiteY3" fmla="*/ 296623 h 6901062"/>
                <a:gd name="connsiteX4" fmla="*/ 25782 w 40244"/>
                <a:gd name="connsiteY4" fmla="*/ 0 h 6901062"/>
                <a:gd name="connsiteX5" fmla="*/ 31006 w 40244"/>
                <a:gd name="connsiteY5" fmla="*/ 639 h 6901062"/>
                <a:gd name="connsiteX6" fmla="*/ 32838 w 40244"/>
                <a:gd name="connsiteY6" fmla="*/ 781744 h 6901062"/>
                <a:gd name="connsiteX7" fmla="*/ 33194 w 40244"/>
                <a:gd name="connsiteY7" fmla="*/ 2835448 h 6901062"/>
                <a:gd name="connsiteX8" fmla="*/ 34932 w 40244"/>
                <a:gd name="connsiteY8" fmla="*/ 5475599 h 6901062"/>
                <a:gd name="connsiteX9" fmla="*/ 34943 w 40244"/>
                <a:gd name="connsiteY9" fmla="*/ 5784122 h 6901062"/>
                <a:gd name="connsiteX10" fmla="*/ 37443 w 40244"/>
                <a:gd name="connsiteY10" fmla="*/ 6785938 h 6901062"/>
                <a:gd name="connsiteX11" fmla="*/ 38399 w 40244"/>
                <a:gd name="connsiteY11" fmla="*/ 6787275 h 6901062"/>
                <a:gd name="connsiteX12" fmla="*/ 40244 w 40244"/>
                <a:gd name="connsiteY12" fmla="*/ 6901062 h 6901062"/>
                <a:gd name="connsiteX0" fmla="*/ 0 w 40244"/>
                <a:gd name="connsiteY0" fmla="*/ 3974601 h 6901062"/>
                <a:gd name="connsiteX1" fmla="*/ 3446 w 40244"/>
                <a:gd name="connsiteY1" fmla="*/ 2563493 h 6901062"/>
                <a:gd name="connsiteX2" fmla="*/ 11207 w 40244"/>
                <a:gd name="connsiteY2" fmla="*/ 502647 h 6901062"/>
                <a:gd name="connsiteX3" fmla="*/ 14033 w 40244"/>
                <a:gd name="connsiteY3" fmla="*/ 307769 h 6901062"/>
                <a:gd name="connsiteX4" fmla="*/ 23305 w 40244"/>
                <a:gd name="connsiteY4" fmla="*/ 296623 h 6901062"/>
                <a:gd name="connsiteX5" fmla="*/ 25782 w 40244"/>
                <a:gd name="connsiteY5" fmla="*/ 0 h 6901062"/>
                <a:gd name="connsiteX6" fmla="*/ 31006 w 40244"/>
                <a:gd name="connsiteY6" fmla="*/ 639 h 6901062"/>
                <a:gd name="connsiteX7" fmla="*/ 32838 w 40244"/>
                <a:gd name="connsiteY7" fmla="*/ 781744 h 6901062"/>
                <a:gd name="connsiteX8" fmla="*/ 33194 w 40244"/>
                <a:gd name="connsiteY8" fmla="*/ 2835448 h 6901062"/>
                <a:gd name="connsiteX9" fmla="*/ 34932 w 40244"/>
                <a:gd name="connsiteY9" fmla="*/ 5475599 h 6901062"/>
                <a:gd name="connsiteX10" fmla="*/ 34943 w 40244"/>
                <a:gd name="connsiteY10" fmla="*/ 5784122 h 6901062"/>
                <a:gd name="connsiteX11" fmla="*/ 37443 w 40244"/>
                <a:gd name="connsiteY11" fmla="*/ 6785938 h 6901062"/>
                <a:gd name="connsiteX12" fmla="*/ 38399 w 40244"/>
                <a:gd name="connsiteY12" fmla="*/ 6787275 h 6901062"/>
                <a:gd name="connsiteX13" fmla="*/ 40244 w 40244"/>
                <a:gd name="connsiteY13" fmla="*/ 6901062 h 6901062"/>
                <a:gd name="connsiteX0" fmla="*/ 0 w 40244"/>
                <a:gd name="connsiteY0" fmla="*/ 3974601 h 6901062"/>
                <a:gd name="connsiteX1" fmla="*/ 3446 w 40244"/>
                <a:gd name="connsiteY1" fmla="*/ 2563493 h 6901062"/>
                <a:gd name="connsiteX2" fmla="*/ 5619 w 40244"/>
                <a:gd name="connsiteY2" fmla="*/ 1752090 h 6901062"/>
                <a:gd name="connsiteX3" fmla="*/ 11207 w 40244"/>
                <a:gd name="connsiteY3" fmla="*/ 502647 h 6901062"/>
                <a:gd name="connsiteX4" fmla="*/ 14033 w 40244"/>
                <a:gd name="connsiteY4" fmla="*/ 307769 h 6901062"/>
                <a:gd name="connsiteX5" fmla="*/ 23305 w 40244"/>
                <a:gd name="connsiteY5" fmla="*/ 296623 h 6901062"/>
                <a:gd name="connsiteX6" fmla="*/ 25782 w 40244"/>
                <a:gd name="connsiteY6" fmla="*/ 0 h 6901062"/>
                <a:gd name="connsiteX7" fmla="*/ 31006 w 40244"/>
                <a:gd name="connsiteY7" fmla="*/ 639 h 6901062"/>
                <a:gd name="connsiteX8" fmla="*/ 32838 w 40244"/>
                <a:gd name="connsiteY8" fmla="*/ 781744 h 6901062"/>
                <a:gd name="connsiteX9" fmla="*/ 33194 w 40244"/>
                <a:gd name="connsiteY9" fmla="*/ 2835448 h 6901062"/>
                <a:gd name="connsiteX10" fmla="*/ 34932 w 40244"/>
                <a:gd name="connsiteY10" fmla="*/ 5475599 h 6901062"/>
                <a:gd name="connsiteX11" fmla="*/ 34943 w 40244"/>
                <a:gd name="connsiteY11" fmla="*/ 5784122 h 6901062"/>
                <a:gd name="connsiteX12" fmla="*/ 37443 w 40244"/>
                <a:gd name="connsiteY12" fmla="*/ 6785938 h 6901062"/>
                <a:gd name="connsiteX13" fmla="*/ 38399 w 40244"/>
                <a:gd name="connsiteY13" fmla="*/ 6787275 h 6901062"/>
                <a:gd name="connsiteX14" fmla="*/ 40244 w 40244"/>
                <a:gd name="connsiteY14" fmla="*/ 6901062 h 6901062"/>
                <a:gd name="connsiteX0" fmla="*/ 0 w 40244"/>
                <a:gd name="connsiteY0" fmla="*/ 4711626 h 7638087"/>
                <a:gd name="connsiteX1" fmla="*/ 3446 w 40244"/>
                <a:gd name="connsiteY1" fmla="*/ 3300518 h 7638087"/>
                <a:gd name="connsiteX2" fmla="*/ 5619 w 40244"/>
                <a:gd name="connsiteY2" fmla="*/ 2489115 h 7638087"/>
                <a:gd name="connsiteX3" fmla="*/ 11207 w 40244"/>
                <a:gd name="connsiteY3" fmla="*/ 1239672 h 7638087"/>
                <a:gd name="connsiteX4" fmla="*/ 14033 w 40244"/>
                <a:gd name="connsiteY4" fmla="*/ 1044794 h 7638087"/>
                <a:gd name="connsiteX5" fmla="*/ 23305 w 40244"/>
                <a:gd name="connsiteY5" fmla="*/ 1033648 h 7638087"/>
                <a:gd name="connsiteX6" fmla="*/ 25782 w 40244"/>
                <a:gd name="connsiteY6" fmla="*/ 737025 h 7638087"/>
                <a:gd name="connsiteX7" fmla="*/ 31006 w 40244"/>
                <a:gd name="connsiteY7" fmla="*/ 737664 h 7638087"/>
                <a:gd name="connsiteX8" fmla="*/ 32763 w 40244"/>
                <a:gd name="connsiteY8" fmla="*/ 79675 h 7638087"/>
                <a:gd name="connsiteX9" fmla="*/ 33194 w 40244"/>
                <a:gd name="connsiteY9" fmla="*/ 3572473 h 7638087"/>
                <a:gd name="connsiteX10" fmla="*/ 34932 w 40244"/>
                <a:gd name="connsiteY10" fmla="*/ 6212624 h 7638087"/>
                <a:gd name="connsiteX11" fmla="*/ 34943 w 40244"/>
                <a:gd name="connsiteY11" fmla="*/ 6521147 h 7638087"/>
                <a:gd name="connsiteX12" fmla="*/ 37443 w 40244"/>
                <a:gd name="connsiteY12" fmla="*/ 7522963 h 7638087"/>
                <a:gd name="connsiteX13" fmla="*/ 38399 w 40244"/>
                <a:gd name="connsiteY13" fmla="*/ 7524300 h 7638087"/>
                <a:gd name="connsiteX14" fmla="*/ 40244 w 40244"/>
                <a:gd name="connsiteY14" fmla="*/ 7638087 h 7638087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4932 w 40244"/>
                <a:gd name="connsiteY10" fmla="*/ 7782800 h 9208263"/>
                <a:gd name="connsiteX11" fmla="*/ 34943 w 40244"/>
                <a:gd name="connsiteY11" fmla="*/ 8091323 h 9208263"/>
                <a:gd name="connsiteX12" fmla="*/ 37443 w 40244"/>
                <a:gd name="connsiteY12" fmla="*/ 9093139 h 9208263"/>
                <a:gd name="connsiteX13" fmla="*/ 38399 w 40244"/>
                <a:gd name="connsiteY13" fmla="*/ 9094476 h 9208263"/>
                <a:gd name="connsiteX14" fmla="*/ 40244 w 40244"/>
                <a:gd name="connsiteY14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4943 w 40244"/>
                <a:gd name="connsiteY10" fmla="*/ 8091323 h 9208263"/>
                <a:gd name="connsiteX11" fmla="*/ 37443 w 40244"/>
                <a:gd name="connsiteY11" fmla="*/ 9093139 h 9208263"/>
                <a:gd name="connsiteX12" fmla="*/ 38399 w 40244"/>
                <a:gd name="connsiteY12" fmla="*/ 9094476 h 9208263"/>
                <a:gd name="connsiteX13" fmla="*/ 40244 w 40244"/>
                <a:gd name="connsiteY13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7443 w 40244"/>
                <a:gd name="connsiteY10" fmla="*/ 9093139 h 9208263"/>
                <a:gd name="connsiteX11" fmla="*/ 38399 w 40244"/>
                <a:gd name="connsiteY11" fmla="*/ 9094476 h 9208263"/>
                <a:gd name="connsiteX12" fmla="*/ 40244 w 40244"/>
                <a:gd name="connsiteY12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8399 w 40244"/>
                <a:gd name="connsiteY10" fmla="*/ 9094476 h 9208263"/>
                <a:gd name="connsiteX11" fmla="*/ 40244 w 40244"/>
                <a:gd name="connsiteY11" fmla="*/ 9208263 h 9208263"/>
                <a:gd name="connsiteX0" fmla="*/ 0 w 38399"/>
                <a:gd name="connsiteY0" fmla="*/ 6281802 h 9094476"/>
                <a:gd name="connsiteX1" fmla="*/ 3446 w 38399"/>
                <a:gd name="connsiteY1" fmla="*/ 4870694 h 9094476"/>
                <a:gd name="connsiteX2" fmla="*/ 5619 w 38399"/>
                <a:gd name="connsiteY2" fmla="*/ 4059291 h 9094476"/>
                <a:gd name="connsiteX3" fmla="*/ 11207 w 38399"/>
                <a:gd name="connsiteY3" fmla="*/ 2809848 h 9094476"/>
                <a:gd name="connsiteX4" fmla="*/ 14033 w 38399"/>
                <a:gd name="connsiteY4" fmla="*/ 2614970 h 9094476"/>
                <a:gd name="connsiteX5" fmla="*/ 23305 w 38399"/>
                <a:gd name="connsiteY5" fmla="*/ 2603824 h 9094476"/>
                <a:gd name="connsiteX6" fmla="*/ 25782 w 38399"/>
                <a:gd name="connsiteY6" fmla="*/ 2307201 h 9094476"/>
                <a:gd name="connsiteX7" fmla="*/ 31006 w 38399"/>
                <a:gd name="connsiteY7" fmla="*/ 2307840 h 9094476"/>
                <a:gd name="connsiteX8" fmla="*/ 32763 w 38399"/>
                <a:gd name="connsiteY8" fmla="*/ 1649851 h 9094476"/>
                <a:gd name="connsiteX9" fmla="*/ 32819 w 38399"/>
                <a:gd name="connsiteY9" fmla="*/ 182373 h 9094476"/>
                <a:gd name="connsiteX10" fmla="*/ 38399 w 38399"/>
                <a:gd name="connsiteY10" fmla="*/ 9094476 h 9094476"/>
                <a:gd name="connsiteX0" fmla="*/ 0 w 32819"/>
                <a:gd name="connsiteY0" fmla="*/ 6281802 h 6281801"/>
                <a:gd name="connsiteX1" fmla="*/ 3446 w 32819"/>
                <a:gd name="connsiteY1" fmla="*/ 4870694 h 6281801"/>
                <a:gd name="connsiteX2" fmla="*/ 5619 w 32819"/>
                <a:gd name="connsiteY2" fmla="*/ 4059291 h 6281801"/>
                <a:gd name="connsiteX3" fmla="*/ 11207 w 32819"/>
                <a:gd name="connsiteY3" fmla="*/ 2809848 h 6281801"/>
                <a:gd name="connsiteX4" fmla="*/ 14033 w 32819"/>
                <a:gd name="connsiteY4" fmla="*/ 2614970 h 6281801"/>
                <a:gd name="connsiteX5" fmla="*/ 23305 w 32819"/>
                <a:gd name="connsiteY5" fmla="*/ 2603824 h 6281801"/>
                <a:gd name="connsiteX6" fmla="*/ 25782 w 32819"/>
                <a:gd name="connsiteY6" fmla="*/ 2307201 h 6281801"/>
                <a:gd name="connsiteX7" fmla="*/ 31006 w 32819"/>
                <a:gd name="connsiteY7" fmla="*/ 2307840 h 6281801"/>
                <a:gd name="connsiteX8" fmla="*/ 32763 w 32819"/>
                <a:gd name="connsiteY8" fmla="*/ 1649851 h 6281801"/>
                <a:gd name="connsiteX9" fmla="*/ 32819 w 32819"/>
                <a:gd name="connsiteY9" fmla="*/ 182373 h 6281801"/>
                <a:gd name="connsiteX0" fmla="*/ 0 w 32819"/>
                <a:gd name="connsiteY0" fmla="*/ 6281802 h 6281801"/>
                <a:gd name="connsiteX1" fmla="*/ 3446 w 32819"/>
                <a:gd name="connsiteY1" fmla="*/ 4870694 h 6281801"/>
                <a:gd name="connsiteX2" fmla="*/ 5619 w 32819"/>
                <a:gd name="connsiteY2" fmla="*/ 4059291 h 6281801"/>
                <a:gd name="connsiteX3" fmla="*/ 11207 w 32819"/>
                <a:gd name="connsiteY3" fmla="*/ 2809848 h 6281801"/>
                <a:gd name="connsiteX4" fmla="*/ 14033 w 32819"/>
                <a:gd name="connsiteY4" fmla="*/ 2614970 h 6281801"/>
                <a:gd name="connsiteX5" fmla="*/ 23305 w 32819"/>
                <a:gd name="connsiteY5" fmla="*/ 2603824 h 6281801"/>
                <a:gd name="connsiteX6" fmla="*/ 25782 w 32819"/>
                <a:gd name="connsiteY6" fmla="*/ 2307201 h 6281801"/>
                <a:gd name="connsiteX7" fmla="*/ 31006 w 32819"/>
                <a:gd name="connsiteY7" fmla="*/ 2307840 h 6281801"/>
                <a:gd name="connsiteX8" fmla="*/ 32763 w 32819"/>
                <a:gd name="connsiteY8" fmla="*/ 1649851 h 6281801"/>
                <a:gd name="connsiteX9" fmla="*/ 32819 w 32819"/>
                <a:gd name="connsiteY9" fmla="*/ 182373 h 6281801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5674 w 32874"/>
                <a:gd name="connsiteY2" fmla="*/ 4059291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638 w 32874"/>
                <a:gd name="connsiteY3" fmla="*/ 285481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665 w 32874"/>
                <a:gd name="connsiteY2" fmla="*/ 3826939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20"/>
                <a:gd name="connsiteY0" fmla="*/ 6219356 h 6219356"/>
                <a:gd name="connsiteX1" fmla="*/ 3501 w 32820"/>
                <a:gd name="connsiteY1" fmla="*/ 4725800 h 6219356"/>
                <a:gd name="connsiteX2" fmla="*/ 7454 w 32820"/>
                <a:gd name="connsiteY2" fmla="*/ 3494661 h 6219356"/>
                <a:gd name="connsiteX3" fmla="*/ 10253 w 32820"/>
                <a:gd name="connsiteY3" fmla="*/ 2822351 h 6219356"/>
                <a:gd name="connsiteX4" fmla="*/ 14088 w 32820"/>
                <a:gd name="connsiteY4" fmla="*/ 2470076 h 6219356"/>
                <a:gd name="connsiteX5" fmla="*/ 23360 w 32820"/>
                <a:gd name="connsiteY5" fmla="*/ 2458930 h 6219356"/>
                <a:gd name="connsiteX6" fmla="*/ 25837 w 32820"/>
                <a:gd name="connsiteY6" fmla="*/ 2162307 h 6219356"/>
                <a:gd name="connsiteX7" fmla="*/ 31061 w 32820"/>
                <a:gd name="connsiteY7" fmla="*/ 2162946 h 6219356"/>
                <a:gd name="connsiteX8" fmla="*/ 32818 w 32820"/>
                <a:gd name="connsiteY8" fmla="*/ 1504957 h 6219356"/>
                <a:gd name="connsiteX9" fmla="*/ 32764 w 32820"/>
                <a:gd name="connsiteY9" fmla="*/ 0 h 6219356"/>
                <a:gd name="connsiteX0" fmla="*/ 0 w 32818"/>
                <a:gd name="connsiteY0" fmla="*/ 6219356 h 6219356"/>
                <a:gd name="connsiteX1" fmla="*/ 3501 w 32818"/>
                <a:gd name="connsiteY1" fmla="*/ 4725800 h 6219356"/>
                <a:gd name="connsiteX2" fmla="*/ 7454 w 32818"/>
                <a:gd name="connsiteY2" fmla="*/ 3494661 h 6219356"/>
                <a:gd name="connsiteX3" fmla="*/ 10253 w 32818"/>
                <a:gd name="connsiteY3" fmla="*/ 2822351 h 6219356"/>
                <a:gd name="connsiteX4" fmla="*/ 14088 w 32818"/>
                <a:gd name="connsiteY4" fmla="*/ 2470076 h 6219356"/>
                <a:gd name="connsiteX5" fmla="*/ 23360 w 32818"/>
                <a:gd name="connsiteY5" fmla="*/ 2458930 h 6219356"/>
                <a:gd name="connsiteX6" fmla="*/ 25837 w 32818"/>
                <a:gd name="connsiteY6" fmla="*/ 2162307 h 6219356"/>
                <a:gd name="connsiteX7" fmla="*/ 31061 w 32818"/>
                <a:gd name="connsiteY7" fmla="*/ 2162946 h 6219356"/>
                <a:gd name="connsiteX8" fmla="*/ 32818 w 32818"/>
                <a:gd name="connsiteY8" fmla="*/ 1504957 h 6219356"/>
                <a:gd name="connsiteX9" fmla="*/ 32764 w 32818"/>
                <a:gd name="connsiteY9" fmla="*/ 0 h 6219356"/>
                <a:gd name="connsiteX0" fmla="*/ 0 w 32800"/>
                <a:gd name="connsiteY0" fmla="*/ 6219356 h 6219356"/>
                <a:gd name="connsiteX1" fmla="*/ 3501 w 32800"/>
                <a:gd name="connsiteY1" fmla="*/ 4725800 h 6219356"/>
                <a:gd name="connsiteX2" fmla="*/ 7454 w 32800"/>
                <a:gd name="connsiteY2" fmla="*/ 3494661 h 6219356"/>
                <a:gd name="connsiteX3" fmla="*/ 10253 w 32800"/>
                <a:gd name="connsiteY3" fmla="*/ 2822351 h 6219356"/>
                <a:gd name="connsiteX4" fmla="*/ 14088 w 32800"/>
                <a:gd name="connsiteY4" fmla="*/ 2470076 h 6219356"/>
                <a:gd name="connsiteX5" fmla="*/ 23360 w 32800"/>
                <a:gd name="connsiteY5" fmla="*/ 2458930 h 6219356"/>
                <a:gd name="connsiteX6" fmla="*/ 25837 w 32800"/>
                <a:gd name="connsiteY6" fmla="*/ 2162307 h 6219356"/>
                <a:gd name="connsiteX7" fmla="*/ 31061 w 32800"/>
                <a:gd name="connsiteY7" fmla="*/ 2162946 h 6219356"/>
                <a:gd name="connsiteX8" fmla="*/ 32800 w 32800"/>
                <a:gd name="connsiteY8" fmla="*/ 1489965 h 6219356"/>
                <a:gd name="connsiteX9" fmla="*/ 32764 w 32800"/>
                <a:gd name="connsiteY9" fmla="*/ 0 h 6219356"/>
                <a:gd name="connsiteX0" fmla="*/ 0 w 32800"/>
                <a:gd name="connsiteY0" fmla="*/ 6219356 h 6219356"/>
                <a:gd name="connsiteX1" fmla="*/ 3501 w 32800"/>
                <a:gd name="connsiteY1" fmla="*/ 4725800 h 6219356"/>
                <a:gd name="connsiteX2" fmla="*/ 7454 w 32800"/>
                <a:gd name="connsiteY2" fmla="*/ 3494661 h 6219356"/>
                <a:gd name="connsiteX3" fmla="*/ 10253 w 32800"/>
                <a:gd name="connsiteY3" fmla="*/ 2822351 h 6219356"/>
                <a:gd name="connsiteX4" fmla="*/ 14088 w 32800"/>
                <a:gd name="connsiteY4" fmla="*/ 2470076 h 6219356"/>
                <a:gd name="connsiteX5" fmla="*/ 23360 w 32800"/>
                <a:gd name="connsiteY5" fmla="*/ 2458930 h 6219356"/>
                <a:gd name="connsiteX6" fmla="*/ 25837 w 32800"/>
                <a:gd name="connsiteY6" fmla="*/ 2162307 h 6219356"/>
                <a:gd name="connsiteX7" fmla="*/ 31061 w 32800"/>
                <a:gd name="connsiteY7" fmla="*/ 2162946 h 6219356"/>
                <a:gd name="connsiteX8" fmla="*/ 32800 w 32800"/>
                <a:gd name="connsiteY8" fmla="*/ 1489965 h 6219356"/>
                <a:gd name="connsiteX9" fmla="*/ 32764 w 32800"/>
                <a:gd name="connsiteY9" fmla="*/ 0 h 6219356"/>
                <a:gd name="connsiteX0" fmla="*/ 0 w 32764"/>
                <a:gd name="connsiteY0" fmla="*/ 6219356 h 6219356"/>
                <a:gd name="connsiteX1" fmla="*/ 3501 w 32764"/>
                <a:gd name="connsiteY1" fmla="*/ 4725800 h 6219356"/>
                <a:gd name="connsiteX2" fmla="*/ 7454 w 32764"/>
                <a:gd name="connsiteY2" fmla="*/ 3494661 h 6219356"/>
                <a:gd name="connsiteX3" fmla="*/ 10253 w 32764"/>
                <a:gd name="connsiteY3" fmla="*/ 2822351 h 6219356"/>
                <a:gd name="connsiteX4" fmla="*/ 14088 w 32764"/>
                <a:gd name="connsiteY4" fmla="*/ 2470076 h 6219356"/>
                <a:gd name="connsiteX5" fmla="*/ 23360 w 32764"/>
                <a:gd name="connsiteY5" fmla="*/ 2458930 h 6219356"/>
                <a:gd name="connsiteX6" fmla="*/ 25837 w 32764"/>
                <a:gd name="connsiteY6" fmla="*/ 2162307 h 6219356"/>
                <a:gd name="connsiteX7" fmla="*/ 31061 w 32764"/>
                <a:gd name="connsiteY7" fmla="*/ 2162946 h 6219356"/>
                <a:gd name="connsiteX8" fmla="*/ 32653 w 32764"/>
                <a:gd name="connsiteY8" fmla="*/ 1489965 h 6219356"/>
                <a:gd name="connsiteX9" fmla="*/ 32764 w 32764"/>
                <a:gd name="connsiteY9" fmla="*/ 0 h 6219356"/>
                <a:gd name="connsiteX0" fmla="*/ 0 w 32653"/>
                <a:gd name="connsiteY0" fmla="*/ 6219356 h 6219356"/>
                <a:gd name="connsiteX1" fmla="*/ 3501 w 32653"/>
                <a:gd name="connsiteY1" fmla="*/ 4725800 h 6219356"/>
                <a:gd name="connsiteX2" fmla="*/ 7454 w 32653"/>
                <a:gd name="connsiteY2" fmla="*/ 3494661 h 6219356"/>
                <a:gd name="connsiteX3" fmla="*/ 10253 w 32653"/>
                <a:gd name="connsiteY3" fmla="*/ 2822351 h 6219356"/>
                <a:gd name="connsiteX4" fmla="*/ 14088 w 32653"/>
                <a:gd name="connsiteY4" fmla="*/ 2470076 h 6219356"/>
                <a:gd name="connsiteX5" fmla="*/ 23360 w 32653"/>
                <a:gd name="connsiteY5" fmla="*/ 2458930 h 6219356"/>
                <a:gd name="connsiteX6" fmla="*/ 25837 w 32653"/>
                <a:gd name="connsiteY6" fmla="*/ 2162307 h 6219356"/>
                <a:gd name="connsiteX7" fmla="*/ 31061 w 32653"/>
                <a:gd name="connsiteY7" fmla="*/ 2162946 h 6219356"/>
                <a:gd name="connsiteX8" fmla="*/ 32653 w 32653"/>
                <a:gd name="connsiteY8" fmla="*/ 1489965 h 6219356"/>
                <a:gd name="connsiteX9" fmla="*/ 32599 w 32653"/>
                <a:gd name="connsiteY9" fmla="*/ 0 h 6219356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617 w 32653"/>
                <a:gd name="connsiteY9" fmla="*/ 0 h 6234345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617 w 32653"/>
                <a:gd name="connsiteY9" fmla="*/ 0 h 6234345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544 w 32653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106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106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095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44"/>
                <a:gd name="connsiteY0" fmla="*/ 6234345 h 6234345"/>
                <a:gd name="connsiteX1" fmla="*/ 3501 w 32544"/>
                <a:gd name="connsiteY1" fmla="*/ 4740789 h 6234345"/>
                <a:gd name="connsiteX2" fmla="*/ 7454 w 32544"/>
                <a:gd name="connsiteY2" fmla="*/ 3509650 h 6234345"/>
                <a:gd name="connsiteX3" fmla="*/ 10253 w 32544"/>
                <a:gd name="connsiteY3" fmla="*/ 2837340 h 6234345"/>
                <a:gd name="connsiteX4" fmla="*/ 14088 w 32544"/>
                <a:gd name="connsiteY4" fmla="*/ 2485065 h 6234345"/>
                <a:gd name="connsiteX5" fmla="*/ 23360 w 32544"/>
                <a:gd name="connsiteY5" fmla="*/ 2473919 h 6234345"/>
                <a:gd name="connsiteX6" fmla="*/ 25837 w 32544"/>
                <a:gd name="connsiteY6" fmla="*/ 2177296 h 6234345"/>
                <a:gd name="connsiteX7" fmla="*/ 30951 w 32544"/>
                <a:gd name="connsiteY7" fmla="*/ 2177935 h 6234345"/>
                <a:gd name="connsiteX8" fmla="*/ 32433 w 32544"/>
                <a:gd name="connsiteY8" fmla="*/ 1482467 h 6234345"/>
                <a:gd name="connsiteX9" fmla="*/ 32544 w 32544"/>
                <a:gd name="connsiteY9" fmla="*/ 0 h 6234345"/>
                <a:gd name="connsiteX0" fmla="*/ 0 w 32433"/>
                <a:gd name="connsiteY0" fmla="*/ 6234345 h 6234345"/>
                <a:gd name="connsiteX1" fmla="*/ 3501 w 32433"/>
                <a:gd name="connsiteY1" fmla="*/ 4740789 h 6234345"/>
                <a:gd name="connsiteX2" fmla="*/ 7454 w 32433"/>
                <a:gd name="connsiteY2" fmla="*/ 3509650 h 6234345"/>
                <a:gd name="connsiteX3" fmla="*/ 10253 w 32433"/>
                <a:gd name="connsiteY3" fmla="*/ 2837340 h 6234345"/>
                <a:gd name="connsiteX4" fmla="*/ 14088 w 32433"/>
                <a:gd name="connsiteY4" fmla="*/ 2485065 h 6234345"/>
                <a:gd name="connsiteX5" fmla="*/ 23360 w 32433"/>
                <a:gd name="connsiteY5" fmla="*/ 2473919 h 6234345"/>
                <a:gd name="connsiteX6" fmla="*/ 25837 w 32433"/>
                <a:gd name="connsiteY6" fmla="*/ 2177296 h 6234345"/>
                <a:gd name="connsiteX7" fmla="*/ 30951 w 32433"/>
                <a:gd name="connsiteY7" fmla="*/ 2177935 h 6234345"/>
                <a:gd name="connsiteX8" fmla="*/ 32433 w 32433"/>
                <a:gd name="connsiteY8" fmla="*/ 1482467 h 6234345"/>
                <a:gd name="connsiteX9" fmla="*/ 32397 w 32433"/>
                <a:gd name="connsiteY9" fmla="*/ 0 h 6234345"/>
                <a:gd name="connsiteX0" fmla="*/ 0 w 32400"/>
                <a:gd name="connsiteY0" fmla="*/ 6234345 h 6234345"/>
                <a:gd name="connsiteX1" fmla="*/ 3501 w 32400"/>
                <a:gd name="connsiteY1" fmla="*/ 4740789 h 6234345"/>
                <a:gd name="connsiteX2" fmla="*/ 7454 w 32400"/>
                <a:gd name="connsiteY2" fmla="*/ 3509650 h 6234345"/>
                <a:gd name="connsiteX3" fmla="*/ 10253 w 32400"/>
                <a:gd name="connsiteY3" fmla="*/ 2837340 h 6234345"/>
                <a:gd name="connsiteX4" fmla="*/ 14088 w 32400"/>
                <a:gd name="connsiteY4" fmla="*/ 2485065 h 6234345"/>
                <a:gd name="connsiteX5" fmla="*/ 23360 w 32400"/>
                <a:gd name="connsiteY5" fmla="*/ 2473919 h 6234345"/>
                <a:gd name="connsiteX6" fmla="*/ 25837 w 32400"/>
                <a:gd name="connsiteY6" fmla="*/ 2177296 h 6234345"/>
                <a:gd name="connsiteX7" fmla="*/ 30951 w 32400"/>
                <a:gd name="connsiteY7" fmla="*/ 2177935 h 6234345"/>
                <a:gd name="connsiteX8" fmla="*/ 32396 w 32400"/>
                <a:gd name="connsiteY8" fmla="*/ 1497456 h 6234345"/>
                <a:gd name="connsiteX9" fmla="*/ 32397 w 32400"/>
                <a:gd name="connsiteY9" fmla="*/ 0 h 6234345"/>
                <a:gd name="connsiteX0" fmla="*/ 0 w 32396"/>
                <a:gd name="connsiteY0" fmla="*/ 6226851 h 6226851"/>
                <a:gd name="connsiteX1" fmla="*/ 3501 w 32396"/>
                <a:gd name="connsiteY1" fmla="*/ 4733295 h 6226851"/>
                <a:gd name="connsiteX2" fmla="*/ 7454 w 32396"/>
                <a:gd name="connsiteY2" fmla="*/ 3502156 h 6226851"/>
                <a:gd name="connsiteX3" fmla="*/ 10253 w 32396"/>
                <a:gd name="connsiteY3" fmla="*/ 2829846 h 6226851"/>
                <a:gd name="connsiteX4" fmla="*/ 14088 w 32396"/>
                <a:gd name="connsiteY4" fmla="*/ 2477571 h 6226851"/>
                <a:gd name="connsiteX5" fmla="*/ 23360 w 32396"/>
                <a:gd name="connsiteY5" fmla="*/ 2466425 h 6226851"/>
                <a:gd name="connsiteX6" fmla="*/ 25837 w 32396"/>
                <a:gd name="connsiteY6" fmla="*/ 2169802 h 6226851"/>
                <a:gd name="connsiteX7" fmla="*/ 30951 w 32396"/>
                <a:gd name="connsiteY7" fmla="*/ 2170441 h 6226851"/>
                <a:gd name="connsiteX8" fmla="*/ 32396 w 32396"/>
                <a:gd name="connsiteY8" fmla="*/ 1489962 h 6226851"/>
                <a:gd name="connsiteX9" fmla="*/ 32379 w 32396"/>
                <a:gd name="connsiteY9" fmla="*/ 0 h 6226851"/>
                <a:gd name="connsiteX0" fmla="*/ 0 w 32396"/>
                <a:gd name="connsiteY0" fmla="*/ 6234345 h 6234345"/>
                <a:gd name="connsiteX1" fmla="*/ 3501 w 32396"/>
                <a:gd name="connsiteY1" fmla="*/ 4740789 h 6234345"/>
                <a:gd name="connsiteX2" fmla="*/ 7454 w 32396"/>
                <a:gd name="connsiteY2" fmla="*/ 3509650 h 6234345"/>
                <a:gd name="connsiteX3" fmla="*/ 10253 w 32396"/>
                <a:gd name="connsiteY3" fmla="*/ 2837340 h 6234345"/>
                <a:gd name="connsiteX4" fmla="*/ 14088 w 32396"/>
                <a:gd name="connsiteY4" fmla="*/ 2485065 h 6234345"/>
                <a:gd name="connsiteX5" fmla="*/ 23360 w 32396"/>
                <a:gd name="connsiteY5" fmla="*/ 2473919 h 6234345"/>
                <a:gd name="connsiteX6" fmla="*/ 25837 w 32396"/>
                <a:gd name="connsiteY6" fmla="*/ 2177296 h 6234345"/>
                <a:gd name="connsiteX7" fmla="*/ 30951 w 32396"/>
                <a:gd name="connsiteY7" fmla="*/ 2177935 h 6234345"/>
                <a:gd name="connsiteX8" fmla="*/ 32396 w 32396"/>
                <a:gd name="connsiteY8" fmla="*/ 1497456 h 6234345"/>
                <a:gd name="connsiteX9" fmla="*/ 32379 w 32396"/>
                <a:gd name="connsiteY9" fmla="*/ 0 h 6234345"/>
                <a:gd name="connsiteX0" fmla="*/ 0 w 32396"/>
                <a:gd name="connsiteY0" fmla="*/ 6211858 h 6211858"/>
                <a:gd name="connsiteX1" fmla="*/ 3501 w 32396"/>
                <a:gd name="connsiteY1" fmla="*/ 4718302 h 6211858"/>
                <a:gd name="connsiteX2" fmla="*/ 7454 w 32396"/>
                <a:gd name="connsiteY2" fmla="*/ 3487163 h 6211858"/>
                <a:gd name="connsiteX3" fmla="*/ 10253 w 32396"/>
                <a:gd name="connsiteY3" fmla="*/ 2814853 h 6211858"/>
                <a:gd name="connsiteX4" fmla="*/ 14088 w 32396"/>
                <a:gd name="connsiteY4" fmla="*/ 2462578 h 6211858"/>
                <a:gd name="connsiteX5" fmla="*/ 23360 w 32396"/>
                <a:gd name="connsiteY5" fmla="*/ 2451432 h 6211858"/>
                <a:gd name="connsiteX6" fmla="*/ 25837 w 32396"/>
                <a:gd name="connsiteY6" fmla="*/ 2154809 h 6211858"/>
                <a:gd name="connsiteX7" fmla="*/ 30951 w 32396"/>
                <a:gd name="connsiteY7" fmla="*/ 2155448 h 6211858"/>
                <a:gd name="connsiteX8" fmla="*/ 32396 w 32396"/>
                <a:gd name="connsiteY8" fmla="*/ 1474969 h 6211858"/>
                <a:gd name="connsiteX9" fmla="*/ 32361 w 32396"/>
                <a:gd name="connsiteY9" fmla="*/ 0 h 6211858"/>
                <a:gd name="connsiteX0" fmla="*/ 0 w 32433"/>
                <a:gd name="connsiteY0" fmla="*/ 6211858 h 6211858"/>
                <a:gd name="connsiteX1" fmla="*/ 3501 w 32433"/>
                <a:gd name="connsiteY1" fmla="*/ 4718302 h 6211858"/>
                <a:gd name="connsiteX2" fmla="*/ 7454 w 32433"/>
                <a:gd name="connsiteY2" fmla="*/ 3487163 h 6211858"/>
                <a:gd name="connsiteX3" fmla="*/ 10253 w 32433"/>
                <a:gd name="connsiteY3" fmla="*/ 2814853 h 6211858"/>
                <a:gd name="connsiteX4" fmla="*/ 14088 w 32433"/>
                <a:gd name="connsiteY4" fmla="*/ 2462578 h 6211858"/>
                <a:gd name="connsiteX5" fmla="*/ 23360 w 32433"/>
                <a:gd name="connsiteY5" fmla="*/ 2451432 h 6211858"/>
                <a:gd name="connsiteX6" fmla="*/ 25837 w 32433"/>
                <a:gd name="connsiteY6" fmla="*/ 2154809 h 6211858"/>
                <a:gd name="connsiteX7" fmla="*/ 30951 w 32433"/>
                <a:gd name="connsiteY7" fmla="*/ 2155448 h 6211858"/>
                <a:gd name="connsiteX8" fmla="*/ 32433 w 32433"/>
                <a:gd name="connsiteY8" fmla="*/ 1467472 h 6211858"/>
                <a:gd name="connsiteX9" fmla="*/ 32361 w 32433"/>
                <a:gd name="connsiteY9" fmla="*/ 0 h 6211858"/>
                <a:gd name="connsiteX0" fmla="*/ 0 w 32415"/>
                <a:gd name="connsiteY0" fmla="*/ 6211858 h 6211858"/>
                <a:gd name="connsiteX1" fmla="*/ 3501 w 32415"/>
                <a:gd name="connsiteY1" fmla="*/ 4718302 h 6211858"/>
                <a:gd name="connsiteX2" fmla="*/ 7454 w 32415"/>
                <a:gd name="connsiteY2" fmla="*/ 3487163 h 6211858"/>
                <a:gd name="connsiteX3" fmla="*/ 10253 w 32415"/>
                <a:gd name="connsiteY3" fmla="*/ 2814853 h 6211858"/>
                <a:gd name="connsiteX4" fmla="*/ 14088 w 32415"/>
                <a:gd name="connsiteY4" fmla="*/ 2462578 h 6211858"/>
                <a:gd name="connsiteX5" fmla="*/ 23360 w 32415"/>
                <a:gd name="connsiteY5" fmla="*/ 2451432 h 6211858"/>
                <a:gd name="connsiteX6" fmla="*/ 25837 w 32415"/>
                <a:gd name="connsiteY6" fmla="*/ 2154809 h 6211858"/>
                <a:gd name="connsiteX7" fmla="*/ 30951 w 32415"/>
                <a:gd name="connsiteY7" fmla="*/ 2155448 h 6211858"/>
                <a:gd name="connsiteX8" fmla="*/ 32415 w 32415"/>
                <a:gd name="connsiteY8" fmla="*/ 1474970 h 6211858"/>
                <a:gd name="connsiteX9" fmla="*/ 32361 w 32415"/>
                <a:gd name="connsiteY9" fmla="*/ 0 h 6211858"/>
                <a:gd name="connsiteX0" fmla="*/ 0 w 32415"/>
                <a:gd name="connsiteY0" fmla="*/ 6241839 h 6241839"/>
                <a:gd name="connsiteX1" fmla="*/ 3501 w 32415"/>
                <a:gd name="connsiteY1" fmla="*/ 4748283 h 6241839"/>
                <a:gd name="connsiteX2" fmla="*/ 7454 w 32415"/>
                <a:gd name="connsiteY2" fmla="*/ 3517144 h 6241839"/>
                <a:gd name="connsiteX3" fmla="*/ 10253 w 32415"/>
                <a:gd name="connsiteY3" fmla="*/ 2844834 h 6241839"/>
                <a:gd name="connsiteX4" fmla="*/ 14088 w 32415"/>
                <a:gd name="connsiteY4" fmla="*/ 2492559 h 6241839"/>
                <a:gd name="connsiteX5" fmla="*/ 23360 w 32415"/>
                <a:gd name="connsiteY5" fmla="*/ 2481413 h 6241839"/>
                <a:gd name="connsiteX6" fmla="*/ 25837 w 32415"/>
                <a:gd name="connsiteY6" fmla="*/ 2184790 h 6241839"/>
                <a:gd name="connsiteX7" fmla="*/ 30951 w 32415"/>
                <a:gd name="connsiteY7" fmla="*/ 2185429 h 6241839"/>
                <a:gd name="connsiteX8" fmla="*/ 32415 w 32415"/>
                <a:gd name="connsiteY8" fmla="*/ 1504951 h 6241839"/>
                <a:gd name="connsiteX9" fmla="*/ 32361 w 32415"/>
                <a:gd name="connsiteY9" fmla="*/ 0 h 6241839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088 w 32415"/>
                <a:gd name="connsiteY4" fmla="*/ 2485065 h 6234345"/>
                <a:gd name="connsiteX5" fmla="*/ 23360 w 32415"/>
                <a:gd name="connsiteY5" fmla="*/ 2473919 h 6234345"/>
                <a:gd name="connsiteX6" fmla="*/ 25837 w 32415"/>
                <a:gd name="connsiteY6" fmla="*/ 2177296 h 6234345"/>
                <a:gd name="connsiteX7" fmla="*/ 30951 w 32415"/>
                <a:gd name="connsiteY7" fmla="*/ 2177935 h 6234345"/>
                <a:gd name="connsiteX8" fmla="*/ 32415 w 32415"/>
                <a:gd name="connsiteY8" fmla="*/ 1497457 h 6234345"/>
                <a:gd name="connsiteX9" fmla="*/ 32361 w 32415"/>
                <a:gd name="connsiteY9" fmla="*/ 0 h 6234345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208 w 32415"/>
                <a:gd name="connsiteY4" fmla="*/ 2423562 h 6234345"/>
                <a:gd name="connsiteX5" fmla="*/ 23360 w 32415"/>
                <a:gd name="connsiteY5" fmla="*/ 2473919 h 6234345"/>
                <a:gd name="connsiteX6" fmla="*/ 25837 w 32415"/>
                <a:gd name="connsiteY6" fmla="*/ 2177296 h 6234345"/>
                <a:gd name="connsiteX7" fmla="*/ 30951 w 32415"/>
                <a:gd name="connsiteY7" fmla="*/ 2177935 h 6234345"/>
                <a:gd name="connsiteX8" fmla="*/ 32415 w 32415"/>
                <a:gd name="connsiteY8" fmla="*/ 1497457 h 6234345"/>
                <a:gd name="connsiteX9" fmla="*/ 32361 w 32415"/>
                <a:gd name="connsiteY9" fmla="*/ 0 h 6234345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208 w 32415"/>
                <a:gd name="connsiteY4" fmla="*/ 2423562 h 6234345"/>
                <a:gd name="connsiteX5" fmla="*/ 25837 w 32415"/>
                <a:gd name="connsiteY5" fmla="*/ 2177296 h 6234345"/>
                <a:gd name="connsiteX6" fmla="*/ 30951 w 32415"/>
                <a:gd name="connsiteY6" fmla="*/ 2177935 h 6234345"/>
                <a:gd name="connsiteX7" fmla="*/ 32415 w 32415"/>
                <a:gd name="connsiteY7" fmla="*/ 1497457 h 6234345"/>
                <a:gd name="connsiteX8" fmla="*/ 32361 w 32415"/>
                <a:gd name="connsiteY8" fmla="*/ 0 h 6234345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208 w 32415"/>
                <a:gd name="connsiteY4" fmla="*/ 2423562 h 6234345"/>
                <a:gd name="connsiteX5" fmla="*/ 30951 w 32415"/>
                <a:gd name="connsiteY5" fmla="*/ 2177935 h 6234345"/>
                <a:gd name="connsiteX6" fmla="*/ 32415 w 32415"/>
                <a:gd name="connsiteY6" fmla="*/ 1497457 h 6234345"/>
                <a:gd name="connsiteX7" fmla="*/ 32361 w 32415"/>
                <a:gd name="connsiteY7" fmla="*/ 0 h 6234345"/>
                <a:gd name="connsiteX0" fmla="*/ 0 w 32669"/>
                <a:gd name="connsiteY0" fmla="*/ 6234345 h 6234345"/>
                <a:gd name="connsiteX1" fmla="*/ 3501 w 32669"/>
                <a:gd name="connsiteY1" fmla="*/ 4740789 h 6234345"/>
                <a:gd name="connsiteX2" fmla="*/ 7454 w 32669"/>
                <a:gd name="connsiteY2" fmla="*/ 3509650 h 6234345"/>
                <a:gd name="connsiteX3" fmla="*/ 10253 w 32669"/>
                <a:gd name="connsiteY3" fmla="*/ 2837340 h 6234345"/>
                <a:gd name="connsiteX4" fmla="*/ 14208 w 32669"/>
                <a:gd name="connsiteY4" fmla="*/ 2423562 h 6234345"/>
                <a:gd name="connsiteX5" fmla="*/ 32035 w 32669"/>
                <a:gd name="connsiteY5" fmla="*/ 2350131 h 6234345"/>
                <a:gd name="connsiteX6" fmla="*/ 32415 w 32669"/>
                <a:gd name="connsiteY6" fmla="*/ 1497457 h 6234345"/>
                <a:gd name="connsiteX7" fmla="*/ 32361 w 32669"/>
                <a:gd name="connsiteY7" fmla="*/ 0 h 6234345"/>
                <a:gd name="connsiteX0" fmla="*/ 0 w 32669"/>
                <a:gd name="connsiteY0" fmla="*/ 6234345 h 6234345"/>
                <a:gd name="connsiteX1" fmla="*/ 3501 w 32669"/>
                <a:gd name="connsiteY1" fmla="*/ 4740789 h 6234345"/>
                <a:gd name="connsiteX2" fmla="*/ 7454 w 32669"/>
                <a:gd name="connsiteY2" fmla="*/ 3509650 h 6234345"/>
                <a:gd name="connsiteX3" fmla="*/ 10253 w 32669"/>
                <a:gd name="connsiteY3" fmla="*/ 2837340 h 6234345"/>
                <a:gd name="connsiteX4" fmla="*/ 14208 w 32669"/>
                <a:gd name="connsiteY4" fmla="*/ 2423562 h 6234345"/>
                <a:gd name="connsiteX5" fmla="*/ 32035 w 32669"/>
                <a:gd name="connsiteY5" fmla="*/ 2350131 h 6234345"/>
                <a:gd name="connsiteX6" fmla="*/ 32415 w 32669"/>
                <a:gd name="connsiteY6" fmla="*/ 1497457 h 6234345"/>
                <a:gd name="connsiteX7" fmla="*/ 32361 w 32669"/>
                <a:gd name="connsiteY7" fmla="*/ 0 h 6234345"/>
                <a:gd name="connsiteX0" fmla="*/ 0 w 34643"/>
                <a:gd name="connsiteY0" fmla="*/ 6234345 h 6234345"/>
                <a:gd name="connsiteX1" fmla="*/ 3501 w 34643"/>
                <a:gd name="connsiteY1" fmla="*/ 4740789 h 6234345"/>
                <a:gd name="connsiteX2" fmla="*/ 7454 w 34643"/>
                <a:gd name="connsiteY2" fmla="*/ 3509650 h 6234345"/>
                <a:gd name="connsiteX3" fmla="*/ 10253 w 34643"/>
                <a:gd name="connsiteY3" fmla="*/ 2837340 h 6234345"/>
                <a:gd name="connsiteX4" fmla="*/ 14208 w 34643"/>
                <a:gd name="connsiteY4" fmla="*/ 2423562 h 6234345"/>
                <a:gd name="connsiteX5" fmla="*/ 32035 w 34643"/>
                <a:gd name="connsiteY5" fmla="*/ 2350131 h 6234345"/>
                <a:gd name="connsiteX6" fmla="*/ 34643 w 34643"/>
                <a:gd name="connsiteY6" fmla="*/ 1681954 h 6234345"/>
                <a:gd name="connsiteX7" fmla="*/ 32361 w 34643"/>
                <a:gd name="connsiteY7" fmla="*/ 0 h 6234345"/>
                <a:gd name="connsiteX0" fmla="*/ 0 w 35883"/>
                <a:gd name="connsiteY0" fmla="*/ 6222047 h 6222047"/>
                <a:gd name="connsiteX1" fmla="*/ 3501 w 35883"/>
                <a:gd name="connsiteY1" fmla="*/ 4728491 h 6222047"/>
                <a:gd name="connsiteX2" fmla="*/ 7454 w 35883"/>
                <a:gd name="connsiteY2" fmla="*/ 3497352 h 6222047"/>
                <a:gd name="connsiteX3" fmla="*/ 10253 w 35883"/>
                <a:gd name="connsiteY3" fmla="*/ 2825042 h 6222047"/>
                <a:gd name="connsiteX4" fmla="*/ 14208 w 35883"/>
                <a:gd name="connsiteY4" fmla="*/ 2411264 h 6222047"/>
                <a:gd name="connsiteX5" fmla="*/ 32035 w 35883"/>
                <a:gd name="connsiteY5" fmla="*/ 2337833 h 6222047"/>
                <a:gd name="connsiteX6" fmla="*/ 34643 w 35883"/>
                <a:gd name="connsiteY6" fmla="*/ 1669656 h 6222047"/>
                <a:gd name="connsiteX7" fmla="*/ 35883 w 35883"/>
                <a:gd name="connsiteY7" fmla="*/ 0 h 6222047"/>
                <a:gd name="connsiteX0" fmla="*/ 0 w 35883"/>
                <a:gd name="connsiteY0" fmla="*/ 6222047 h 6222047"/>
                <a:gd name="connsiteX1" fmla="*/ 3501 w 35883"/>
                <a:gd name="connsiteY1" fmla="*/ 4728491 h 6222047"/>
                <a:gd name="connsiteX2" fmla="*/ 7454 w 35883"/>
                <a:gd name="connsiteY2" fmla="*/ 3497352 h 6222047"/>
                <a:gd name="connsiteX3" fmla="*/ 10253 w 35883"/>
                <a:gd name="connsiteY3" fmla="*/ 2825042 h 6222047"/>
                <a:gd name="connsiteX4" fmla="*/ 14208 w 35883"/>
                <a:gd name="connsiteY4" fmla="*/ 2411264 h 6222047"/>
                <a:gd name="connsiteX5" fmla="*/ 32035 w 35883"/>
                <a:gd name="connsiteY5" fmla="*/ 2337833 h 6222047"/>
                <a:gd name="connsiteX6" fmla="*/ 34643 w 35883"/>
                <a:gd name="connsiteY6" fmla="*/ 1669656 h 6222047"/>
                <a:gd name="connsiteX7" fmla="*/ 35883 w 35883"/>
                <a:gd name="connsiteY7" fmla="*/ 0 h 6222047"/>
                <a:gd name="connsiteX0" fmla="*/ 0 w 35883"/>
                <a:gd name="connsiteY0" fmla="*/ 6222047 h 6222047"/>
                <a:gd name="connsiteX1" fmla="*/ 3501 w 35883"/>
                <a:gd name="connsiteY1" fmla="*/ 4728491 h 6222047"/>
                <a:gd name="connsiteX2" fmla="*/ 7454 w 35883"/>
                <a:gd name="connsiteY2" fmla="*/ 3497352 h 6222047"/>
                <a:gd name="connsiteX3" fmla="*/ 10253 w 35883"/>
                <a:gd name="connsiteY3" fmla="*/ 2825042 h 6222047"/>
                <a:gd name="connsiteX4" fmla="*/ 14208 w 35883"/>
                <a:gd name="connsiteY4" fmla="*/ 2411264 h 6222047"/>
                <a:gd name="connsiteX5" fmla="*/ 32035 w 35883"/>
                <a:gd name="connsiteY5" fmla="*/ 2337833 h 6222047"/>
                <a:gd name="connsiteX6" fmla="*/ 34643 w 35883"/>
                <a:gd name="connsiteY6" fmla="*/ 1669656 h 6222047"/>
                <a:gd name="connsiteX7" fmla="*/ 35883 w 35883"/>
                <a:gd name="connsiteY7" fmla="*/ 0 h 6222047"/>
                <a:gd name="connsiteX0" fmla="*/ 0 w 35883"/>
                <a:gd name="connsiteY0" fmla="*/ 6222047 h 6222047"/>
                <a:gd name="connsiteX1" fmla="*/ 3501 w 35883"/>
                <a:gd name="connsiteY1" fmla="*/ 4728491 h 6222047"/>
                <a:gd name="connsiteX2" fmla="*/ 7454 w 35883"/>
                <a:gd name="connsiteY2" fmla="*/ 3497352 h 6222047"/>
                <a:gd name="connsiteX3" fmla="*/ 10253 w 35883"/>
                <a:gd name="connsiteY3" fmla="*/ 2825042 h 6222047"/>
                <a:gd name="connsiteX4" fmla="*/ 14208 w 35883"/>
                <a:gd name="connsiteY4" fmla="*/ 2411264 h 6222047"/>
                <a:gd name="connsiteX5" fmla="*/ 32035 w 35883"/>
                <a:gd name="connsiteY5" fmla="*/ 2337833 h 6222047"/>
                <a:gd name="connsiteX6" fmla="*/ 34643 w 35883"/>
                <a:gd name="connsiteY6" fmla="*/ 1669656 h 6222047"/>
                <a:gd name="connsiteX7" fmla="*/ 35883 w 35883"/>
                <a:gd name="connsiteY7" fmla="*/ 0 h 622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83" h="6222047">
                  <a:moveTo>
                    <a:pt x="0" y="6222047"/>
                  </a:moveTo>
                  <a:cubicBezTo>
                    <a:pt x="1149" y="5751678"/>
                    <a:pt x="2352" y="5198860"/>
                    <a:pt x="3501" y="4728491"/>
                  </a:cubicBezTo>
                  <a:cubicBezTo>
                    <a:pt x="4672" y="4253458"/>
                    <a:pt x="5904" y="3878305"/>
                    <a:pt x="7454" y="3497352"/>
                  </a:cubicBezTo>
                  <a:lnTo>
                    <a:pt x="10253" y="2825042"/>
                  </a:lnTo>
                  <a:cubicBezTo>
                    <a:pt x="11430" y="2526364"/>
                    <a:pt x="12581" y="2415730"/>
                    <a:pt x="14208" y="2411264"/>
                  </a:cubicBezTo>
                  <a:lnTo>
                    <a:pt x="32035" y="2337833"/>
                  </a:lnTo>
                  <a:cubicBezTo>
                    <a:pt x="33310" y="2331063"/>
                    <a:pt x="34313" y="2136332"/>
                    <a:pt x="34643" y="1669656"/>
                  </a:cubicBezTo>
                  <a:cubicBezTo>
                    <a:pt x="35056" y="1113104"/>
                    <a:pt x="35470" y="556552"/>
                    <a:pt x="35883" y="0"/>
                  </a:cubicBezTo>
                </a:path>
              </a:pathLst>
            </a:custGeom>
            <a:ln w="381000" cap="rnd" cmpd="sng">
              <a:solidFill>
                <a:srgbClr val="FFFFCC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291797" y="2341110"/>
              <a:ext cx="346710" cy="3902829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866"/>
                <a:gd name="connsiteY0" fmla="*/ 0 h 10174394"/>
                <a:gd name="connsiteX1" fmla="*/ 1672 w 41866"/>
                <a:gd name="connsiteY1" fmla="*/ 380620 h 10174394"/>
                <a:gd name="connsiteX2" fmla="*/ 6607 w 41866"/>
                <a:gd name="connsiteY2" fmla="*/ 890299 h 10174394"/>
                <a:gd name="connsiteX3" fmla="*/ 26977 w 41866"/>
                <a:gd name="connsiteY3" fmla="*/ 864161 h 10174394"/>
                <a:gd name="connsiteX4" fmla="*/ 29600 w 41866"/>
                <a:gd name="connsiteY4" fmla="*/ 1047236 h 10174394"/>
                <a:gd name="connsiteX5" fmla="*/ 34696 w 41866"/>
                <a:gd name="connsiteY5" fmla="*/ 1047875 h 10174394"/>
                <a:gd name="connsiteX6" fmla="*/ 36327 w 41866"/>
                <a:gd name="connsiteY6" fmla="*/ 1731542 h 10174394"/>
                <a:gd name="connsiteX7" fmla="*/ 36628 w 41866"/>
                <a:gd name="connsiteY7" fmla="*/ 3830219 h 10174394"/>
                <a:gd name="connsiteX8" fmla="*/ 38469 w 41866"/>
                <a:gd name="connsiteY8" fmla="*/ 6006879 h 10174394"/>
                <a:gd name="connsiteX9" fmla="*/ 41738 w 41866"/>
                <a:gd name="connsiteY9" fmla="*/ 7196076 h 10174394"/>
                <a:gd name="connsiteX10" fmla="*/ 39202 w 41866"/>
                <a:gd name="connsiteY10" fmla="*/ 10174394 h 10174394"/>
                <a:gd name="connsiteX0" fmla="*/ 0 w 41861"/>
                <a:gd name="connsiteY0" fmla="*/ 0 h 10181888"/>
                <a:gd name="connsiteX1" fmla="*/ 1672 w 41861"/>
                <a:gd name="connsiteY1" fmla="*/ 380620 h 10181888"/>
                <a:gd name="connsiteX2" fmla="*/ 6607 w 41861"/>
                <a:gd name="connsiteY2" fmla="*/ 890299 h 10181888"/>
                <a:gd name="connsiteX3" fmla="*/ 26977 w 41861"/>
                <a:gd name="connsiteY3" fmla="*/ 864161 h 10181888"/>
                <a:gd name="connsiteX4" fmla="*/ 29600 w 41861"/>
                <a:gd name="connsiteY4" fmla="*/ 1047236 h 10181888"/>
                <a:gd name="connsiteX5" fmla="*/ 34696 w 41861"/>
                <a:gd name="connsiteY5" fmla="*/ 1047875 h 10181888"/>
                <a:gd name="connsiteX6" fmla="*/ 36327 w 41861"/>
                <a:gd name="connsiteY6" fmla="*/ 1731542 h 10181888"/>
                <a:gd name="connsiteX7" fmla="*/ 36628 w 41861"/>
                <a:gd name="connsiteY7" fmla="*/ 3830219 h 10181888"/>
                <a:gd name="connsiteX8" fmla="*/ 38469 w 41861"/>
                <a:gd name="connsiteY8" fmla="*/ 6006879 h 10181888"/>
                <a:gd name="connsiteX9" fmla="*/ 41738 w 41861"/>
                <a:gd name="connsiteY9" fmla="*/ 7196076 h 10181888"/>
                <a:gd name="connsiteX10" fmla="*/ 39000 w 41861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469 w 39153"/>
                <a:gd name="connsiteY8" fmla="*/ 6006879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000"/>
                <a:gd name="connsiteY0" fmla="*/ 0 h 10181888"/>
                <a:gd name="connsiteX1" fmla="*/ 1672 w 39000"/>
                <a:gd name="connsiteY1" fmla="*/ 380620 h 10181888"/>
                <a:gd name="connsiteX2" fmla="*/ 6607 w 39000"/>
                <a:gd name="connsiteY2" fmla="*/ 890299 h 10181888"/>
                <a:gd name="connsiteX3" fmla="*/ 26977 w 39000"/>
                <a:gd name="connsiteY3" fmla="*/ 864161 h 10181888"/>
                <a:gd name="connsiteX4" fmla="*/ 29600 w 39000"/>
                <a:gd name="connsiteY4" fmla="*/ 1047236 h 10181888"/>
                <a:gd name="connsiteX5" fmla="*/ 34696 w 39000"/>
                <a:gd name="connsiteY5" fmla="*/ 1047875 h 10181888"/>
                <a:gd name="connsiteX6" fmla="*/ 36327 w 39000"/>
                <a:gd name="connsiteY6" fmla="*/ 1731542 h 10181888"/>
                <a:gd name="connsiteX7" fmla="*/ 36628 w 39000"/>
                <a:gd name="connsiteY7" fmla="*/ 3830219 h 10181888"/>
                <a:gd name="connsiteX8" fmla="*/ 38212 w 39000"/>
                <a:gd name="connsiteY8" fmla="*/ 5984392 h 10181888"/>
                <a:gd name="connsiteX9" fmla="*/ 38858 w 39000"/>
                <a:gd name="connsiteY9" fmla="*/ 6753853 h 10181888"/>
                <a:gd name="connsiteX10" fmla="*/ 39000 w 39000"/>
                <a:gd name="connsiteY10" fmla="*/ 10181888 h 10181888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8858 w 39459"/>
                <a:gd name="connsiteY9" fmla="*/ 6753853 h 10624110"/>
                <a:gd name="connsiteX10" fmla="*/ 39459 w 39459"/>
                <a:gd name="connsiteY10" fmla="*/ 10624110 h 10624110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9225 w 39459"/>
                <a:gd name="connsiteY9" fmla="*/ 7218562 h 10624110"/>
                <a:gd name="connsiteX10" fmla="*/ 39459 w 39459"/>
                <a:gd name="connsiteY10" fmla="*/ 10624110 h 10624110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25 w 39441"/>
                <a:gd name="connsiteY9" fmla="*/ 7218562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7769"/>
                <a:gd name="connsiteY0" fmla="*/ 0 h 10273471"/>
                <a:gd name="connsiteX1" fmla="*/ 4935 w 37769"/>
                <a:gd name="connsiteY1" fmla="*/ 509679 h 10273471"/>
                <a:gd name="connsiteX2" fmla="*/ 25305 w 37769"/>
                <a:gd name="connsiteY2" fmla="*/ 483541 h 10273471"/>
                <a:gd name="connsiteX3" fmla="*/ 27928 w 37769"/>
                <a:gd name="connsiteY3" fmla="*/ 666616 h 10273471"/>
                <a:gd name="connsiteX4" fmla="*/ 33024 w 37769"/>
                <a:gd name="connsiteY4" fmla="*/ 667255 h 10273471"/>
                <a:gd name="connsiteX5" fmla="*/ 34655 w 37769"/>
                <a:gd name="connsiteY5" fmla="*/ 1350922 h 10273471"/>
                <a:gd name="connsiteX6" fmla="*/ 34956 w 37769"/>
                <a:gd name="connsiteY6" fmla="*/ 3449599 h 10273471"/>
                <a:gd name="connsiteX7" fmla="*/ 37590 w 37769"/>
                <a:gd name="connsiteY7" fmla="*/ 6800466 h 10273471"/>
                <a:gd name="connsiteX8" fmla="*/ 37769 w 37769"/>
                <a:gd name="connsiteY8" fmla="*/ 10273471 h 10273471"/>
                <a:gd name="connsiteX0" fmla="*/ 0 w 32834"/>
                <a:gd name="connsiteY0" fmla="*/ 26138 h 9789930"/>
                <a:gd name="connsiteX1" fmla="*/ 20370 w 32834"/>
                <a:gd name="connsiteY1" fmla="*/ 0 h 9789930"/>
                <a:gd name="connsiteX2" fmla="*/ 22993 w 32834"/>
                <a:gd name="connsiteY2" fmla="*/ 183075 h 9789930"/>
                <a:gd name="connsiteX3" fmla="*/ 28089 w 32834"/>
                <a:gd name="connsiteY3" fmla="*/ 183714 h 9789930"/>
                <a:gd name="connsiteX4" fmla="*/ 29720 w 32834"/>
                <a:gd name="connsiteY4" fmla="*/ 867381 h 9789930"/>
                <a:gd name="connsiteX5" fmla="*/ 30021 w 32834"/>
                <a:gd name="connsiteY5" fmla="*/ 2966058 h 9789930"/>
                <a:gd name="connsiteX6" fmla="*/ 32655 w 32834"/>
                <a:gd name="connsiteY6" fmla="*/ 6316925 h 9789930"/>
                <a:gd name="connsiteX7" fmla="*/ 32834 w 32834"/>
                <a:gd name="connsiteY7" fmla="*/ 9789930 h 9789930"/>
                <a:gd name="connsiteX0" fmla="*/ 0 w 32834"/>
                <a:gd name="connsiteY0" fmla="*/ 2220056 h 11983848"/>
                <a:gd name="connsiteX1" fmla="*/ 20370 w 32834"/>
                <a:gd name="connsiteY1" fmla="*/ 2193918 h 11983848"/>
                <a:gd name="connsiteX2" fmla="*/ 22993 w 32834"/>
                <a:gd name="connsiteY2" fmla="*/ 2376993 h 11983848"/>
                <a:gd name="connsiteX3" fmla="*/ 31228 w 32834"/>
                <a:gd name="connsiteY3" fmla="*/ 0 h 11983848"/>
                <a:gd name="connsiteX4" fmla="*/ 29720 w 32834"/>
                <a:gd name="connsiteY4" fmla="*/ 3061299 h 11983848"/>
                <a:gd name="connsiteX5" fmla="*/ 30021 w 32834"/>
                <a:gd name="connsiteY5" fmla="*/ 5159976 h 11983848"/>
                <a:gd name="connsiteX6" fmla="*/ 32655 w 32834"/>
                <a:gd name="connsiteY6" fmla="*/ 8510843 h 11983848"/>
                <a:gd name="connsiteX7" fmla="*/ 32834 w 32834"/>
                <a:gd name="connsiteY7" fmla="*/ 11983848 h 11983848"/>
                <a:gd name="connsiteX0" fmla="*/ 0 w 32834"/>
                <a:gd name="connsiteY0" fmla="*/ 436834 h 10200626"/>
                <a:gd name="connsiteX1" fmla="*/ 20370 w 32834"/>
                <a:gd name="connsiteY1" fmla="*/ 410696 h 10200626"/>
                <a:gd name="connsiteX2" fmla="*/ 22993 w 32834"/>
                <a:gd name="connsiteY2" fmla="*/ 593771 h 10200626"/>
                <a:gd name="connsiteX3" fmla="*/ 31228 w 32834"/>
                <a:gd name="connsiteY3" fmla="*/ 0 h 10200626"/>
                <a:gd name="connsiteX4" fmla="*/ 29720 w 32834"/>
                <a:gd name="connsiteY4" fmla="*/ 1278077 h 10200626"/>
                <a:gd name="connsiteX5" fmla="*/ 30021 w 32834"/>
                <a:gd name="connsiteY5" fmla="*/ 3376754 h 10200626"/>
                <a:gd name="connsiteX6" fmla="*/ 32655 w 32834"/>
                <a:gd name="connsiteY6" fmla="*/ 6727621 h 10200626"/>
                <a:gd name="connsiteX7" fmla="*/ 32834 w 32834"/>
                <a:gd name="connsiteY7" fmla="*/ 10200626 h 10200626"/>
                <a:gd name="connsiteX0" fmla="*/ 0 w 32834"/>
                <a:gd name="connsiteY0" fmla="*/ 2064274 h 11828066"/>
                <a:gd name="connsiteX1" fmla="*/ 20370 w 32834"/>
                <a:gd name="connsiteY1" fmla="*/ 2038136 h 11828066"/>
                <a:gd name="connsiteX2" fmla="*/ 31415 w 32834"/>
                <a:gd name="connsiteY2" fmla="*/ 0 h 11828066"/>
                <a:gd name="connsiteX3" fmla="*/ 31228 w 32834"/>
                <a:gd name="connsiteY3" fmla="*/ 1627440 h 11828066"/>
                <a:gd name="connsiteX4" fmla="*/ 29720 w 32834"/>
                <a:gd name="connsiteY4" fmla="*/ 2905517 h 11828066"/>
                <a:gd name="connsiteX5" fmla="*/ 30021 w 32834"/>
                <a:gd name="connsiteY5" fmla="*/ 5004194 h 11828066"/>
                <a:gd name="connsiteX6" fmla="*/ 32655 w 32834"/>
                <a:gd name="connsiteY6" fmla="*/ 8355061 h 11828066"/>
                <a:gd name="connsiteX7" fmla="*/ 32834 w 32834"/>
                <a:gd name="connsiteY7" fmla="*/ 11828066 h 11828066"/>
                <a:gd name="connsiteX0" fmla="*/ 0 w 32834"/>
                <a:gd name="connsiteY0" fmla="*/ 2064274 h 11828066"/>
                <a:gd name="connsiteX1" fmla="*/ 31415 w 32834"/>
                <a:gd name="connsiteY1" fmla="*/ 0 h 11828066"/>
                <a:gd name="connsiteX2" fmla="*/ 31228 w 32834"/>
                <a:gd name="connsiteY2" fmla="*/ 1627440 h 11828066"/>
                <a:gd name="connsiteX3" fmla="*/ 29720 w 32834"/>
                <a:gd name="connsiteY3" fmla="*/ 2905517 h 11828066"/>
                <a:gd name="connsiteX4" fmla="*/ 30021 w 32834"/>
                <a:gd name="connsiteY4" fmla="*/ 5004194 h 11828066"/>
                <a:gd name="connsiteX5" fmla="*/ 32655 w 32834"/>
                <a:gd name="connsiteY5" fmla="*/ 8355061 h 11828066"/>
                <a:gd name="connsiteX6" fmla="*/ 32834 w 32834"/>
                <a:gd name="connsiteY6" fmla="*/ 11828066 h 11828066"/>
                <a:gd name="connsiteX0" fmla="*/ 1696 w 3115"/>
                <a:gd name="connsiteY0" fmla="*/ 0 h 11828066"/>
                <a:gd name="connsiteX1" fmla="*/ 1509 w 3115"/>
                <a:gd name="connsiteY1" fmla="*/ 1627440 h 11828066"/>
                <a:gd name="connsiteX2" fmla="*/ 1 w 3115"/>
                <a:gd name="connsiteY2" fmla="*/ 2905517 h 11828066"/>
                <a:gd name="connsiteX3" fmla="*/ 302 w 3115"/>
                <a:gd name="connsiteY3" fmla="*/ 5004194 h 11828066"/>
                <a:gd name="connsiteX4" fmla="*/ 2936 w 3115"/>
                <a:gd name="connsiteY4" fmla="*/ 8355061 h 11828066"/>
                <a:gd name="connsiteX5" fmla="*/ 3115 w 3115"/>
                <a:gd name="connsiteY5" fmla="*/ 11828066 h 11828066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736 w 10000"/>
                <a:gd name="connsiteY3" fmla="*/ 4592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206 w 10000"/>
                <a:gd name="connsiteY3" fmla="*/ 4611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4265 w 8820"/>
                <a:gd name="connsiteY0" fmla="*/ 0 h 10000"/>
                <a:gd name="connsiteX1" fmla="*/ 3664 w 8820"/>
                <a:gd name="connsiteY1" fmla="*/ 1376 h 10000"/>
                <a:gd name="connsiteX2" fmla="*/ 4064 w 8820"/>
                <a:gd name="connsiteY2" fmla="*/ 3216 h 10000"/>
                <a:gd name="connsiteX3" fmla="*/ 26 w 8820"/>
                <a:gd name="connsiteY3" fmla="*/ 4611 h 10000"/>
                <a:gd name="connsiteX4" fmla="*/ 8245 w 8820"/>
                <a:gd name="connsiteY4" fmla="*/ 7064 h 10000"/>
                <a:gd name="connsiteX5" fmla="*/ 8820 w 8820"/>
                <a:gd name="connsiteY5" fmla="*/ 10000 h 10000"/>
                <a:gd name="connsiteX0" fmla="*/ 4504 w 9668"/>
                <a:gd name="connsiteY0" fmla="*/ 0 h 10000"/>
                <a:gd name="connsiteX1" fmla="*/ 3822 w 9668"/>
                <a:gd name="connsiteY1" fmla="*/ 1376 h 10000"/>
                <a:gd name="connsiteX2" fmla="*/ 4276 w 9668"/>
                <a:gd name="connsiteY2" fmla="*/ 3216 h 10000"/>
                <a:gd name="connsiteX3" fmla="*/ 31 w 9668"/>
                <a:gd name="connsiteY3" fmla="*/ 4693 h 10000"/>
                <a:gd name="connsiteX4" fmla="*/ 9016 w 9668"/>
                <a:gd name="connsiteY4" fmla="*/ 7064 h 10000"/>
                <a:gd name="connsiteX5" fmla="*/ 9668 w 9668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77 w 10018"/>
                <a:gd name="connsiteY0" fmla="*/ 0 h 10000"/>
                <a:gd name="connsiteX1" fmla="*/ 3971 w 10018"/>
                <a:gd name="connsiteY1" fmla="*/ 1376 h 10000"/>
                <a:gd name="connsiteX2" fmla="*/ 4441 w 10018"/>
                <a:gd name="connsiteY2" fmla="*/ 3216 h 10000"/>
                <a:gd name="connsiteX3" fmla="*/ 50 w 10018"/>
                <a:gd name="connsiteY3" fmla="*/ 4756 h 10000"/>
                <a:gd name="connsiteX4" fmla="*/ 9344 w 10018"/>
                <a:gd name="connsiteY4" fmla="*/ 7064 h 10000"/>
                <a:gd name="connsiteX5" fmla="*/ 10018 w 10018"/>
                <a:gd name="connsiteY5" fmla="*/ 10000 h 10000"/>
                <a:gd name="connsiteX0" fmla="*/ 4677 w 10018"/>
                <a:gd name="connsiteY0" fmla="*/ 0 h 10000"/>
                <a:gd name="connsiteX1" fmla="*/ 3971 w 10018"/>
                <a:gd name="connsiteY1" fmla="*/ 1376 h 10000"/>
                <a:gd name="connsiteX2" fmla="*/ 4579 w 10018"/>
                <a:gd name="connsiteY2" fmla="*/ 3172 h 10000"/>
                <a:gd name="connsiteX3" fmla="*/ 50 w 10018"/>
                <a:gd name="connsiteY3" fmla="*/ 4756 h 10000"/>
                <a:gd name="connsiteX4" fmla="*/ 9344 w 10018"/>
                <a:gd name="connsiteY4" fmla="*/ 7064 h 10000"/>
                <a:gd name="connsiteX5" fmla="*/ 10018 w 10018"/>
                <a:gd name="connsiteY5" fmla="*/ 10000 h 10000"/>
                <a:gd name="connsiteX0" fmla="*/ 4676 w 10017"/>
                <a:gd name="connsiteY0" fmla="*/ 0 h 10000"/>
                <a:gd name="connsiteX1" fmla="*/ 3970 w 10017"/>
                <a:gd name="connsiteY1" fmla="*/ 1376 h 10000"/>
                <a:gd name="connsiteX2" fmla="*/ 4647 w 10017"/>
                <a:gd name="connsiteY2" fmla="*/ 3140 h 10000"/>
                <a:gd name="connsiteX3" fmla="*/ 49 w 10017"/>
                <a:gd name="connsiteY3" fmla="*/ 4756 h 10000"/>
                <a:gd name="connsiteX4" fmla="*/ 9343 w 10017"/>
                <a:gd name="connsiteY4" fmla="*/ 7064 h 10000"/>
                <a:gd name="connsiteX5" fmla="*/ 10017 w 10017"/>
                <a:gd name="connsiteY5" fmla="*/ 10000 h 10000"/>
                <a:gd name="connsiteX0" fmla="*/ 3019 w 10017"/>
                <a:gd name="connsiteY0" fmla="*/ 0 h 10361"/>
                <a:gd name="connsiteX1" fmla="*/ 3970 w 10017"/>
                <a:gd name="connsiteY1" fmla="*/ 1737 h 10361"/>
                <a:gd name="connsiteX2" fmla="*/ 4647 w 10017"/>
                <a:gd name="connsiteY2" fmla="*/ 3501 h 10361"/>
                <a:gd name="connsiteX3" fmla="*/ 49 w 10017"/>
                <a:gd name="connsiteY3" fmla="*/ 5117 h 10361"/>
                <a:gd name="connsiteX4" fmla="*/ 9343 w 10017"/>
                <a:gd name="connsiteY4" fmla="*/ 7425 h 10361"/>
                <a:gd name="connsiteX5" fmla="*/ 10017 w 10017"/>
                <a:gd name="connsiteY5" fmla="*/ 10361 h 10361"/>
                <a:gd name="connsiteX0" fmla="*/ 3019 w 10017"/>
                <a:gd name="connsiteY0" fmla="*/ 0 h 10380"/>
                <a:gd name="connsiteX1" fmla="*/ 3970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3019 w 10017"/>
                <a:gd name="connsiteY0" fmla="*/ 0 h 10380"/>
                <a:gd name="connsiteX1" fmla="*/ 3970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3019 w 10017"/>
                <a:gd name="connsiteY0" fmla="*/ 0 h 10380"/>
                <a:gd name="connsiteX1" fmla="*/ 3625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12 w 10017"/>
                <a:gd name="connsiteY0" fmla="*/ 0 h 10380"/>
                <a:gd name="connsiteX1" fmla="*/ 3625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12 w 10017"/>
                <a:gd name="connsiteY0" fmla="*/ 0 h 10380"/>
                <a:gd name="connsiteX1" fmla="*/ 3349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81 w 10017"/>
                <a:gd name="connsiteY0" fmla="*/ 0 h 10386"/>
                <a:gd name="connsiteX1" fmla="*/ 3349 w 10017"/>
                <a:gd name="connsiteY1" fmla="*/ 1762 h 10386"/>
                <a:gd name="connsiteX2" fmla="*/ 4647 w 10017"/>
                <a:gd name="connsiteY2" fmla="*/ 3526 h 10386"/>
                <a:gd name="connsiteX3" fmla="*/ 49 w 10017"/>
                <a:gd name="connsiteY3" fmla="*/ 5142 h 10386"/>
                <a:gd name="connsiteX4" fmla="*/ 9343 w 10017"/>
                <a:gd name="connsiteY4" fmla="*/ 7450 h 10386"/>
                <a:gd name="connsiteX5" fmla="*/ 10017 w 10017"/>
                <a:gd name="connsiteY5" fmla="*/ 10386 h 10386"/>
                <a:gd name="connsiteX0" fmla="*/ 2881 w 10017"/>
                <a:gd name="connsiteY0" fmla="*/ 0 h 10386"/>
                <a:gd name="connsiteX1" fmla="*/ 3349 w 10017"/>
                <a:gd name="connsiteY1" fmla="*/ 1762 h 10386"/>
                <a:gd name="connsiteX2" fmla="*/ 4647 w 10017"/>
                <a:gd name="connsiteY2" fmla="*/ 3526 h 10386"/>
                <a:gd name="connsiteX3" fmla="*/ 49 w 10017"/>
                <a:gd name="connsiteY3" fmla="*/ 5142 h 10386"/>
                <a:gd name="connsiteX4" fmla="*/ 9343 w 10017"/>
                <a:gd name="connsiteY4" fmla="*/ 7450 h 10386"/>
                <a:gd name="connsiteX5" fmla="*/ 10017 w 10017"/>
                <a:gd name="connsiteY5" fmla="*/ 10386 h 10386"/>
                <a:gd name="connsiteX0" fmla="*/ 2919 w 10055"/>
                <a:gd name="connsiteY0" fmla="*/ 0 h 10386"/>
                <a:gd name="connsiteX1" fmla="*/ 3387 w 10055"/>
                <a:gd name="connsiteY1" fmla="*/ 1762 h 10386"/>
                <a:gd name="connsiteX2" fmla="*/ 1959 w 10055"/>
                <a:gd name="connsiteY2" fmla="*/ 3526 h 10386"/>
                <a:gd name="connsiteX3" fmla="*/ 87 w 10055"/>
                <a:gd name="connsiteY3" fmla="*/ 5142 h 10386"/>
                <a:gd name="connsiteX4" fmla="*/ 9381 w 10055"/>
                <a:gd name="connsiteY4" fmla="*/ 7450 h 10386"/>
                <a:gd name="connsiteX5" fmla="*/ 10055 w 10055"/>
                <a:gd name="connsiteY5" fmla="*/ 10386 h 10386"/>
                <a:gd name="connsiteX0" fmla="*/ 2919 w 10055"/>
                <a:gd name="connsiteY0" fmla="*/ 0 h 10386"/>
                <a:gd name="connsiteX1" fmla="*/ 661 w 10055"/>
                <a:gd name="connsiteY1" fmla="*/ 1762 h 10386"/>
                <a:gd name="connsiteX2" fmla="*/ 1959 w 10055"/>
                <a:gd name="connsiteY2" fmla="*/ 3526 h 10386"/>
                <a:gd name="connsiteX3" fmla="*/ 87 w 10055"/>
                <a:gd name="connsiteY3" fmla="*/ 5142 h 10386"/>
                <a:gd name="connsiteX4" fmla="*/ 9381 w 10055"/>
                <a:gd name="connsiteY4" fmla="*/ 7450 h 10386"/>
                <a:gd name="connsiteX5" fmla="*/ 10055 w 10055"/>
                <a:gd name="connsiteY5" fmla="*/ 10386 h 10386"/>
                <a:gd name="connsiteX0" fmla="*/ 441 w 10055"/>
                <a:gd name="connsiteY0" fmla="*/ 0 h 10386"/>
                <a:gd name="connsiteX1" fmla="*/ 661 w 10055"/>
                <a:gd name="connsiteY1" fmla="*/ 1762 h 10386"/>
                <a:gd name="connsiteX2" fmla="*/ 1959 w 10055"/>
                <a:gd name="connsiteY2" fmla="*/ 3526 h 10386"/>
                <a:gd name="connsiteX3" fmla="*/ 87 w 10055"/>
                <a:gd name="connsiteY3" fmla="*/ 5142 h 10386"/>
                <a:gd name="connsiteX4" fmla="*/ 9381 w 10055"/>
                <a:gd name="connsiteY4" fmla="*/ 7450 h 10386"/>
                <a:gd name="connsiteX5" fmla="*/ 10055 w 10055"/>
                <a:gd name="connsiteY5" fmla="*/ 10386 h 10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55" h="10386">
                  <a:moveTo>
                    <a:pt x="441" y="0"/>
                  </a:moveTo>
                  <a:cubicBezTo>
                    <a:pt x="514" y="587"/>
                    <a:pt x="588" y="1175"/>
                    <a:pt x="661" y="1762"/>
                  </a:cubicBezTo>
                  <a:cubicBezTo>
                    <a:pt x="882" y="2266"/>
                    <a:pt x="1736" y="3139"/>
                    <a:pt x="1959" y="3526"/>
                  </a:cubicBezTo>
                  <a:cubicBezTo>
                    <a:pt x="2452" y="4369"/>
                    <a:pt x="-544" y="4388"/>
                    <a:pt x="87" y="5142"/>
                  </a:cubicBezTo>
                  <a:cubicBezTo>
                    <a:pt x="1309" y="6309"/>
                    <a:pt x="8997" y="6507"/>
                    <a:pt x="9381" y="7450"/>
                  </a:cubicBezTo>
                  <a:cubicBezTo>
                    <a:pt x="9557" y="8416"/>
                    <a:pt x="9878" y="9420"/>
                    <a:pt x="10055" y="10386"/>
                  </a:cubicBezTo>
                </a:path>
              </a:pathLst>
            </a:custGeom>
            <a:ln w="381000" cap="rnd" cmpd="sng">
              <a:solidFill>
                <a:srgbClr val="FFFFCC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699368" y="3101012"/>
              <a:ext cx="4577239" cy="214437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738"/>
                <a:gd name="connsiteY0" fmla="*/ 0 h 7196076"/>
                <a:gd name="connsiteX1" fmla="*/ 1672 w 41738"/>
                <a:gd name="connsiteY1" fmla="*/ 380620 h 7196076"/>
                <a:gd name="connsiteX2" fmla="*/ 6607 w 41738"/>
                <a:gd name="connsiteY2" fmla="*/ 890299 h 7196076"/>
                <a:gd name="connsiteX3" fmla="*/ 26977 w 41738"/>
                <a:gd name="connsiteY3" fmla="*/ 864161 h 7196076"/>
                <a:gd name="connsiteX4" fmla="*/ 29600 w 41738"/>
                <a:gd name="connsiteY4" fmla="*/ 1047236 h 7196076"/>
                <a:gd name="connsiteX5" fmla="*/ 34696 w 41738"/>
                <a:gd name="connsiteY5" fmla="*/ 1047875 h 7196076"/>
                <a:gd name="connsiteX6" fmla="*/ 36327 w 41738"/>
                <a:gd name="connsiteY6" fmla="*/ 1731542 h 7196076"/>
                <a:gd name="connsiteX7" fmla="*/ 36628 w 41738"/>
                <a:gd name="connsiteY7" fmla="*/ 3830219 h 7196076"/>
                <a:gd name="connsiteX8" fmla="*/ 38469 w 41738"/>
                <a:gd name="connsiteY8" fmla="*/ 6006879 h 7196076"/>
                <a:gd name="connsiteX9" fmla="*/ 41738 w 41738"/>
                <a:gd name="connsiteY9" fmla="*/ 7196076 h 7196076"/>
                <a:gd name="connsiteX0" fmla="*/ 0 w 38469"/>
                <a:gd name="connsiteY0" fmla="*/ 0 h 6006879"/>
                <a:gd name="connsiteX1" fmla="*/ 1672 w 38469"/>
                <a:gd name="connsiteY1" fmla="*/ 380620 h 6006879"/>
                <a:gd name="connsiteX2" fmla="*/ 6607 w 38469"/>
                <a:gd name="connsiteY2" fmla="*/ 890299 h 6006879"/>
                <a:gd name="connsiteX3" fmla="*/ 26977 w 38469"/>
                <a:gd name="connsiteY3" fmla="*/ 864161 h 6006879"/>
                <a:gd name="connsiteX4" fmla="*/ 29600 w 38469"/>
                <a:gd name="connsiteY4" fmla="*/ 1047236 h 6006879"/>
                <a:gd name="connsiteX5" fmla="*/ 34696 w 38469"/>
                <a:gd name="connsiteY5" fmla="*/ 1047875 h 6006879"/>
                <a:gd name="connsiteX6" fmla="*/ 36327 w 38469"/>
                <a:gd name="connsiteY6" fmla="*/ 1731542 h 6006879"/>
                <a:gd name="connsiteX7" fmla="*/ 36628 w 38469"/>
                <a:gd name="connsiteY7" fmla="*/ 3830219 h 6006879"/>
                <a:gd name="connsiteX8" fmla="*/ 38469 w 38469"/>
                <a:gd name="connsiteY8" fmla="*/ 6006879 h 6006879"/>
                <a:gd name="connsiteX0" fmla="*/ 0 w 36631"/>
                <a:gd name="connsiteY0" fmla="*/ 0 h 4627748"/>
                <a:gd name="connsiteX1" fmla="*/ 1672 w 36631"/>
                <a:gd name="connsiteY1" fmla="*/ 380620 h 4627748"/>
                <a:gd name="connsiteX2" fmla="*/ 6607 w 36631"/>
                <a:gd name="connsiteY2" fmla="*/ 890299 h 4627748"/>
                <a:gd name="connsiteX3" fmla="*/ 26977 w 36631"/>
                <a:gd name="connsiteY3" fmla="*/ 864161 h 4627748"/>
                <a:gd name="connsiteX4" fmla="*/ 29600 w 36631"/>
                <a:gd name="connsiteY4" fmla="*/ 1047236 h 4627748"/>
                <a:gd name="connsiteX5" fmla="*/ 34696 w 36631"/>
                <a:gd name="connsiteY5" fmla="*/ 1047875 h 4627748"/>
                <a:gd name="connsiteX6" fmla="*/ 36327 w 36631"/>
                <a:gd name="connsiteY6" fmla="*/ 1731542 h 4627748"/>
                <a:gd name="connsiteX7" fmla="*/ 36628 w 36631"/>
                <a:gd name="connsiteY7" fmla="*/ 3830219 h 4627748"/>
                <a:gd name="connsiteX8" fmla="*/ 36506 w 36631"/>
                <a:gd name="connsiteY8" fmla="*/ 4627748 h 4627748"/>
                <a:gd name="connsiteX0" fmla="*/ 0 w 36910"/>
                <a:gd name="connsiteY0" fmla="*/ 0 h 4867597"/>
                <a:gd name="connsiteX1" fmla="*/ 1672 w 36910"/>
                <a:gd name="connsiteY1" fmla="*/ 380620 h 4867597"/>
                <a:gd name="connsiteX2" fmla="*/ 6607 w 36910"/>
                <a:gd name="connsiteY2" fmla="*/ 890299 h 4867597"/>
                <a:gd name="connsiteX3" fmla="*/ 26977 w 36910"/>
                <a:gd name="connsiteY3" fmla="*/ 864161 h 4867597"/>
                <a:gd name="connsiteX4" fmla="*/ 29600 w 36910"/>
                <a:gd name="connsiteY4" fmla="*/ 1047236 h 4867597"/>
                <a:gd name="connsiteX5" fmla="*/ 34696 w 36910"/>
                <a:gd name="connsiteY5" fmla="*/ 1047875 h 4867597"/>
                <a:gd name="connsiteX6" fmla="*/ 36327 w 36910"/>
                <a:gd name="connsiteY6" fmla="*/ 1731542 h 4867597"/>
                <a:gd name="connsiteX7" fmla="*/ 36628 w 36910"/>
                <a:gd name="connsiteY7" fmla="*/ 3830219 h 4867597"/>
                <a:gd name="connsiteX8" fmla="*/ 36910 w 36910"/>
                <a:gd name="connsiteY8" fmla="*/ 4867597 h 4867597"/>
                <a:gd name="connsiteX0" fmla="*/ 0 w 36910"/>
                <a:gd name="connsiteY0" fmla="*/ 0 h 4867597"/>
                <a:gd name="connsiteX1" fmla="*/ 1672 w 36910"/>
                <a:gd name="connsiteY1" fmla="*/ 380620 h 4867597"/>
                <a:gd name="connsiteX2" fmla="*/ 6607 w 36910"/>
                <a:gd name="connsiteY2" fmla="*/ 890299 h 4867597"/>
                <a:gd name="connsiteX3" fmla="*/ 26977 w 36910"/>
                <a:gd name="connsiteY3" fmla="*/ 864161 h 4867597"/>
                <a:gd name="connsiteX4" fmla="*/ 29600 w 36910"/>
                <a:gd name="connsiteY4" fmla="*/ 1047236 h 4867597"/>
                <a:gd name="connsiteX5" fmla="*/ 34696 w 36910"/>
                <a:gd name="connsiteY5" fmla="*/ 1047875 h 4867597"/>
                <a:gd name="connsiteX6" fmla="*/ 36327 w 36910"/>
                <a:gd name="connsiteY6" fmla="*/ 1731542 h 4867597"/>
                <a:gd name="connsiteX7" fmla="*/ 36628 w 36910"/>
                <a:gd name="connsiteY7" fmla="*/ 3830219 h 4867597"/>
                <a:gd name="connsiteX8" fmla="*/ 36910 w 36910"/>
                <a:gd name="connsiteY8" fmla="*/ 4867597 h 4867597"/>
                <a:gd name="connsiteX0" fmla="*/ 0 w 36892"/>
                <a:gd name="connsiteY0" fmla="*/ 0 h 4882586"/>
                <a:gd name="connsiteX1" fmla="*/ 1672 w 36892"/>
                <a:gd name="connsiteY1" fmla="*/ 380620 h 4882586"/>
                <a:gd name="connsiteX2" fmla="*/ 6607 w 36892"/>
                <a:gd name="connsiteY2" fmla="*/ 890299 h 4882586"/>
                <a:gd name="connsiteX3" fmla="*/ 26977 w 36892"/>
                <a:gd name="connsiteY3" fmla="*/ 864161 h 4882586"/>
                <a:gd name="connsiteX4" fmla="*/ 29600 w 36892"/>
                <a:gd name="connsiteY4" fmla="*/ 1047236 h 4882586"/>
                <a:gd name="connsiteX5" fmla="*/ 34696 w 36892"/>
                <a:gd name="connsiteY5" fmla="*/ 1047875 h 4882586"/>
                <a:gd name="connsiteX6" fmla="*/ 36327 w 36892"/>
                <a:gd name="connsiteY6" fmla="*/ 1731542 h 4882586"/>
                <a:gd name="connsiteX7" fmla="*/ 36628 w 36892"/>
                <a:gd name="connsiteY7" fmla="*/ 3830219 h 4882586"/>
                <a:gd name="connsiteX8" fmla="*/ 36892 w 36892"/>
                <a:gd name="connsiteY8" fmla="*/ 4882586 h 4882586"/>
                <a:gd name="connsiteX0" fmla="*/ 0 w 36910"/>
                <a:gd name="connsiteY0" fmla="*/ 0 h 4890080"/>
                <a:gd name="connsiteX1" fmla="*/ 1672 w 36910"/>
                <a:gd name="connsiteY1" fmla="*/ 380620 h 4890080"/>
                <a:gd name="connsiteX2" fmla="*/ 6607 w 36910"/>
                <a:gd name="connsiteY2" fmla="*/ 890299 h 4890080"/>
                <a:gd name="connsiteX3" fmla="*/ 26977 w 36910"/>
                <a:gd name="connsiteY3" fmla="*/ 864161 h 4890080"/>
                <a:gd name="connsiteX4" fmla="*/ 29600 w 36910"/>
                <a:gd name="connsiteY4" fmla="*/ 1047236 h 4890080"/>
                <a:gd name="connsiteX5" fmla="*/ 34696 w 36910"/>
                <a:gd name="connsiteY5" fmla="*/ 1047875 h 4890080"/>
                <a:gd name="connsiteX6" fmla="*/ 36327 w 36910"/>
                <a:gd name="connsiteY6" fmla="*/ 1731542 h 4890080"/>
                <a:gd name="connsiteX7" fmla="*/ 36628 w 36910"/>
                <a:gd name="connsiteY7" fmla="*/ 3830219 h 4890080"/>
                <a:gd name="connsiteX8" fmla="*/ 36910 w 36910"/>
                <a:gd name="connsiteY8" fmla="*/ 4890080 h 4890080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43756"/>
                <a:gd name="connsiteY0" fmla="*/ 0 h 7575563"/>
                <a:gd name="connsiteX1" fmla="*/ 1672 w 43756"/>
                <a:gd name="connsiteY1" fmla="*/ 380620 h 7575563"/>
                <a:gd name="connsiteX2" fmla="*/ 6607 w 43756"/>
                <a:gd name="connsiteY2" fmla="*/ 890299 h 7575563"/>
                <a:gd name="connsiteX3" fmla="*/ 26977 w 43756"/>
                <a:gd name="connsiteY3" fmla="*/ 864161 h 7575563"/>
                <a:gd name="connsiteX4" fmla="*/ 29600 w 43756"/>
                <a:gd name="connsiteY4" fmla="*/ 1047236 h 7575563"/>
                <a:gd name="connsiteX5" fmla="*/ 34696 w 43756"/>
                <a:gd name="connsiteY5" fmla="*/ 1047875 h 7575563"/>
                <a:gd name="connsiteX6" fmla="*/ 36327 w 43756"/>
                <a:gd name="connsiteY6" fmla="*/ 1731542 h 7575563"/>
                <a:gd name="connsiteX7" fmla="*/ 36628 w 43756"/>
                <a:gd name="connsiteY7" fmla="*/ 3830219 h 7575563"/>
                <a:gd name="connsiteX8" fmla="*/ 43756 w 43756"/>
                <a:gd name="connsiteY8" fmla="*/ 7575563 h 7575563"/>
                <a:gd name="connsiteX0" fmla="*/ 0 w 43756"/>
                <a:gd name="connsiteY0" fmla="*/ 0 h 7575563"/>
                <a:gd name="connsiteX1" fmla="*/ 1672 w 43756"/>
                <a:gd name="connsiteY1" fmla="*/ 380620 h 7575563"/>
                <a:gd name="connsiteX2" fmla="*/ 6607 w 43756"/>
                <a:gd name="connsiteY2" fmla="*/ 890299 h 7575563"/>
                <a:gd name="connsiteX3" fmla="*/ 26977 w 43756"/>
                <a:gd name="connsiteY3" fmla="*/ 864161 h 7575563"/>
                <a:gd name="connsiteX4" fmla="*/ 29600 w 43756"/>
                <a:gd name="connsiteY4" fmla="*/ 1047236 h 7575563"/>
                <a:gd name="connsiteX5" fmla="*/ 34696 w 43756"/>
                <a:gd name="connsiteY5" fmla="*/ 1047875 h 7575563"/>
                <a:gd name="connsiteX6" fmla="*/ 36327 w 43756"/>
                <a:gd name="connsiteY6" fmla="*/ 1731542 h 7575563"/>
                <a:gd name="connsiteX7" fmla="*/ 36628 w 43756"/>
                <a:gd name="connsiteY7" fmla="*/ 3830219 h 7575563"/>
                <a:gd name="connsiteX8" fmla="*/ 37602 w 43756"/>
                <a:gd name="connsiteY8" fmla="*/ 5671204 h 7575563"/>
                <a:gd name="connsiteX9" fmla="*/ 43756 w 43756"/>
                <a:gd name="connsiteY9" fmla="*/ 7575563 h 7575563"/>
                <a:gd name="connsiteX0" fmla="*/ 0 w 43756"/>
                <a:gd name="connsiteY0" fmla="*/ 0 h 7575563"/>
                <a:gd name="connsiteX1" fmla="*/ 1672 w 43756"/>
                <a:gd name="connsiteY1" fmla="*/ 380620 h 7575563"/>
                <a:gd name="connsiteX2" fmla="*/ 6607 w 43756"/>
                <a:gd name="connsiteY2" fmla="*/ 890299 h 7575563"/>
                <a:gd name="connsiteX3" fmla="*/ 26977 w 43756"/>
                <a:gd name="connsiteY3" fmla="*/ 864161 h 7575563"/>
                <a:gd name="connsiteX4" fmla="*/ 29600 w 43756"/>
                <a:gd name="connsiteY4" fmla="*/ 1047236 h 7575563"/>
                <a:gd name="connsiteX5" fmla="*/ 34696 w 43756"/>
                <a:gd name="connsiteY5" fmla="*/ 1047875 h 7575563"/>
                <a:gd name="connsiteX6" fmla="*/ 36327 w 43756"/>
                <a:gd name="connsiteY6" fmla="*/ 1731542 h 7575563"/>
                <a:gd name="connsiteX7" fmla="*/ 36628 w 43756"/>
                <a:gd name="connsiteY7" fmla="*/ 3830219 h 7575563"/>
                <a:gd name="connsiteX8" fmla="*/ 37602 w 43756"/>
                <a:gd name="connsiteY8" fmla="*/ 5671204 h 7575563"/>
                <a:gd name="connsiteX9" fmla="*/ 43756 w 43756"/>
                <a:gd name="connsiteY9" fmla="*/ 7575563 h 7575563"/>
                <a:gd name="connsiteX0" fmla="*/ 0 w 42084"/>
                <a:gd name="connsiteY0" fmla="*/ 0 h 7194943"/>
                <a:gd name="connsiteX1" fmla="*/ 4935 w 42084"/>
                <a:gd name="connsiteY1" fmla="*/ 509679 h 7194943"/>
                <a:gd name="connsiteX2" fmla="*/ 25305 w 42084"/>
                <a:gd name="connsiteY2" fmla="*/ 483541 h 7194943"/>
                <a:gd name="connsiteX3" fmla="*/ 27928 w 42084"/>
                <a:gd name="connsiteY3" fmla="*/ 666616 h 7194943"/>
                <a:gd name="connsiteX4" fmla="*/ 33024 w 42084"/>
                <a:gd name="connsiteY4" fmla="*/ 667255 h 7194943"/>
                <a:gd name="connsiteX5" fmla="*/ 34655 w 42084"/>
                <a:gd name="connsiteY5" fmla="*/ 1350922 h 7194943"/>
                <a:gd name="connsiteX6" fmla="*/ 34956 w 42084"/>
                <a:gd name="connsiteY6" fmla="*/ 3449599 h 7194943"/>
                <a:gd name="connsiteX7" fmla="*/ 35930 w 42084"/>
                <a:gd name="connsiteY7" fmla="*/ 5290584 h 7194943"/>
                <a:gd name="connsiteX8" fmla="*/ 42084 w 42084"/>
                <a:gd name="connsiteY8" fmla="*/ 7194943 h 7194943"/>
                <a:gd name="connsiteX0" fmla="*/ 0 w 37149"/>
                <a:gd name="connsiteY0" fmla="*/ 26138 h 6711402"/>
                <a:gd name="connsiteX1" fmla="*/ 20370 w 37149"/>
                <a:gd name="connsiteY1" fmla="*/ 0 h 6711402"/>
                <a:gd name="connsiteX2" fmla="*/ 22993 w 37149"/>
                <a:gd name="connsiteY2" fmla="*/ 183075 h 6711402"/>
                <a:gd name="connsiteX3" fmla="*/ 28089 w 37149"/>
                <a:gd name="connsiteY3" fmla="*/ 183714 h 6711402"/>
                <a:gd name="connsiteX4" fmla="*/ 29720 w 37149"/>
                <a:gd name="connsiteY4" fmla="*/ 867381 h 6711402"/>
                <a:gd name="connsiteX5" fmla="*/ 30021 w 37149"/>
                <a:gd name="connsiteY5" fmla="*/ 2966058 h 6711402"/>
                <a:gd name="connsiteX6" fmla="*/ 30995 w 37149"/>
                <a:gd name="connsiteY6" fmla="*/ 4807043 h 6711402"/>
                <a:gd name="connsiteX7" fmla="*/ 37149 w 37149"/>
                <a:gd name="connsiteY7" fmla="*/ 6711402 h 6711402"/>
                <a:gd name="connsiteX0" fmla="*/ 0 w 35260"/>
                <a:gd name="connsiteY0" fmla="*/ 26138 h 6711402"/>
                <a:gd name="connsiteX1" fmla="*/ 18481 w 35260"/>
                <a:gd name="connsiteY1" fmla="*/ 0 h 6711402"/>
                <a:gd name="connsiteX2" fmla="*/ 21104 w 35260"/>
                <a:gd name="connsiteY2" fmla="*/ 183075 h 6711402"/>
                <a:gd name="connsiteX3" fmla="*/ 26200 w 35260"/>
                <a:gd name="connsiteY3" fmla="*/ 183714 h 6711402"/>
                <a:gd name="connsiteX4" fmla="*/ 27831 w 35260"/>
                <a:gd name="connsiteY4" fmla="*/ 867381 h 6711402"/>
                <a:gd name="connsiteX5" fmla="*/ 28132 w 35260"/>
                <a:gd name="connsiteY5" fmla="*/ 2966058 h 6711402"/>
                <a:gd name="connsiteX6" fmla="*/ 29106 w 35260"/>
                <a:gd name="connsiteY6" fmla="*/ 4807043 h 6711402"/>
                <a:gd name="connsiteX7" fmla="*/ 35260 w 35260"/>
                <a:gd name="connsiteY7" fmla="*/ 6711402 h 6711402"/>
                <a:gd name="connsiteX0" fmla="*/ 0 w 35260"/>
                <a:gd name="connsiteY0" fmla="*/ 26138 h 6711402"/>
                <a:gd name="connsiteX1" fmla="*/ 18481 w 35260"/>
                <a:gd name="connsiteY1" fmla="*/ 0 h 6711402"/>
                <a:gd name="connsiteX2" fmla="*/ 26200 w 35260"/>
                <a:gd name="connsiteY2" fmla="*/ 183714 h 6711402"/>
                <a:gd name="connsiteX3" fmla="*/ 27831 w 35260"/>
                <a:gd name="connsiteY3" fmla="*/ 867381 h 6711402"/>
                <a:gd name="connsiteX4" fmla="*/ 28132 w 35260"/>
                <a:gd name="connsiteY4" fmla="*/ 2966058 h 6711402"/>
                <a:gd name="connsiteX5" fmla="*/ 29106 w 35260"/>
                <a:gd name="connsiteY5" fmla="*/ 4807043 h 6711402"/>
                <a:gd name="connsiteX6" fmla="*/ 35260 w 35260"/>
                <a:gd name="connsiteY6" fmla="*/ 6711402 h 6711402"/>
                <a:gd name="connsiteX0" fmla="*/ 0 w 35260"/>
                <a:gd name="connsiteY0" fmla="*/ 0 h 6685264"/>
                <a:gd name="connsiteX1" fmla="*/ 26200 w 35260"/>
                <a:gd name="connsiteY1" fmla="*/ 157576 h 6685264"/>
                <a:gd name="connsiteX2" fmla="*/ 27831 w 35260"/>
                <a:gd name="connsiteY2" fmla="*/ 841243 h 6685264"/>
                <a:gd name="connsiteX3" fmla="*/ 28132 w 35260"/>
                <a:gd name="connsiteY3" fmla="*/ 2939920 h 6685264"/>
                <a:gd name="connsiteX4" fmla="*/ 29106 w 35260"/>
                <a:gd name="connsiteY4" fmla="*/ 4780905 h 6685264"/>
                <a:gd name="connsiteX5" fmla="*/ 35260 w 35260"/>
                <a:gd name="connsiteY5" fmla="*/ 6685264 h 6685264"/>
                <a:gd name="connsiteX0" fmla="*/ 0 w 35260"/>
                <a:gd name="connsiteY0" fmla="*/ 98042 h 6783306"/>
                <a:gd name="connsiteX1" fmla="*/ 25929 w 35260"/>
                <a:gd name="connsiteY1" fmla="*/ 46522 h 6783306"/>
                <a:gd name="connsiteX2" fmla="*/ 27831 w 35260"/>
                <a:gd name="connsiteY2" fmla="*/ 939285 h 6783306"/>
                <a:gd name="connsiteX3" fmla="*/ 28132 w 35260"/>
                <a:gd name="connsiteY3" fmla="*/ 3037962 h 6783306"/>
                <a:gd name="connsiteX4" fmla="*/ 29106 w 35260"/>
                <a:gd name="connsiteY4" fmla="*/ 4878947 h 6783306"/>
                <a:gd name="connsiteX5" fmla="*/ 35260 w 35260"/>
                <a:gd name="connsiteY5" fmla="*/ 6783306 h 6783306"/>
                <a:gd name="connsiteX0" fmla="*/ 0 w 35260"/>
                <a:gd name="connsiteY0" fmla="*/ 51520 h 6736784"/>
                <a:gd name="connsiteX1" fmla="*/ 25929 w 35260"/>
                <a:gd name="connsiteY1" fmla="*/ 0 h 6736784"/>
                <a:gd name="connsiteX2" fmla="*/ 27831 w 35260"/>
                <a:gd name="connsiteY2" fmla="*/ 892763 h 6736784"/>
                <a:gd name="connsiteX3" fmla="*/ 28132 w 35260"/>
                <a:gd name="connsiteY3" fmla="*/ 2991440 h 6736784"/>
                <a:gd name="connsiteX4" fmla="*/ 29106 w 35260"/>
                <a:gd name="connsiteY4" fmla="*/ 4832425 h 6736784"/>
                <a:gd name="connsiteX5" fmla="*/ 35260 w 35260"/>
                <a:gd name="connsiteY5" fmla="*/ 6736784 h 6736784"/>
                <a:gd name="connsiteX0" fmla="*/ 0 w 35260"/>
                <a:gd name="connsiteY0" fmla="*/ 63821 h 6749085"/>
                <a:gd name="connsiteX1" fmla="*/ 25508 w 35260"/>
                <a:gd name="connsiteY1" fmla="*/ 0 h 6749085"/>
                <a:gd name="connsiteX2" fmla="*/ 27831 w 35260"/>
                <a:gd name="connsiteY2" fmla="*/ 905064 h 6749085"/>
                <a:gd name="connsiteX3" fmla="*/ 28132 w 35260"/>
                <a:gd name="connsiteY3" fmla="*/ 3003741 h 6749085"/>
                <a:gd name="connsiteX4" fmla="*/ 29106 w 35260"/>
                <a:gd name="connsiteY4" fmla="*/ 4844726 h 6749085"/>
                <a:gd name="connsiteX5" fmla="*/ 35260 w 35260"/>
                <a:gd name="connsiteY5" fmla="*/ 6749085 h 6749085"/>
                <a:gd name="connsiteX0" fmla="*/ 0 w 35260"/>
                <a:gd name="connsiteY0" fmla="*/ 64403 h 6749667"/>
                <a:gd name="connsiteX1" fmla="*/ 25508 w 35260"/>
                <a:gd name="connsiteY1" fmla="*/ 582 h 6749667"/>
                <a:gd name="connsiteX2" fmla="*/ 27831 w 35260"/>
                <a:gd name="connsiteY2" fmla="*/ 905646 h 6749667"/>
                <a:gd name="connsiteX3" fmla="*/ 28132 w 35260"/>
                <a:gd name="connsiteY3" fmla="*/ 3004323 h 6749667"/>
                <a:gd name="connsiteX4" fmla="*/ 29106 w 35260"/>
                <a:gd name="connsiteY4" fmla="*/ 4845308 h 6749667"/>
                <a:gd name="connsiteX5" fmla="*/ 35260 w 35260"/>
                <a:gd name="connsiteY5" fmla="*/ 6749667 h 6749667"/>
                <a:gd name="connsiteX0" fmla="*/ 0 w 35260"/>
                <a:gd name="connsiteY0" fmla="*/ 64403 h 6749667"/>
                <a:gd name="connsiteX1" fmla="*/ 25508 w 35260"/>
                <a:gd name="connsiteY1" fmla="*/ 582 h 6749667"/>
                <a:gd name="connsiteX2" fmla="*/ 27831 w 35260"/>
                <a:gd name="connsiteY2" fmla="*/ 905646 h 6749667"/>
                <a:gd name="connsiteX3" fmla="*/ 27921 w 35260"/>
                <a:gd name="connsiteY3" fmla="*/ 3004324 h 6749667"/>
                <a:gd name="connsiteX4" fmla="*/ 29106 w 35260"/>
                <a:gd name="connsiteY4" fmla="*/ 4845308 h 6749667"/>
                <a:gd name="connsiteX5" fmla="*/ 35260 w 35260"/>
                <a:gd name="connsiteY5" fmla="*/ 6749667 h 6749667"/>
                <a:gd name="connsiteX0" fmla="*/ 0 w 35260"/>
                <a:gd name="connsiteY0" fmla="*/ 64403 h 6749667"/>
                <a:gd name="connsiteX1" fmla="*/ 25508 w 35260"/>
                <a:gd name="connsiteY1" fmla="*/ 582 h 6749667"/>
                <a:gd name="connsiteX2" fmla="*/ 27831 w 35260"/>
                <a:gd name="connsiteY2" fmla="*/ 905646 h 6749667"/>
                <a:gd name="connsiteX3" fmla="*/ 27921 w 35260"/>
                <a:gd name="connsiteY3" fmla="*/ 3004324 h 6749667"/>
                <a:gd name="connsiteX4" fmla="*/ 29106 w 35260"/>
                <a:gd name="connsiteY4" fmla="*/ 4845308 h 6749667"/>
                <a:gd name="connsiteX5" fmla="*/ 35260 w 35260"/>
                <a:gd name="connsiteY5" fmla="*/ 6749667 h 6749667"/>
                <a:gd name="connsiteX0" fmla="*/ 0 w 35260"/>
                <a:gd name="connsiteY0" fmla="*/ 64403 h 6749667"/>
                <a:gd name="connsiteX1" fmla="*/ 25508 w 35260"/>
                <a:gd name="connsiteY1" fmla="*/ 582 h 6749667"/>
                <a:gd name="connsiteX2" fmla="*/ 27831 w 35260"/>
                <a:gd name="connsiteY2" fmla="*/ 905646 h 6749667"/>
                <a:gd name="connsiteX3" fmla="*/ 27921 w 35260"/>
                <a:gd name="connsiteY3" fmla="*/ 3004324 h 6749667"/>
                <a:gd name="connsiteX4" fmla="*/ 29106 w 35260"/>
                <a:gd name="connsiteY4" fmla="*/ 4845308 h 6749667"/>
                <a:gd name="connsiteX5" fmla="*/ 35260 w 35260"/>
                <a:gd name="connsiteY5" fmla="*/ 6749667 h 67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260" h="6749667">
                  <a:moveTo>
                    <a:pt x="0" y="64403"/>
                  </a:moveTo>
                  <a:lnTo>
                    <a:pt x="25508" y="582"/>
                  </a:lnTo>
                  <a:cubicBezTo>
                    <a:pt x="27574" y="-20510"/>
                    <a:pt x="27772" y="537050"/>
                    <a:pt x="27831" y="905646"/>
                  </a:cubicBezTo>
                  <a:cubicBezTo>
                    <a:pt x="27861" y="1605205"/>
                    <a:pt x="27891" y="2304765"/>
                    <a:pt x="27921" y="3004324"/>
                  </a:cubicBezTo>
                  <a:cubicBezTo>
                    <a:pt x="28011" y="3583571"/>
                    <a:pt x="27918" y="4221084"/>
                    <a:pt x="29106" y="4845308"/>
                  </a:cubicBezTo>
                  <a:cubicBezTo>
                    <a:pt x="30294" y="5469532"/>
                    <a:pt x="33324" y="6584700"/>
                    <a:pt x="35260" y="6749667"/>
                  </a:cubicBezTo>
                </a:path>
              </a:pathLst>
            </a:custGeom>
            <a:ln w="381000" cap="rnd" cmpd="sng">
              <a:solidFill>
                <a:srgbClr val="FFFFCC"/>
              </a:solidFill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 11"/>
          <p:cNvSpPr/>
          <p:nvPr/>
        </p:nvSpPr>
        <p:spPr>
          <a:xfrm>
            <a:off x="9399142" y="6036775"/>
            <a:ext cx="470728" cy="122590"/>
          </a:xfrm>
          <a:custGeom>
            <a:avLst/>
            <a:gdLst>
              <a:gd name="connsiteX0" fmla="*/ 147462 w 1985990"/>
              <a:gd name="connsiteY0" fmla="*/ 2427 h 712546"/>
              <a:gd name="connsiteX1" fmla="*/ 186373 w 1985990"/>
              <a:gd name="connsiteY1" fmla="*/ 109431 h 712546"/>
              <a:gd name="connsiteX2" fmla="*/ 1985990 w 1985990"/>
              <a:gd name="connsiteY2" fmla="*/ 712546 h 712546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3503022"/>
              <a:gd name="connsiteY0" fmla="*/ 856878 h 1751823"/>
              <a:gd name="connsiteX1" fmla="*/ 876554 w 3503022"/>
              <a:gd name="connsiteY1" fmla="*/ 844 h 1751823"/>
              <a:gd name="connsiteX2" fmla="*/ 3503022 w 3503022"/>
              <a:gd name="connsiteY2" fmla="*/ 1751823 h 1751823"/>
              <a:gd name="connsiteX0" fmla="*/ 4679 w 3487181"/>
              <a:gd name="connsiteY0" fmla="*/ 50361 h 945306"/>
              <a:gd name="connsiteX1" fmla="*/ 3088347 w 3487181"/>
              <a:gd name="connsiteY1" fmla="*/ 1723 h 945306"/>
              <a:gd name="connsiteX2" fmla="*/ 3487181 w 3487181"/>
              <a:gd name="connsiteY2" fmla="*/ 945306 h 945306"/>
              <a:gd name="connsiteX0" fmla="*/ 0 w 3482502"/>
              <a:gd name="connsiteY0" fmla="*/ 50361 h 945306"/>
              <a:gd name="connsiteX1" fmla="*/ 3083668 w 3482502"/>
              <a:gd name="connsiteY1" fmla="*/ 1723 h 945306"/>
              <a:gd name="connsiteX2" fmla="*/ 3482502 w 3482502"/>
              <a:gd name="connsiteY2" fmla="*/ 945306 h 945306"/>
              <a:gd name="connsiteX0" fmla="*/ 0 w 3482502"/>
              <a:gd name="connsiteY0" fmla="*/ 48638 h 943583"/>
              <a:gd name="connsiteX1" fmla="*/ 3083668 w 3482502"/>
              <a:gd name="connsiteY1" fmla="*/ 0 h 943583"/>
              <a:gd name="connsiteX2" fmla="*/ 3482502 w 3482502"/>
              <a:gd name="connsiteY2" fmla="*/ 943583 h 943583"/>
              <a:gd name="connsiteX0" fmla="*/ 0 w 3472774"/>
              <a:gd name="connsiteY0" fmla="*/ 136187 h 943583"/>
              <a:gd name="connsiteX1" fmla="*/ 3073940 w 3472774"/>
              <a:gd name="connsiteY1" fmla="*/ 0 h 943583"/>
              <a:gd name="connsiteX2" fmla="*/ 3472774 w 3472774"/>
              <a:gd name="connsiteY2" fmla="*/ 943583 h 943583"/>
              <a:gd name="connsiteX0" fmla="*/ 0 w 3472774"/>
              <a:gd name="connsiteY0" fmla="*/ 19455 h 826851"/>
              <a:gd name="connsiteX1" fmla="*/ 3463047 w 3472774"/>
              <a:gd name="connsiteY1" fmla="*/ 0 h 826851"/>
              <a:gd name="connsiteX2" fmla="*/ 3472774 w 3472774"/>
              <a:gd name="connsiteY2" fmla="*/ 826851 h 826851"/>
              <a:gd name="connsiteX0" fmla="*/ 0 w 3472774"/>
              <a:gd name="connsiteY0" fmla="*/ 0 h 807396"/>
              <a:gd name="connsiteX1" fmla="*/ 3453319 w 3472774"/>
              <a:gd name="connsiteY1" fmla="*/ 0 h 807396"/>
              <a:gd name="connsiteX2" fmla="*/ 3472774 w 3472774"/>
              <a:gd name="connsiteY2" fmla="*/ 807396 h 807396"/>
              <a:gd name="connsiteX0" fmla="*/ 0 w 3472774"/>
              <a:gd name="connsiteY0" fmla="*/ 0 h 807396"/>
              <a:gd name="connsiteX1" fmla="*/ 3472774 w 3472774"/>
              <a:gd name="connsiteY1" fmla="*/ 0 h 807396"/>
              <a:gd name="connsiteX2" fmla="*/ 3472774 w 3472774"/>
              <a:gd name="connsiteY2" fmla="*/ 807396 h 807396"/>
              <a:gd name="connsiteX0" fmla="*/ 0 w 3472774"/>
              <a:gd name="connsiteY0" fmla="*/ 9728 h 817124"/>
              <a:gd name="connsiteX1" fmla="*/ 3472774 w 3472774"/>
              <a:gd name="connsiteY1" fmla="*/ 0 h 817124"/>
              <a:gd name="connsiteX2" fmla="*/ 3472774 w 3472774"/>
              <a:gd name="connsiteY2" fmla="*/ 817124 h 817124"/>
              <a:gd name="connsiteX0" fmla="*/ 0 w 3472774"/>
              <a:gd name="connsiteY0" fmla="*/ 0 h 807396"/>
              <a:gd name="connsiteX1" fmla="*/ 3463047 w 3472774"/>
              <a:gd name="connsiteY1" fmla="*/ 0 h 807396"/>
              <a:gd name="connsiteX2" fmla="*/ 3472774 w 3472774"/>
              <a:gd name="connsiteY2" fmla="*/ 807396 h 807396"/>
              <a:gd name="connsiteX0" fmla="*/ 0 w 5296948"/>
              <a:gd name="connsiteY0" fmla="*/ 0 h 4211332"/>
              <a:gd name="connsiteX1" fmla="*/ 5287221 w 5296948"/>
              <a:gd name="connsiteY1" fmla="*/ 3403936 h 4211332"/>
              <a:gd name="connsiteX2" fmla="*/ 5296948 w 5296948"/>
              <a:gd name="connsiteY2" fmla="*/ 4211332 h 4211332"/>
              <a:gd name="connsiteX0" fmla="*/ 13208 w 5310156"/>
              <a:gd name="connsiteY0" fmla="*/ 0 h 4211332"/>
              <a:gd name="connsiteX1" fmla="*/ 0 w 5310156"/>
              <a:gd name="connsiteY1" fmla="*/ 707311 h 4211332"/>
              <a:gd name="connsiteX2" fmla="*/ 5310156 w 5310156"/>
              <a:gd name="connsiteY2" fmla="*/ 4211332 h 4211332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0 w 3273228"/>
              <a:gd name="connsiteY2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147170 w 3273228"/>
              <a:gd name="connsiteY2" fmla="*/ 3669797 h 6012765"/>
              <a:gd name="connsiteX3" fmla="*/ 0 w 3273228"/>
              <a:gd name="connsiteY3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078334 w 3273228"/>
              <a:gd name="connsiteY2" fmla="*/ 3680849 h 6012765"/>
              <a:gd name="connsiteX3" fmla="*/ 0 w 3273228"/>
              <a:gd name="connsiteY3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061125 w 3273228"/>
              <a:gd name="connsiteY2" fmla="*/ 3702952 h 6012765"/>
              <a:gd name="connsiteX3" fmla="*/ 0 w 3273228"/>
              <a:gd name="connsiteY3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646236 w 3273228"/>
              <a:gd name="connsiteY2" fmla="*/ 3448762 h 6012765"/>
              <a:gd name="connsiteX3" fmla="*/ 1061125 w 3273228"/>
              <a:gd name="connsiteY3" fmla="*/ 3702952 h 6012765"/>
              <a:gd name="connsiteX4" fmla="*/ 0 w 3273228"/>
              <a:gd name="connsiteY4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646236 w 3273228"/>
              <a:gd name="connsiteY2" fmla="*/ 3448762 h 6012765"/>
              <a:gd name="connsiteX3" fmla="*/ 1061125 w 3273228"/>
              <a:gd name="connsiteY3" fmla="*/ 3702952 h 6012765"/>
              <a:gd name="connsiteX4" fmla="*/ 0 w 3273228"/>
              <a:gd name="connsiteY4" fmla="*/ 6012765 h 6012765"/>
              <a:gd name="connsiteX0" fmla="*/ 3273228 w 3273228"/>
              <a:gd name="connsiteY0" fmla="*/ 0 h 6012765"/>
              <a:gd name="connsiteX1" fmla="*/ 3242812 w 3273228"/>
              <a:gd name="connsiteY1" fmla="*/ 552587 h 6012765"/>
              <a:gd name="connsiteX2" fmla="*/ 1646236 w 3273228"/>
              <a:gd name="connsiteY2" fmla="*/ 3448762 h 6012765"/>
              <a:gd name="connsiteX3" fmla="*/ 1061125 w 3273228"/>
              <a:gd name="connsiteY3" fmla="*/ 3702952 h 6012765"/>
              <a:gd name="connsiteX4" fmla="*/ 0 w 3273228"/>
              <a:gd name="connsiteY4" fmla="*/ 6012765 h 6012765"/>
              <a:gd name="connsiteX0" fmla="*/ 0 w 3617931"/>
              <a:gd name="connsiteY0" fmla="*/ 0 h 6123283"/>
              <a:gd name="connsiteX1" fmla="*/ 3617932 w 3617931"/>
              <a:gd name="connsiteY1" fmla="*/ 663105 h 6123283"/>
              <a:gd name="connsiteX2" fmla="*/ 2021356 w 3617931"/>
              <a:gd name="connsiteY2" fmla="*/ 3559280 h 6123283"/>
              <a:gd name="connsiteX3" fmla="*/ 1436245 w 3617931"/>
              <a:gd name="connsiteY3" fmla="*/ 3813470 h 6123283"/>
              <a:gd name="connsiteX4" fmla="*/ 375120 w 3617931"/>
              <a:gd name="connsiteY4" fmla="*/ 6123283 h 6123283"/>
              <a:gd name="connsiteX0" fmla="*/ 0 w 2064831"/>
              <a:gd name="connsiteY0" fmla="*/ 0 h 6123283"/>
              <a:gd name="connsiteX1" fmla="*/ 571907 w 2064831"/>
              <a:gd name="connsiteY1" fmla="*/ 762571 h 6123283"/>
              <a:gd name="connsiteX2" fmla="*/ 2021356 w 2064831"/>
              <a:gd name="connsiteY2" fmla="*/ 3559280 h 6123283"/>
              <a:gd name="connsiteX3" fmla="*/ 1436245 w 2064831"/>
              <a:gd name="connsiteY3" fmla="*/ 3813470 h 6123283"/>
              <a:gd name="connsiteX4" fmla="*/ 375120 w 2064831"/>
              <a:gd name="connsiteY4" fmla="*/ 6123283 h 6123283"/>
              <a:gd name="connsiteX0" fmla="*/ 0 w 1436246"/>
              <a:gd name="connsiteY0" fmla="*/ 0 h 6123283"/>
              <a:gd name="connsiteX1" fmla="*/ 571907 w 1436246"/>
              <a:gd name="connsiteY1" fmla="*/ 762571 h 6123283"/>
              <a:gd name="connsiteX2" fmla="*/ 592995 w 1436246"/>
              <a:gd name="connsiteY2" fmla="*/ 5073368 h 6123283"/>
              <a:gd name="connsiteX3" fmla="*/ 1436245 w 1436246"/>
              <a:gd name="connsiteY3" fmla="*/ 3813470 h 6123283"/>
              <a:gd name="connsiteX4" fmla="*/ 375120 w 1436246"/>
              <a:gd name="connsiteY4" fmla="*/ 6123283 h 6123283"/>
              <a:gd name="connsiteX0" fmla="*/ 78164 w 786170"/>
              <a:gd name="connsiteY0" fmla="*/ 0 h 6123283"/>
              <a:gd name="connsiteX1" fmla="*/ 650071 w 786170"/>
              <a:gd name="connsiteY1" fmla="*/ 762571 h 6123283"/>
              <a:gd name="connsiteX2" fmla="*/ 671159 w 786170"/>
              <a:gd name="connsiteY2" fmla="*/ 5073368 h 6123283"/>
              <a:gd name="connsiteX3" fmla="*/ 0 w 786170"/>
              <a:gd name="connsiteY3" fmla="*/ 5659111 h 6123283"/>
              <a:gd name="connsiteX4" fmla="*/ 453284 w 786170"/>
              <a:gd name="connsiteY4" fmla="*/ 6123283 h 6123283"/>
              <a:gd name="connsiteX0" fmla="*/ 2326723 w 3034729"/>
              <a:gd name="connsiteY0" fmla="*/ 0 h 6012765"/>
              <a:gd name="connsiteX1" fmla="*/ 2898630 w 3034729"/>
              <a:gd name="connsiteY1" fmla="*/ 762571 h 6012765"/>
              <a:gd name="connsiteX2" fmla="*/ 2919718 w 3034729"/>
              <a:gd name="connsiteY2" fmla="*/ 5073368 h 6012765"/>
              <a:gd name="connsiteX3" fmla="*/ 2248559 w 3034729"/>
              <a:gd name="connsiteY3" fmla="*/ 5659111 h 6012765"/>
              <a:gd name="connsiteX4" fmla="*/ 0 w 3034729"/>
              <a:gd name="connsiteY4" fmla="*/ 6012765 h 6012765"/>
              <a:gd name="connsiteX0" fmla="*/ 2326723 w 3034729"/>
              <a:gd name="connsiteY0" fmla="*/ 0 h 6012765"/>
              <a:gd name="connsiteX1" fmla="*/ 2898630 w 3034729"/>
              <a:gd name="connsiteY1" fmla="*/ 762571 h 6012765"/>
              <a:gd name="connsiteX2" fmla="*/ 2919718 w 3034729"/>
              <a:gd name="connsiteY2" fmla="*/ 5073368 h 6012765"/>
              <a:gd name="connsiteX3" fmla="*/ 2248559 w 3034729"/>
              <a:gd name="connsiteY3" fmla="*/ 5659111 h 6012765"/>
              <a:gd name="connsiteX4" fmla="*/ 397235 w 3034729"/>
              <a:gd name="connsiteY4" fmla="*/ 5638929 h 6012765"/>
              <a:gd name="connsiteX5" fmla="*/ 0 w 3034729"/>
              <a:gd name="connsiteY5" fmla="*/ 6012765 h 6012765"/>
              <a:gd name="connsiteX0" fmla="*/ 2326723 w 2919718"/>
              <a:gd name="connsiteY0" fmla="*/ 0 h 6012765"/>
              <a:gd name="connsiteX1" fmla="*/ 2898630 w 2919718"/>
              <a:gd name="connsiteY1" fmla="*/ 762571 h 6012765"/>
              <a:gd name="connsiteX2" fmla="*/ 2919718 w 2919718"/>
              <a:gd name="connsiteY2" fmla="*/ 5073368 h 6012765"/>
              <a:gd name="connsiteX3" fmla="*/ 2248559 w 2919718"/>
              <a:gd name="connsiteY3" fmla="*/ 5659111 h 6012765"/>
              <a:gd name="connsiteX4" fmla="*/ 397235 w 2919718"/>
              <a:gd name="connsiteY4" fmla="*/ 5638929 h 6012765"/>
              <a:gd name="connsiteX5" fmla="*/ 0 w 2919718"/>
              <a:gd name="connsiteY5" fmla="*/ 6012765 h 6012765"/>
              <a:gd name="connsiteX0" fmla="*/ 2318297 w 2919718"/>
              <a:gd name="connsiteY0" fmla="*/ 0 h 6042523"/>
              <a:gd name="connsiteX1" fmla="*/ 2898630 w 2919718"/>
              <a:gd name="connsiteY1" fmla="*/ 792329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98630 w 2919718"/>
              <a:gd name="connsiteY1" fmla="*/ 792329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485788 w 2919718"/>
              <a:gd name="connsiteY1" fmla="*/ 935713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5370 w 2919718"/>
              <a:gd name="connsiteY3" fmla="*/ 5661815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067415 w 2919718"/>
              <a:gd name="connsiteY3" fmla="*/ 5469734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9582 w 2919718"/>
              <a:gd name="connsiteY3" fmla="*/ 5664522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9582 w 2919718"/>
              <a:gd name="connsiteY3" fmla="*/ 5664522 h 6042523"/>
              <a:gd name="connsiteX4" fmla="*/ 637357 w 2919718"/>
              <a:gd name="connsiteY4" fmla="*/ 5398149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9582 w 2919718"/>
              <a:gd name="connsiteY3" fmla="*/ 5664522 h 6042523"/>
              <a:gd name="connsiteX4" fmla="*/ 565742 w 2919718"/>
              <a:gd name="connsiteY4" fmla="*/ 5657865 h 6042523"/>
              <a:gd name="connsiteX5" fmla="*/ 0 w 2919718"/>
              <a:gd name="connsiteY5" fmla="*/ 6042523 h 6042523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70270"/>
              <a:gd name="connsiteY0" fmla="*/ 0 h 6045228"/>
              <a:gd name="connsiteX1" fmla="*/ 2869141 w 2970270"/>
              <a:gd name="connsiteY1" fmla="*/ 627301 h 6045228"/>
              <a:gd name="connsiteX2" fmla="*/ 2970270 w 2970270"/>
              <a:gd name="connsiteY2" fmla="*/ 5178877 h 6045228"/>
              <a:gd name="connsiteX3" fmla="*/ 2235922 w 2970270"/>
              <a:gd name="connsiteY3" fmla="*/ 5664522 h 6045228"/>
              <a:gd name="connsiteX4" fmla="*/ 612082 w 2970270"/>
              <a:gd name="connsiteY4" fmla="*/ 5657865 h 6045228"/>
              <a:gd name="connsiteX5" fmla="*/ 0 w 2970270"/>
              <a:gd name="connsiteY5" fmla="*/ 6045228 h 6045228"/>
              <a:gd name="connsiteX0" fmla="*/ 2364637 w 2970270"/>
              <a:gd name="connsiteY0" fmla="*/ 0 h 6045228"/>
              <a:gd name="connsiteX1" fmla="*/ 2869141 w 2970270"/>
              <a:gd name="connsiteY1" fmla="*/ 627301 h 6045228"/>
              <a:gd name="connsiteX2" fmla="*/ 2970270 w 2970270"/>
              <a:gd name="connsiteY2" fmla="*/ 5178877 h 6045228"/>
              <a:gd name="connsiteX3" fmla="*/ 2235922 w 2970270"/>
              <a:gd name="connsiteY3" fmla="*/ 5664522 h 6045228"/>
              <a:gd name="connsiteX4" fmla="*/ 612082 w 2970270"/>
              <a:gd name="connsiteY4" fmla="*/ 5657865 h 6045228"/>
              <a:gd name="connsiteX5" fmla="*/ 0 w 2970270"/>
              <a:gd name="connsiteY5" fmla="*/ 6045228 h 6045228"/>
              <a:gd name="connsiteX0" fmla="*/ 2869141 w 2970270"/>
              <a:gd name="connsiteY0" fmla="*/ -2 h 5417925"/>
              <a:gd name="connsiteX1" fmla="*/ 2970270 w 2970270"/>
              <a:gd name="connsiteY1" fmla="*/ 4551574 h 5417925"/>
              <a:gd name="connsiteX2" fmla="*/ 2235922 w 2970270"/>
              <a:gd name="connsiteY2" fmla="*/ 5037219 h 5417925"/>
              <a:gd name="connsiteX3" fmla="*/ 612082 w 2970270"/>
              <a:gd name="connsiteY3" fmla="*/ 5030562 h 5417925"/>
              <a:gd name="connsiteX4" fmla="*/ 0 w 2970270"/>
              <a:gd name="connsiteY4" fmla="*/ 5417925 h 5417925"/>
              <a:gd name="connsiteX0" fmla="*/ 2970270 w 2970270"/>
              <a:gd name="connsiteY0" fmla="*/ -5 h 866346"/>
              <a:gd name="connsiteX1" fmla="*/ 2235922 w 2970270"/>
              <a:gd name="connsiteY1" fmla="*/ 485640 h 866346"/>
              <a:gd name="connsiteX2" fmla="*/ 612082 w 2970270"/>
              <a:gd name="connsiteY2" fmla="*/ 478983 h 866346"/>
              <a:gd name="connsiteX3" fmla="*/ 0 w 2970270"/>
              <a:gd name="connsiteY3" fmla="*/ 866346 h 866346"/>
              <a:gd name="connsiteX0" fmla="*/ 2279392 w 2444073"/>
              <a:gd name="connsiteY0" fmla="*/ 0 h 6290965"/>
              <a:gd name="connsiteX1" fmla="*/ 2235922 w 2444073"/>
              <a:gd name="connsiteY1" fmla="*/ 5910259 h 6290965"/>
              <a:gd name="connsiteX2" fmla="*/ 612082 w 2444073"/>
              <a:gd name="connsiteY2" fmla="*/ 5903602 h 6290965"/>
              <a:gd name="connsiteX3" fmla="*/ 0 w 2444073"/>
              <a:gd name="connsiteY3" fmla="*/ 6290965 h 6290965"/>
              <a:gd name="connsiteX0" fmla="*/ 1667310 w 1831991"/>
              <a:gd name="connsiteY0" fmla="*/ 0 h 5910258"/>
              <a:gd name="connsiteX1" fmla="*/ 1623840 w 1831991"/>
              <a:gd name="connsiteY1" fmla="*/ 5910259 h 5910258"/>
              <a:gd name="connsiteX2" fmla="*/ 0 w 1831991"/>
              <a:gd name="connsiteY2" fmla="*/ 5903602 h 5910258"/>
              <a:gd name="connsiteX0" fmla="*/ 43469 w 208150"/>
              <a:gd name="connsiteY0" fmla="*/ 0 h 5910258"/>
              <a:gd name="connsiteX1" fmla="*/ -1 w 208150"/>
              <a:gd name="connsiteY1" fmla="*/ 5910259 h 5910258"/>
              <a:gd name="connsiteX0" fmla="*/ 41 w 683929"/>
              <a:gd name="connsiteY0" fmla="*/ 0 h 2930938"/>
              <a:gd name="connsiteX1" fmla="*/ 571619 w 683929"/>
              <a:gd name="connsiteY1" fmla="*/ 2930938 h 2930938"/>
              <a:gd name="connsiteX0" fmla="*/ 34 w 902909"/>
              <a:gd name="connsiteY0" fmla="*/ 0 h 2368801"/>
              <a:gd name="connsiteX1" fmla="*/ 807521 w 902909"/>
              <a:gd name="connsiteY1" fmla="*/ 2368801 h 2368801"/>
              <a:gd name="connsiteX0" fmla="*/ 40 w 710982"/>
              <a:gd name="connsiteY0" fmla="*/ 0 h 2790395"/>
              <a:gd name="connsiteX1" fmla="*/ 601108 w 710982"/>
              <a:gd name="connsiteY1" fmla="*/ 2790395 h 2790395"/>
              <a:gd name="connsiteX0" fmla="*/ 33 w 934599"/>
              <a:gd name="connsiteY0" fmla="*/ 0 h 1075880"/>
              <a:gd name="connsiteX1" fmla="*/ 841223 w 934599"/>
              <a:gd name="connsiteY1" fmla="*/ 1075880 h 1075880"/>
              <a:gd name="connsiteX0" fmla="*/ 61 w 841251"/>
              <a:gd name="connsiteY0" fmla="*/ 0 h 1075880"/>
              <a:gd name="connsiteX1" fmla="*/ 841251 w 841251"/>
              <a:gd name="connsiteY1" fmla="*/ 1075880 h 1075880"/>
              <a:gd name="connsiteX0" fmla="*/ 1 w 841191"/>
              <a:gd name="connsiteY0" fmla="*/ 240884 h 1316764"/>
              <a:gd name="connsiteX1" fmla="*/ 841191 w 841191"/>
              <a:gd name="connsiteY1" fmla="*/ 1316764 h 1316764"/>
              <a:gd name="connsiteX0" fmla="*/ 0 w 832763"/>
              <a:gd name="connsiteY0" fmla="*/ 244862 h 1292626"/>
              <a:gd name="connsiteX1" fmla="*/ 832763 w 832763"/>
              <a:gd name="connsiteY1" fmla="*/ 1292626 h 1292626"/>
              <a:gd name="connsiteX0" fmla="*/ 0 w 832763"/>
              <a:gd name="connsiteY0" fmla="*/ 399215 h 1446979"/>
              <a:gd name="connsiteX1" fmla="*/ 832763 w 832763"/>
              <a:gd name="connsiteY1" fmla="*/ 1446979 h 144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2763" h="1446979">
                <a:moveTo>
                  <a:pt x="0" y="399215"/>
                </a:moveTo>
                <a:cubicBezTo>
                  <a:pt x="325333" y="-689720"/>
                  <a:pt x="650664" y="715735"/>
                  <a:pt x="832763" y="1446979"/>
                </a:cubicBezTo>
              </a:path>
            </a:pathLst>
          </a:custGeom>
          <a:ln w="127000" cmpd="dbl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9650697" y="5670099"/>
            <a:ext cx="796959" cy="536334"/>
          </a:xfrm>
          <a:custGeom>
            <a:avLst/>
            <a:gdLst>
              <a:gd name="connsiteX0" fmla="*/ 147462 w 1985990"/>
              <a:gd name="connsiteY0" fmla="*/ 2427 h 712546"/>
              <a:gd name="connsiteX1" fmla="*/ 186373 w 1985990"/>
              <a:gd name="connsiteY1" fmla="*/ 109431 h 712546"/>
              <a:gd name="connsiteX2" fmla="*/ 1985990 w 1985990"/>
              <a:gd name="connsiteY2" fmla="*/ 712546 h 712546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3503022"/>
              <a:gd name="connsiteY0" fmla="*/ 856878 h 1751823"/>
              <a:gd name="connsiteX1" fmla="*/ 876554 w 3503022"/>
              <a:gd name="connsiteY1" fmla="*/ 844 h 1751823"/>
              <a:gd name="connsiteX2" fmla="*/ 3503022 w 3503022"/>
              <a:gd name="connsiteY2" fmla="*/ 1751823 h 1751823"/>
              <a:gd name="connsiteX0" fmla="*/ 4679 w 3487181"/>
              <a:gd name="connsiteY0" fmla="*/ 50361 h 945306"/>
              <a:gd name="connsiteX1" fmla="*/ 3088347 w 3487181"/>
              <a:gd name="connsiteY1" fmla="*/ 1723 h 945306"/>
              <a:gd name="connsiteX2" fmla="*/ 3487181 w 3487181"/>
              <a:gd name="connsiteY2" fmla="*/ 945306 h 945306"/>
              <a:gd name="connsiteX0" fmla="*/ 0 w 3482502"/>
              <a:gd name="connsiteY0" fmla="*/ 50361 h 945306"/>
              <a:gd name="connsiteX1" fmla="*/ 3083668 w 3482502"/>
              <a:gd name="connsiteY1" fmla="*/ 1723 h 945306"/>
              <a:gd name="connsiteX2" fmla="*/ 3482502 w 3482502"/>
              <a:gd name="connsiteY2" fmla="*/ 945306 h 945306"/>
              <a:gd name="connsiteX0" fmla="*/ 0 w 3482502"/>
              <a:gd name="connsiteY0" fmla="*/ 48638 h 943583"/>
              <a:gd name="connsiteX1" fmla="*/ 3083668 w 3482502"/>
              <a:gd name="connsiteY1" fmla="*/ 0 h 943583"/>
              <a:gd name="connsiteX2" fmla="*/ 3482502 w 3482502"/>
              <a:gd name="connsiteY2" fmla="*/ 943583 h 943583"/>
              <a:gd name="connsiteX0" fmla="*/ 0 w 3472774"/>
              <a:gd name="connsiteY0" fmla="*/ 136187 h 943583"/>
              <a:gd name="connsiteX1" fmla="*/ 3073940 w 3472774"/>
              <a:gd name="connsiteY1" fmla="*/ 0 h 943583"/>
              <a:gd name="connsiteX2" fmla="*/ 3472774 w 3472774"/>
              <a:gd name="connsiteY2" fmla="*/ 943583 h 943583"/>
              <a:gd name="connsiteX0" fmla="*/ 0 w 3472774"/>
              <a:gd name="connsiteY0" fmla="*/ 19455 h 826851"/>
              <a:gd name="connsiteX1" fmla="*/ 3463047 w 3472774"/>
              <a:gd name="connsiteY1" fmla="*/ 0 h 826851"/>
              <a:gd name="connsiteX2" fmla="*/ 3472774 w 3472774"/>
              <a:gd name="connsiteY2" fmla="*/ 826851 h 826851"/>
              <a:gd name="connsiteX0" fmla="*/ 0 w 3472774"/>
              <a:gd name="connsiteY0" fmla="*/ 0 h 807396"/>
              <a:gd name="connsiteX1" fmla="*/ 3453319 w 3472774"/>
              <a:gd name="connsiteY1" fmla="*/ 0 h 807396"/>
              <a:gd name="connsiteX2" fmla="*/ 3472774 w 3472774"/>
              <a:gd name="connsiteY2" fmla="*/ 807396 h 807396"/>
              <a:gd name="connsiteX0" fmla="*/ 0 w 3472774"/>
              <a:gd name="connsiteY0" fmla="*/ 0 h 807396"/>
              <a:gd name="connsiteX1" fmla="*/ 3472774 w 3472774"/>
              <a:gd name="connsiteY1" fmla="*/ 0 h 807396"/>
              <a:gd name="connsiteX2" fmla="*/ 3472774 w 3472774"/>
              <a:gd name="connsiteY2" fmla="*/ 807396 h 807396"/>
              <a:gd name="connsiteX0" fmla="*/ 0 w 3472774"/>
              <a:gd name="connsiteY0" fmla="*/ 9728 h 817124"/>
              <a:gd name="connsiteX1" fmla="*/ 3472774 w 3472774"/>
              <a:gd name="connsiteY1" fmla="*/ 0 h 817124"/>
              <a:gd name="connsiteX2" fmla="*/ 3472774 w 3472774"/>
              <a:gd name="connsiteY2" fmla="*/ 817124 h 817124"/>
              <a:gd name="connsiteX0" fmla="*/ 0 w 3472774"/>
              <a:gd name="connsiteY0" fmla="*/ 0 h 807396"/>
              <a:gd name="connsiteX1" fmla="*/ 3463047 w 3472774"/>
              <a:gd name="connsiteY1" fmla="*/ 0 h 807396"/>
              <a:gd name="connsiteX2" fmla="*/ 3472774 w 3472774"/>
              <a:gd name="connsiteY2" fmla="*/ 807396 h 807396"/>
              <a:gd name="connsiteX0" fmla="*/ 0 w 5296948"/>
              <a:gd name="connsiteY0" fmla="*/ 0 h 4211332"/>
              <a:gd name="connsiteX1" fmla="*/ 5287221 w 5296948"/>
              <a:gd name="connsiteY1" fmla="*/ 3403936 h 4211332"/>
              <a:gd name="connsiteX2" fmla="*/ 5296948 w 5296948"/>
              <a:gd name="connsiteY2" fmla="*/ 4211332 h 4211332"/>
              <a:gd name="connsiteX0" fmla="*/ 13208 w 5310156"/>
              <a:gd name="connsiteY0" fmla="*/ 0 h 4211332"/>
              <a:gd name="connsiteX1" fmla="*/ 0 w 5310156"/>
              <a:gd name="connsiteY1" fmla="*/ 707311 h 4211332"/>
              <a:gd name="connsiteX2" fmla="*/ 5310156 w 5310156"/>
              <a:gd name="connsiteY2" fmla="*/ 4211332 h 4211332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0 w 3273228"/>
              <a:gd name="connsiteY2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147170 w 3273228"/>
              <a:gd name="connsiteY2" fmla="*/ 3669797 h 6012765"/>
              <a:gd name="connsiteX3" fmla="*/ 0 w 3273228"/>
              <a:gd name="connsiteY3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078334 w 3273228"/>
              <a:gd name="connsiteY2" fmla="*/ 3680849 h 6012765"/>
              <a:gd name="connsiteX3" fmla="*/ 0 w 3273228"/>
              <a:gd name="connsiteY3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061125 w 3273228"/>
              <a:gd name="connsiteY2" fmla="*/ 3702952 h 6012765"/>
              <a:gd name="connsiteX3" fmla="*/ 0 w 3273228"/>
              <a:gd name="connsiteY3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646236 w 3273228"/>
              <a:gd name="connsiteY2" fmla="*/ 3448762 h 6012765"/>
              <a:gd name="connsiteX3" fmla="*/ 1061125 w 3273228"/>
              <a:gd name="connsiteY3" fmla="*/ 3702952 h 6012765"/>
              <a:gd name="connsiteX4" fmla="*/ 0 w 3273228"/>
              <a:gd name="connsiteY4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646236 w 3273228"/>
              <a:gd name="connsiteY2" fmla="*/ 3448762 h 6012765"/>
              <a:gd name="connsiteX3" fmla="*/ 1061125 w 3273228"/>
              <a:gd name="connsiteY3" fmla="*/ 3702952 h 6012765"/>
              <a:gd name="connsiteX4" fmla="*/ 0 w 3273228"/>
              <a:gd name="connsiteY4" fmla="*/ 6012765 h 6012765"/>
              <a:gd name="connsiteX0" fmla="*/ 3273228 w 3273228"/>
              <a:gd name="connsiteY0" fmla="*/ 0 h 6012765"/>
              <a:gd name="connsiteX1" fmla="*/ 3242812 w 3273228"/>
              <a:gd name="connsiteY1" fmla="*/ 552587 h 6012765"/>
              <a:gd name="connsiteX2" fmla="*/ 1646236 w 3273228"/>
              <a:gd name="connsiteY2" fmla="*/ 3448762 h 6012765"/>
              <a:gd name="connsiteX3" fmla="*/ 1061125 w 3273228"/>
              <a:gd name="connsiteY3" fmla="*/ 3702952 h 6012765"/>
              <a:gd name="connsiteX4" fmla="*/ 0 w 3273228"/>
              <a:gd name="connsiteY4" fmla="*/ 6012765 h 6012765"/>
              <a:gd name="connsiteX0" fmla="*/ 0 w 3617931"/>
              <a:gd name="connsiteY0" fmla="*/ 0 h 6123283"/>
              <a:gd name="connsiteX1" fmla="*/ 3617932 w 3617931"/>
              <a:gd name="connsiteY1" fmla="*/ 663105 h 6123283"/>
              <a:gd name="connsiteX2" fmla="*/ 2021356 w 3617931"/>
              <a:gd name="connsiteY2" fmla="*/ 3559280 h 6123283"/>
              <a:gd name="connsiteX3" fmla="*/ 1436245 w 3617931"/>
              <a:gd name="connsiteY3" fmla="*/ 3813470 h 6123283"/>
              <a:gd name="connsiteX4" fmla="*/ 375120 w 3617931"/>
              <a:gd name="connsiteY4" fmla="*/ 6123283 h 6123283"/>
              <a:gd name="connsiteX0" fmla="*/ 0 w 2064831"/>
              <a:gd name="connsiteY0" fmla="*/ 0 h 6123283"/>
              <a:gd name="connsiteX1" fmla="*/ 571907 w 2064831"/>
              <a:gd name="connsiteY1" fmla="*/ 762571 h 6123283"/>
              <a:gd name="connsiteX2" fmla="*/ 2021356 w 2064831"/>
              <a:gd name="connsiteY2" fmla="*/ 3559280 h 6123283"/>
              <a:gd name="connsiteX3" fmla="*/ 1436245 w 2064831"/>
              <a:gd name="connsiteY3" fmla="*/ 3813470 h 6123283"/>
              <a:gd name="connsiteX4" fmla="*/ 375120 w 2064831"/>
              <a:gd name="connsiteY4" fmla="*/ 6123283 h 6123283"/>
              <a:gd name="connsiteX0" fmla="*/ 0 w 1436246"/>
              <a:gd name="connsiteY0" fmla="*/ 0 h 6123283"/>
              <a:gd name="connsiteX1" fmla="*/ 571907 w 1436246"/>
              <a:gd name="connsiteY1" fmla="*/ 762571 h 6123283"/>
              <a:gd name="connsiteX2" fmla="*/ 592995 w 1436246"/>
              <a:gd name="connsiteY2" fmla="*/ 5073368 h 6123283"/>
              <a:gd name="connsiteX3" fmla="*/ 1436245 w 1436246"/>
              <a:gd name="connsiteY3" fmla="*/ 3813470 h 6123283"/>
              <a:gd name="connsiteX4" fmla="*/ 375120 w 1436246"/>
              <a:gd name="connsiteY4" fmla="*/ 6123283 h 6123283"/>
              <a:gd name="connsiteX0" fmla="*/ 78164 w 786170"/>
              <a:gd name="connsiteY0" fmla="*/ 0 h 6123283"/>
              <a:gd name="connsiteX1" fmla="*/ 650071 w 786170"/>
              <a:gd name="connsiteY1" fmla="*/ 762571 h 6123283"/>
              <a:gd name="connsiteX2" fmla="*/ 671159 w 786170"/>
              <a:gd name="connsiteY2" fmla="*/ 5073368 h 6123283"/>
              <a:gd name="connsiteX3" fmla="*/ 0 w 786170"/>
              <a:gd name="connsiteY3" fmla="*/ 5659111 h 6123283"/>
              <a:gd name="connsiteX4" fmla="*/ 453284 w 786170"/>
              <a:gd name="connsiteY4" fmla="*/ 6123283 h 6123283"/>
              <a:gd name="connsiteX0" fmla="*/ 2326723 w 3034729"/>
              <a:gd name="connsiteY0" fmla="*/ 0 h 6012765"/>
              <a:gd name="connsiteX1" fmla="*/ 2898630 w 3034729"/>
              <a:gd name="connsiteY1" fmla="*/ 762571 h 6012765"/>
              <a:gd name="connsiteX2" fmla="*/ 2919718 w 3034729"/>
              <a:gd name="connsiteY2" fmla="*/ 5073368 h 6012765"/>
              <a:gd name="connsiteX3" fmla="*/ 2248559 w 3034729"/>
              <a:gd name="connsiteY3" fmla="*/ 5659111 h 6012765"/>
              <a:gd name="connsiteX4" fmla="*/ 0 w 3034729"/>
              <a:gd name="connsiteY4" fmla="*/ 6012765 h 6012765"/>
              <a:gd name="connsiteX0" fmla="*/ 2326723 w 3034729"/>
              <a:gd name="connsiteY0" fmla="*/ 0 h 6012765"/>
              <a:gd name="connsiteX1" fmla="*/ 2898630 w 3034729"/>
              <a:gd name="connsiteY1" fmla="*/ 762571 h 6012765"/>
              <a:gd name="connsiteX2" fmla="*/ 2919718 w 3034729"/>
              <a:gd name="connsiteY2" fmla="*/ 5073368 h 6012765"/>
              <a:gd name="connsiteX3" fmla="*/ 2248559 w 3034729"/>
              <a:gd name="connsiteY3" fmla="*/ 5659111 h 6012765"/>
              <a:gd name="connsiteX4" fmla="*/ 397235 w 3034729"/>
              <a:gd name="connsiteY4" fmla="*/ 5638929 h 6012765"/>
              <a:gd name="connsiteX5" fmla="*/ 0 w 3034729"/>
              <a:gd name="connsiteY5" fmla="*/ 6012765 h 6012765"/>
              <a:gd name="connsiteX0" fmla="*/ 2326723 w 2919718"/>
              <a:gd name="connsiteY0" fmla="*/ 0 h 6012765"/>
              <a:gd name="connsiteX1" fmla="*/ 2898630 w 2919718"/>
              <a:gd name="connsiteY1" fmla="*/ 762571 h 6012765"/>
              <a:gd name="connsiteX2" fmla="*/ 2919718 w 2919718"/>
              <a:gd name="connsiteY2" fmla="*/ 5073368 h 6012765"/>
              <a:gd name="connsiteX3" fmla="*/ 2248559 w 2919718"/>
              <a:gd name="connsiteY3" fmla="*/ 5659111 h 6012765"/>
              <a:gd name="connsiteX4" fmla="*/ 397235 w 2919718"/>
              <a:gd name="connsiteY4" fmla="*/ 5638929 h 6012765"/>
              <a:gd name="connsiteX5" fmla="*/ 0 w 2919718"/>
              <a:gd name="connsiteY5" fmla="*/ 6012765 h 6012765"/>
              <a:gd name="connsiteX0" fmla="*/ 2318297 w 2919718"/>
              <a:gd name="connsiteY0" fmla="*/ 0 h 6042523"/>
              <a:gd name="connsiteX1" fmla="*/ 2898630 w 2919718"/>
              <a:gd name="connsiteY1" fmla="*/ 792329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98630 w 2919718"/>
              <a:gd name="connsiteY1" fmla="*/ 792329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485788 w 2919718"/>
              <a:gd name="connsiteY1" fmla="*/ 935713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5370 w 2919718"/>
              <a:gd name="connsiteY3" fmla="*/ 5661815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067415 w 2919718"/>
              <a:gd name="connsiteY3" fmla="*/ 5469734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9582 w 2919718"/>
              <a:gd name="connsiteY3" fmla="*/ 5664522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9582 w 2919718"/>
              <a:gd name="connsiteY3" fmla="*/ 5664522 h 6042523"/>
              <a:gd name="connsiteX4" fmla="*/ 637357 w 2919718"/>
              <a:gd name="connsiteY4" fmla="*/ 5398149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9582 w 2919718"/>
              <a:gd name="connsiteY3" fmla="*/ 5664522 h 6042523"/>
              <a:gd name="connsiteX4" fmla="*/ 565742 w 2919718"/>
              <a:gd name="connsiteY4" fmla="*/ 5657865 h 6042523"/>
              <a:gd name="connsiteX5" fmla="*/ 0 w 2919718"/>
              <a:gd name="connsiteY5" fmla="*/ 6042523 h 6042523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70270"/>
              <a:gd name="connsiteY0" fmla="*/ 0 h 6045228"/>
              <a:gd name="connsiteX1" fmla="*/ 2869141 w 2970270"/>
              <a:gd name="connsiteY1" fmla="*/ 627301 h 6045228"/>
              <a:gd name="connsiteX2" fmla="*/ 2970270 w 2970270"/>
              <a:gd name="connsiteY2" fmla="*/ 5178877 h 6045228"/>
              <a:gd name="connsiteX3" fmla="*/ 2235922 w 2970270"/>
              <a:gd name="connsiteY3" fmla="*/ 5664522 h 6045228"/>
              <a:gd name="connsiteX4" fmla="*/ 612082 w 2970270"/>
              <a:gd name="connsiteY4" fmla="*/ 5657865 h 6045228"/>
              <a:gd name="connsiteX5" fmla="*/ 0 w 2970270"/>
              <a:gd name="connsiteY5" fmla="*/ 6045228 h 6045228"/>
              <a:gd name="connsiteX0" fmla="*/ 2364637 w 2970270"/>
              <a:gd name="connsiteY0" fmla="*/ 0 h 6045228"/>
              <a:gd name="connsiteX1" fmla="*/ 2869141 w 2970270"/>
              <a:gd name="connsiteY1" fmla="*/ 627301 h 6045228"/>
              <a:gd name="connsiteX2" fmla="*/ 2970270 w 2970270"/>
              <a:gd name="connsiteY2" fmla="*/ 5178877 h 6045228"/>
              <a:gd name="connsiteX3" fmla="*/ 2235922 w 2970270"/>
              <a:gd name="connsiteY3" fmla="*/ 5664522 h 6045228"/>
              <a:gd name="connsiteX4" fmla="*/ 612082 w 2970270"/>
              <a:gd name="connsiteY4" fmla="*/ 5657865 h 6045228"/>
              <a:gd name="connsiteX5" fmla="*/ 0 w 2970270"/>
              <a:gd name="connsiteY5" fmla="*/ 6045228 h 6045228"/>
              <a:gd name="connsiteX0" fmla="*/ 2869141 w 2970270"/>
              <a:gd name="connsiteY0" fmla="*/ -2 h 5417925"/>
              <a:gd name="connsiteX1" fmla="*/ 2970270 w 2970270"/>
              <a:gd name="connsiteY1" fmla="*/ 4551574 h 5417925"/>
              <a:gd name="connsiteX2" fmla="*/ 2235922 w 2970270"/>
              <a:gd name="connsiteY2" fmla="*/ 5037219 h 5417925"/>
              <a:gd name="connsiteX3" fmla="*/ 612082 w 2970270"/>
              <a:gd name="connsiteY3" fmla="*/ 5030562 h 5417925"/>
              <a:gd name="connsiteX4" fmla="*/ 0 w 2970270"/>
              <a:gd name="connsiteY4" fmla="*/ 5417925 h 5417925"/>
              <a:gd name="connsiteX0" fmla="*/ 2970270 w 2970270"/>
              <a:gd name="connsiteY0" fmla="*/ -5 h 866346"/>
              <a:gd name="connsiteX1" fmla="*/ 2235922 w 2970270"/>
              <a:gd name="connsiteY1" fmla="*/ 485640 h 866346"/>
              <a:gd name="connsiteX2" fmla="*/ 612082 w 2970270"/>
              <a:gd name="connsiteY2" fmla="*/ 478983 h 866346"/>
              <a:gd name="connsiteX3" fmla="*/ 0 w 2970270"/>
              <a:gd name="connsiteY3" fmla="*/ 866346 h 866346"/>
              <a:gd name="connsiteX0" fmla="*/ 2279392 w 2444073"/>
              <a:gd name="connsiteY0" fmla="*/ 0 h 6290965"/>
              <a:gd name="connsiteX1" fmla="*/ 2235922 w 2444073"/>
              <a:gd name="connsiteY1" fmla="*/ 5910259 h 6290965"/>
              <a:gd name="connsiteX2" fmla="*/ 612082 w 2444073"/>
              <a:gd name="connsiteY2" fmla="*/ 5903602 h 6290965"/>
              <a:gd name="connsiteX3" fmla="*/ 0 w 2444073"/>
              <a:gd name="connsiteY3" fmla="*/ 6290965 h 6290965"/>
              <a:gd name="connsiteX0" fmla="*/ 1667310 w 1831991"/>
              <a:gd name="connsiteY0" fmla="*/ 0 h 5910258"/>
              <a:gd name="connsiteX1" fmla="*/ 1623840 w 1831991"/>
              <a:gd name="connsiteY1" fmla="*/ 5910259 h 5910258"/>
              <a:gd name="connsiteX2" fmla="*/ 0 w 1831991"/>
              <a:gd name="connsiteY2" fmla="*/ 5903602 h 5910258"/>
              <a:gd name="connsiteX0" fmla="*/ 43469 w 208150"/>
              <a:gd name="connsiteY0" fmla="*/ 0 h 5910258"/>
              <a:gd name="connsiteX1" fmla="*/ -1 w 208150"/>
              <a:gd name="connsiteY1" fmla="*/ 5910259 h 5910258"/>
              <a:gd name="connsiteX0" fmla="*/ 41 w 683929"/>
              <a:gd name="connsiteY0" fmla="*/ 0 h 2930938"/>
              <a:gd name="connsiteX1" fmla="*/ 571619 w 683929"/>
              <a:gd name="connsiteY1" fmla="*/ 2930938 h 2930938"/>
              <a:gd name="connsiteX0" fmla="*/ 20 w 1843540"/>
              <a:gd name="connsiteY0" fmla="*/ 0 h 3296324"/>
              <a:gd name="connsiteX1" fmla="*/ 1784845 w 1843540"/>
              <a:gd name="connsiteY1" fmla="*/ 3296324 h 3296324"/>
              <a:gd name="connsiteX0" fmla="*/ 1 w 1832414"/>
              <a:gd name="connsiteY0" fmla="*/ 0 h 3547984"/>
              <a:gd name="connsiteX1" fmla="*/ 904647 w 1832414"/>
              <a:gd name="connsiteY1" fmla="*/ 3547984 h 3547984"/>
              <a:gd name="connsiteX2" fmla="*/ 1784826 w 1832414"/>
              <a:gd name="connsiteY2" fmla="*/ 3296324 h 3547984"/>
              <a:gd name="connsiteX0" fmla="*/ -1 w 1784824"/>
              <a:gd name="connsiteY0" fmla="*/ 0 h 3547984"/>
              <a:gd name="connsiteX1" fmla="*/ 904645 w 1784824"/>
              <a:gd name="connsiteY1" fmla="*/ 3547984 h 3547984"/>
              <a:gd name="connsiteX2" fmla="*/ 1784824 w 1784824"/>
              <a:gd name="connsiteY2" fmla="*/ 3296324 h 3547984"/>
              <a:gd name="connsiteX0" fmla="*/ 1 w 1586832"/>
              <a:gd name="connsiteY0" fmla="*/ 0 h 3547984"/>
              <a:gd name="connsiteX1" fmla="*/ 904647 w 1586832"/>
              <a:gd name="connsiteY1" fmla="*/ 3547984 h 3547984"/>
              <a:gd name="connsiteX2" fmla="*/ 1586832 w 1586832"/>
              <a:gd name="connsiteY2" fmla="*/ 3268220 h 3547984"/>
              <a:gd name="connsiteX0" fmla="*/ -1 w 1595255"/>
              <a:gd name="connsiteY0" fmla="*/ 0 h 3547984"/>
              <a:gd name="connsiteX1" fmla="*/ 904645 w 1595255"/>
              <a:gd name="connsiteY1" fmla="*/ 3547984 h 3547984"/>
              <a:gd name="connsiteX2" fmla="*/ 1595254 w 1595255"/>
              <a:gd name="connsiteY2" fmla="*/ 3324428 h 3547984"/>
              <a:gd name="connsiteX0" fmla="*/ 1 w 1595255"/>
              <a:gd name="connsiteY0" fmla="*/ 0 h 3435557"/>
              <a:gd name="connsiteX1" fmla="*/ 870946 w 1595255"/>
              <a:gd name="connsiteY1" fmla="*/ 3435557 h 3435557"/>
              <a:gd name="connsiteX2" fmla="*/ 1595256 w 1595255"/>
              <a:gd name="connsiteY2" fmla="*/ 3324428 h 3435557"/>
              <a:gd name="connsiteX0" fmla="*/ -1 w 1595255"/>
              <a:gd name="connsiteY0" fmla="*/ 0 h 3351234"/>
              <a:gd name="connsiteX1" fmla="*/ 887795 w 1595255"/>
              <a:gd name="connsiteY1" fmla="*/ 3351234 h 3351234"/>
              <a:gd name="connsiteX2" fmla="*/ 1595254 w 1595255"/>
              <a:gd name="connsiteY2" fmla="*/ 3324428 h 3351234"/>
              <a:gd name="connsiteX0" fmla="*/ 1 w 1595255"/>
              <a:gd name="connsiteY0" fmla="*/ 0 h 3351234"/>
              <a:gd name="connsiteX1" fmla="*/ 887797 w 1595255"/>
              <a:gd name="connsiteY1" fmla="*/ 3351234 h 3351234"/>
              <a:gd name="connsiteX2" fmla="*/ 1595256 w 1595255"/>
              <a:gd name="connsiteY2" fmla="*/ 3324428 h 3351234"/>
              <a:gd name="connsiteX0" fmla="*/ 0 w 1422536"/>
              <a:gd name="connsiteY0" fmla="*/ 0 h 6246243"/>
              <a:gd name="connsiteX1" fmla="*/ 715077 w 1422536"/>
              <a:gd name="connsiteY1" fmla="*/ 6246243 h 6246243"/>
              <a:gd name="connsiteX2" fmla="*/ 1422536 w 1422536"/>
              <a:gd name="connsiteY2" fmla="*/ 6219437 h 6246243"/>
              <a:gd name="connsiteX0" fmla="*/ 0 w 1422536"/>
              <a:gd name="connsiteY0" fmla="*/ 0 h 6246243"/>
              <a:gd name="connsiteX1" fmla="*/ 715077 w 1422536"/>
              <a:gd name="connsiteY1" fmla="*/ 6246243 h 6246243"/>
              <a:gd name="connsiteX2" fmla="*/ 1422536 w 1422536"/>
              <a:gd name="connsiteY2" fmla="*/ 6219437 h 6246243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09898"/>
              <a:gd name="connsiteY0" fmla="*/ 0 h 6330567"/>
              <a:gd name="connsiteX1" fmla="*/ 715077 w 1409898"/>
              <a:gd name="connsiteY1" fmla="*/ 6330567 h 6330567"/>
              <a:gd name="connsiteX2" fmla="*/ 1409898 w 1409898"/>
              <a:gd name="connsiteY2" fmla="*/ 6303761 h 633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898" h="6330567">
                <a:moveTo>
                  <a:pt x="0" y="0"/>
                </a:moveTo>
                <a:cubicBezTo>
                  <a:pt x="11757" y="3120950"/>
                  <a:pt x="171693" y="6280025"/>
                  <a:pt x="715077" y="6330567"/>
                </a:cubicBezTo>
                <a:lnTo>
                  <a:pt x="1409898" y="6303761"/>
                </a:lnTo>
              </a:path>
            </a:pathLst>
          </a:custGeom>
          <a:ln w="127000" cmpd="dbl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970199" y="1115922"/>
            <a:ext cx="1678973" cy="5320965"/>
          </a:xfrm>
          <a:custGeom>
            <a:avLst/>
            <a:gdLst>
              <a:gd name="connsiteX0" fmla="*/ 147462 w 1985990"/>
              <a:gd name="connsiteY0" fmla="*/ 2427 h 712546"/>
              <a:gd name="connsiteX1" fmla="*/ 186373 w 1985990"/>
              <a:gd name="connsiteY1" fmla="*/ 109431 h 712546"/>
              <a:gd name="connsiteX2" fmla="*/ 1985990 w 1985990"/>
              <a:gd name="connsiteY2" fmla="*/ 712546 h 712546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3503022"/>
              <a:gd name="connsiteY0" fmla="*/ 856878 h 1751823"/>
              <a:gd name="connsiteX1" fmla="*/ 876554 w 3503022"/>
              <a:gd name="connsiteY1" fmla="*/ 844 h 1751823"/>
              <a:gd name="connsiteX2" fmla="*/ 3503022 w 3503022"/>
              <a:gd name="connsiteY2" fmla="*/ 1751823 h 1751823"/>
              <a:gd name="connsiteX0" fmla="*/ 4679 w 3487181"/>
              <a:gd name="connsiteY0" fmla="*/ 50361 h 945306"/>
              <a:gd name="connsiteX1" fmla="*/ 3088347 w 3487181"/>
              <a:gd name="connsiteY1" fmla="*/ 1723 h 945306"/>
              <a:gd name="connsiteX2" fmla="*/ 3487181 w 3487181"/>
              <a:gd name="connsiteY2" fmla="*/ 945306 h 945306"/>
              <a:gd name="connsiteX0" fmla="*/ 0 w 3482502"/>
              <a:gd name="connsiteY0" fmla="*/ 50361 h 945306"/>
              <a:gd name="connsiteX1" fmla="*/ 3083668 w 3482502"/>
              <a:gd name="connsiteY1" fmla="*/ 1723 h 945306"/>
              <a:gd name="connsiteX2" fmla="*/ 3482502 w 3482502"/>
              <a:gd name="connsiteY2" fmla="*/ 945306 h 945306"/>
              <a:gd name="connsiteX0" fmla="*/ 0 w 3482502"/>
              <a:gd name="connsiteY0" fmla="*/ 48638 h 943583"/>
              <a:gd name="connsiteX1" fmla="*/ 3083668 w 3482502"/>
              <a:gd name="connsiteY1" fmla="*/ 0 h 943583"/>
              <a:gd name="connsiteX2" fmla="*/ 3482502 w 3482502"/>
              <a:gd name="connsiteY2" fmla="*/ 943583 h 943583"/>
              <a:gd name="connsiteX0" fmla="*/ 0 w 3472774"/>
              <a:gd name="connsiteY0" fmla="*/ 136187 h 943583"/>
              <a:gd name="connsiteX1" fmla="*/ 3073940 w 3472774"/>
              <a:gd name="connsiteY1" fmla="*/ 0 h 943583"/>
              <a:gd name="connsiteX2" fmla="*/ 3472774 w 3472774"/>
              <a:gd name="connsiteY2" fmla="*/ 943583 h 943583"/>
              <a:gd name="connsiteX0" fmla="*/ 0 w 3472774"/>
              <a:gd name="connsiteY0" fmla="*/ 19455 h 826851"/>
              <a:gd name="connsiteX1" fmla="*/ 3463047 w 3472774"/>
              <a:gd name="connsiteY1" fmla="*/ 0 h 826851"/>
              <a:gd name="connsiteX2" fmla="*/ 3472774 w 3472774"/>
              <a:gd name="connsiteY2" fmla="*/ 826851 h 826851"/>
              <a:gd name="connsiteX0" fmla="*/ 0 w 3472774"/>
              <a:gd name="connsiteY0" fmla="*/ 0 h 807396"/>
              <a:gd name="connsiteX1" fmla="*/ 3453319 w 3472774"/>
              <a:gd name="connsiteY1" fmla="*/ 0 h 807396"/>
              <a:gd name="connsiteX2" fmla="*/ 3472774 w 3472774"/>
              <a:gd name="connsiteY2" fmla="*/ 807396 h 807396"/>
              <a:gd name="connsiteX0" fmla="*/ 0 w 3472774"/>
              <a:gd name="connsiteY0" fmla="*/ 0 h 807396"/>
              <a:gd name="connsiteX1" fmla="*/ 3472774 w 3472774"/>
              <a:gd name="connsiteY1" fmla="*/ 0 h 807396"/>
              <a:gd name="connsiteX2" fmla="*/ 3472774 w 3472774"/>
              <a:gd name="connsiteY2" fmla="*/ 807396 h 807396"/>
              <a:gd name="connsiteX0" fmla="*/ 0 w 3472774"/>
              <a:gd name="connsiteY0" fmla="*/ 9728 h 817124"/>
              <a:gd name="connsiteX1" fmla="*/ 3472774 w 3472774"/>
              <a:gd name="connsiteY1" fmla="*/ 0 h 817124"/>
              <a:gd name="connsiteX2" fmla="*/ 3472774 w 3472774"/>
              <a:gd name="connsiteY2" fmla="*/ 817124 h 817124"/>
              <a:gd name="connsiteX0" fmla="*/ 0 w 3472774"/>
              <a:gd name="connsiteY0" fmla="*/ 0 h 807396"/>
              <a:gd name="connsiteX1" fmla="*/ 3463047 w 3472774"/>
              <a:gd name="connsiteY1" fmla="*/ 0 h 807396"/>
              <a:gd name="connsiteX2" fmla="*/ 3472774 w 3472774"/>
              <a:gd name="connsiteY2" fmla="*/ 807396 h 807396"/>
              <a:gd name="connsiteX0" fmla="*/ 0 w 5296948"/>
              <a:gd name="connsiteY0" fmla="*/ 0 h 4211332"/>
              <a:gd name="connsiteX1" fmla="*/ 5287221 w 5296948"/>
              <a:gd name="connsiteY1" fmla="*/ 3403936 h 4211332"/>
              <a:gd name="connsiteX2" fmla="*/ 5296948 w 5296948"/>
              <a:gd name="connsiteY2" fmla="*/ 4211332 h 4211332"/>
              <a:gd name="connsiteX0" fmla="*/ 13208 w 5310156"/>
              <a:gd name="connsiteY0" fmla="*/ 0 h 4211332"/>
              <a:gd name="connsiteX1" fmla="*/ 0 w 5310156"/>
              <a:gd name="connsiteY1" fmla="*/ 707311 h 4211332"/>
              <a:gd name="connsiteX2" fmla="*/ 5310156 w 5310156"/>
              <a:gd name="connsiteY2" fmla="*/ 4211332 h 4211332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0 w 3273228"/>
              <a:gd name="connsiteY2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147170 w 3273228"/>
              <a:gd name="connsiteY2" fmla="*/ 3669797 h 6012765"/>
              <a:gd name="connsiteX3" fmla="*/ 0 w 3273228"/>
              <a:gd name="connsiteY3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078334 w 3273228"/>
              <a:gd name="connsiteY2" fmla="*/ 3680849 h 6012765"/>
              <a:gd name="connsiteX3" fmla="*/ 0 w 3273228"/>
              <a:gd name="connsiteY3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061125 w 3273228"/>
              <a:gd name="connsiteY2" fmla="*/ 3702952 h 6012765"/>
              <a:gd name="connsiteX3" fmla="*/ 0 w 3273228"/>
              <a:gd name="connsiteY3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646236 w 3273228"/>
              <a:gd name="connsiteY2" fmla="*/ 3448762 h 6012765"/>
              <a:gd name="connsiteX3" fmla="*/ 1061125 w 3273228"/>
              <a:gd name="connsiteY3" fmla="*/ 3702952 h 6012765"/>
              <a:gd name="connsiteX4" fmla="*/ 0 w 3273228"/>
              <a:gd name="connsiteY4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646236 w 3273228"/>
              <a:gd name="connsiteY2" fmla="*/ 3448762 h 6012765"/>
              <a:gd name="connsiteX3" fmla="*/ 1061125 w 3273228"/>
              <a:gd name="connsiteY3" fmla="*/ 3702952 h 6012765"/>
              <a:gd name="connsiteX4" fmla="*/ 0 w 3273228"/>
              <a:gd name="connsiteY4" fmla="*/ 6012765 h 6012765"/>
              <a:gd name="connsiteX0" fmla="*/ 3273228 w 3273228"/>
              <a:gd name="connsiteY0" fmla="*/ 0 h 6012765"/>
              <a:gd name="connsiteX1" fmla="*/ 3242812 w 3273228"/>
              <a:gd name="connsiteY1" fmla="*/ 552587 h 6012765"/>
              <a:gd name="connsiteX2" fmla="*/ 1646236 w 3273228"/>
              <a:gd name="connsiteY2" fmla="*/ 3448762 h 6012765"/>
              <a:gd name="connsiteX3" fmla="*/ 1061125 w 3273228"/>
              <a:gd name="connsiteY3" fmla="*/ 3702952 h 6012765"/>
              <a:gd name="connsiteX4" fmla="*/ 0 w 3273228"/>
              <a:gd name="connsiteY4" fmla="*/ 6012765 h 6012765"/>
              <a:gd name="connsiteX0" fmla="*/ 0 w 3617931"/>
              <a:gd name="connsiteY0" fmla="*/ 0 h 6123283"/>
              <a:gd name="connsiteX1" fmla="*/ 3617932 w 3617931"/>
              <a:gd name="connsiteY1" fmla="*/ 663105 h 6123283"/>
              <a:gd name="connsiteX2" fmla="*/ 2021356 w 3617931"/>
              <a:gd name="connsiteY2" fmla="*/ 3559280 h 6123283"/>
              <a:gd name="connsiteX3" fmla="*/ 1436245 w 3617931"/>
              <a:gd name="connsiteY3" fmla="*/ 3813470 h 6123283"/>
              <a:gd name="connsiteX4" fmla="*/ 375120 w 3617931"/>
              <a:gd name="connsiteY4" fmla="*/ 6123283 h 6123283"/>
              <a:gd name="connsiteX0" fmla="*/ 0 w 2064831"/>
              <a:gd name="connsiteY0" fmla="*/ 0 h 6123283"/>
              <a:gd name="connsiteX1" fmla="*/ 571907 w 2064831"/>
              <a:gd name="connsiteY1" fmla="*/ 762571 h 6123283"/>
              <a:gd name="connsiteX2" fmla="*/ 2021356 w 2064831"/>
              <a:gd name="connsiteY2" fmla="*/ 3559280 h 6123283"/>
              <a:gd name="connsiteX3" fmla="*/ 1436245 w 2064831"/>
              <a:gd name="connsiteY3" fmla="*/ 3813470 h 6123283"/>
              <a:gd name="connsiteX4" fmla="*/ 375120 w 2064831"/>
              <a:gd name="connsiteY4" fmla="*/ 6123283 h 6123283"/>
              <a:gd name="connsiteX0" fmla="*/ 0 w 1436246"/>
              <a:gd name="connsiteY0" fmla="*/ 0 h 6123283"/>
              <a:gd name="connsiteX1" fmla="*/ 571907 w 1436246"/>
              <a:gd name="connsiteY1" fmla="*/ 762571 h 6123283"/>
              <a:gd name="connsiteX2" fmla="*/ 592995 w 1436246"/>
              <a:gd name="connsiteY2" fmla="*/ 5073368 h 6123283"/>
              <a:gd name="connsiteX3" fmla="*/ 1436245 w 1436246"/>
              <a:gd name="connsiteY3" fmla="*/ 3813470 h 6123283"/>
              <a:gd name="connsiteX4" fmla="*/ 375120 w 1436246"/>
              <a:gd name="connsiteY4" fmla="*/ 6123283 h 6123283"/>
              <a:gd name="connsiteX0" fmla="*/ 78164 w 786170"/>
              <a:gd name="connsiteY0" fmla="*/ 0 h 6123283"/>
              <a:gd name="connsiteX1" fmla="*/ 650071 w 786170"/>
              <a:gd name="connsiteY1" fmla="*/ 762571 h 6123283"/>
              <a:gd name="connsiteX2" fmla="*/ 671159 w 786170"/>
              <a:gd name="connsiteY2" fmla="*/ 5073368 h 6123283"/>
              <a:gd name="connsiteX3" fmla="*/ 0 w 786170"/>
              <a:gd name="connsiteY3" fmla="*/ 5659111 h 6123283"/>
              <a:gd name="connsiteX4" fmla="*/ 453284 w 786170"/>
              <a:gd name="connsiteY4" fmla="*/ 6123283 h 6123283"/>
              <a:gd name="connsiteX0" fmla="*/ 2326723 w 3034729"/>
              <a:gd name="connsiteY0" fmla="*/ 0 h 6012765"/>
              <a:gd name="connsiteX1" fmla="*/ 2898630 w 3034729"/>
              <a:gd name="connsiteY1" fmla="*/ 762571 h 6012765"/>
              <a:gd name="connsiteX2" fmla="*/ 2919718 w 3034729"/>
              <a:gd name="connsiteY2" fmla="*/ 5073368 h 6012765"/>
              <a:gd name="connsiteX3" fmla="*/ 2248559 w 3034729"/>
              <a:gd name="connsiteY3" fmla="*/ 5659111 h 6012765"/>
              <a:gd name="connsiteX4" fmla="*/ 0 w 3034729"/>
              <a:gd name="connsiteY4" fmla="*/ 6012765 h 6012765"/>
              <a:gd name="connsiteX0" fmla="*/ 2326723 w 3034729"/>
              <a:gd name="connsiteY0" fmla="*/ 0 h 6012765"/>
              <a:gd name="connsiteX1" fmla="*/ 2898630 w 3034729"/>
              <a:gd name="connsiteY1" fmla="*/ 762571 h 6012765"/>
              <a:gd name="connsiteX2" fmla="*/ 2919718 w 3034729"/>
              <a:gd name="connsiteY2" fmla="*/ 5073368 h 6012765"/>
              <a:gd name="connsiteX3" fmla="*/ 2248559 w 3034729"/>
              <a:gd name="connsiteY3" fmla="*/ 5659111 h 6012765"/>
              <a:gd name="connsiteX4" fmla="*/ 397235 w 3034729"/>
              <a:gd name="connsiteY4" fmla="*/ 5638929 h 6012765"/>
              <a:gd name="connsiteX5" fmla="*/ 0 w 3034729"/>
              <a:gd name="connsiteY5" fmla="*/ 6012765 h 6012765"/>
              <a:gd name="connsiteX0" fmla="*/ 2326723 w 2919718"/>
              <a:gd name="connsiteY0" fmla="*/ 0 h 6012765"/>
              <a:gd name="connsiteX1" fmla="*/ 2898630 w 2919718"/>
              <a:gd name="connsiteY1" fmla="*/ 762571 h 6012765"/>
              <a:gd name="connsiteX2" fmla="*/ 2919718 w 2919718"/>
              <a:gd name="connsiteY2" fmla="*/ 5073368 h 6012765"/>
              <a:gd name="connsiteX3" fmla="*/ 2248559 w 2919718"/>
              <a:gd name="connsiteY3" fmla="*/ 5659111 h 6012765"/>
              <a:gd name="connsiteX4" fmla="*/ 397235 w 2919718"/>
              <a:gd name="connsiteY4" fmla="*/ 5638929 h 6012765"/>
              <a:gd name="connsiteX5" fmla="*/ 0 w 2919718"/>
              <a:gd name="connsiteY5" fmla="*/ 6012765 h 6012765"/>
              <a:gd name="connsiteX0" fmla="*/ 2318297 w 2919718"/>
              <a:gd name="connsiteY0" fmla="*/ 0 h 6042523"/>
              <a:gd name="connsiteX1" fmla="*/ 2898630 w 2919718"/>
              <a:gd name="connsiteY1" fmla="*/ 792329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98630 w 2919718"/>
              <a:gd name="connsiteY1" fmla="*/ 792329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485788 w 2919718"/>
              <a:gd name="connsiteY1" fmla="*/ 935713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5370 w 2919718"/>
              <a:gd name="connsiteY3" fmla="*/ 5661815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067415 w 2919718"/>
              <a:gd name="connsiteY3" fmla="*/ 5469734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9582 w 2919718"/>
              <a:gd name="connsiteY3" fmla="*/ 5664522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9582 w 2919718"/>
              <a:gd name="connsiteY3" fmla="*/ 5664522 h 6042523"/>
              <a:gd name="connsiteX4" fmla="*/ 637357 w 2919718"/>
              <a:gd name="connsiteY4" fmla="*/ 5398149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9582 w 2919718"/>
              <a:gd name="connsiteY3" fmla="*/ 5664522 h 6042523"/>
              <a:gd name="connsiteX4" fmla="*/ 565742 w 2919718"/>
              <a:gd name="connsiteY4" fmla="*/ 5657865 h 6042523"/>
              <a:gd name="connsiteX5" fmla="*/ 0 w 2919718"/>
              <a:gd name="connsiteY5" fmla="*/ 6042523 h 6042523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70270"/>
              <a:gd name="connsiteY0" fmla="*/ 0 h 6045228"/>
              <a:gd name="connsiteX1" fmla="*/ 2869141 w 2970270"/>
              <a:gd name="connsiteY1" fmla="*/ 627301 h 6045228"/>
              <a:gd name="connsiteX2" fmla="*/ 2970270 w 2970270"/>
              <a:gd name="connsiteY2" fmla="*/ 5178877 h 6045228"/>
              <a:gd name="connsiteX3" fmla="*/ 2235922 w 2970270"/>
              <a:gd name="connsiteY3" fmla="*/ 5664522 h 6045228"/>
              <a:gd name="connsiteX4" fmla="*/ 612082 w 2970270"/>
              <a:gd name="connsiteY4" fmla="*/ 5657865 h 6045228"/>
              <a:gd name="connsiteX5" fmla="*/ 0 w 2970270"/>
              <a:gd name="connsiteY5" fmla="*/ 6045228 h 6045228"/>
              <a:gd name="connsiteX0" fmla="*/ 2364637 w 2970270"/>
              <a:gd name="connsiteY0" fmla="*/ 0 h 6045228"/>
              <a:gd name="connsiteX1" fmla="*/ 2869141 w 2970270"/>
              <a:gd name="connsiteY1" fmla="*/ 627301 h 6045228"/>
              <a:gd name="connsiteX2" fmla="*/ 2970270 w 2970270"/>
              <a:gd name="connsiteY2" fmla="*/ 5178877 h 6045228"/>
              <a:gd name="connsiteX3" fmla="*/ 2235922 w 2970270"/>
              <a:gd name="connsiteY3" fmla="*/ 5664522 h 6045228"/>
              <a:gd name="connsiteX4" fmla="*/ 612082 w 2970270"/>
              <a:gd name="connsiteY4" fmla="*/ 5657865 h 6045228"/>
              <a:gd name="connsiteX5" fmla="*/ 0 w 2970270"/>
              <a:gd name="connsiteY5" fmla="*/ 6045228 h 6045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0270" h="6045228">
                <a:moveTo>
                  <a:pt x="2364637" y="0"/>
                </a:moveTo>
                <a:cubicBezTo>
                  <a:pt x="2444338" y="320923"/>
                  <a:pt x="2839992" y="284735"/>
                  <a:pt x="2869141" y="627301"/>
                </a:cubicBezTo>
                <a:lnTo>
                  <a:pt x="2970270" y="5178877"/>
                </a:lnTo>
                <a:cubicBezTo>
                  <a:pt x="2962801" y="5439055"/>
                  <a:pt x="2681509" y="5664063"/>
                  <a:pt x="2235922" y="5664522"/>
                </a:cubicBezTo>
                <a:lnTo>
                  <a:pt x="612082" y="5657865"/>
                </a:lnTo>
                <a:cubicBezTo>
                  <a:pt x="260611" y="5662540"/>
                  <a:pt x="1819" y="5843062"/>
                  <a:pt x="0" y="6045228"/>
                </a:cubicBezTo>
              </a:path>
            </a:pathLst>
          </a:custGeom>
          <a:ln w="127000" cmpd="dbl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642014" y="1120297"/>
            <a:ext cx="6806736" cy="5313881"/>
            <a:chOff x="1345225" y="1483733"/>
            <a:chExt cx="6806736" cy="5313881"/>
          </a:xfrm>
        </p:grpSpPr>
        <p:sp>
          <p:nvSpPr>
            <p:cNvPr id="16" name="Freeform 15"/>
            <p:cNvSpPr/>
            <p:nvPr/>
          </p:nvSpPr>
          <p:spPr>
            <a:xfrm>
              <a:off x="6624008" y="4096694"/>
              <a:ext cx="1485141" cy="143538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20 w 1843540"/>
                <a:gd name="connsiteY0" fmla="*/ 0 h 3296324"/>
                <a:gd name="connsiteX1" fmla="*/ 1784845 w 1843540"/>
                <a:gd name="connsiteY1" fmla="*/ 3296324 h 3296324"/>
                <a:gd name="connsiteX0" fmla="*/ 1 w 1832414"/>
                <a:gd name="connsiteY0" fmla="*/ 0 h 3547984"/>
                <a:gd name="connsiteX1" fmla="*/ 904647 w 1832414"/>
                <a:gd name="connsiteY1" fmla="*/ 3547984 h 3547984"/>
                <a:gd name="connsiteX2" fmla="*/ 1784826 w 1832414"/>
                <a:gd name="connsiteY2" fmla="*/ 3296324 h 3547984"/>
                <a:gd name="connsiteX0" fmla="*/ -1 w 1784824"/>
                <a:gd name="connsiteY0" fmla="*/ 0 h 3547984"/>
                <a:gd name="connsiteX1" fmla="*/ 904645 w 1784824"/>
                <a:gd name="connsiteY1" fmla="*/ 3547984 h 3547984"/>
                <a:gd name="connsiteX2" fmla="*/ 1784824 w 1784824"/>
                <a:gd name="connsiteY2" fmla="*/ 3296324 h 3547984"/>
                <a:gd name="connsiteX0" fmla="*/ 1 w 1586832"/>
                <a:gd name="connsiteY0" fmla="*/ 0 h 3547984"/>
                <a:gd name="connsiteX1" fmla="*/ 904647 w 1586832"/>
                <a:gd name="connsiteY1" fmla="*/ 3547984 h 3547984"/>
                <a:gd name="connsiteX2" fmla="*/ 1586832 w 1586832"/>
                <a:gd name="connsiteY2" fmla="*/ 3268220 h 3547984"/>
                <a:gd name="connsiteX0" fmla="*/ -1 w 1595255"/>
                <a:gd name="connsiteY0" fmla="*/ 0 h 3547984"/>
                <a:gd name="connsiteX1" fmla="*/ 904645 w 1595255"/>
                <a:gd name="connsiteY1" fmla="*/ 3547984 h 3547984"/>
                <a:gd name="connsiteX2" fmla="*/ 1595254 w 1595255"/>
                <a:gd name="connsiteY2" fmla="*/ 3324428 h 3547984"/>
                <a:gd name="connsiteX0" fmla="*/ 1 w 1595255"/>
                <a:gd name="connsiteY0" fmla="*/ 0 h 3435557"/>
                <a:gd name="connsiteX1" fmla="*/ 870946 w 1595255"/>
                <a:gd name="connsiteY1" fmla="*/ 3435557 h 3435557"/>
                <a:gd name="connsiteX2" fmla="*/ 1595256 w 1595255"/>
                <a:gd name="connsiteY2" fmla="*/ 3324428 h 3435557"/>
                <a:gd name="connsiteX0" fmla="*/ -1 w 1595255"/>
                <a:gd name="connsiteY0" fmla="*/ 0 h 3351234"/>
                <a:gd name="connsiteX1" fmla="*/ 887795 w 1595255"/>
                <a:gd name="connsiteY1" fmla="*/ 3351234 h 3351234"/>
                <a:gd name="connsiteX2" fmla="*/ 1595254 w 1595255"/>
                <a:gd name="connsiteY2" fmla="*/ 3324428 h 3351234"/>
                <a:gd name="connsiteX0" fmla="*/ 1 w 1595255"/>
                <a:gd name="connsiteY0" fmla="*/ 0 h 3351234"/>
                <a:gd name="connsiteX1" fmla="*/ 887797 w 1595255"/>
                <a:gd name="connsiteY1" fmla="*/ 3351234 h 3351234"/>
                <a:gd name="connsiteX2" fmla="*/ 1595256 w 1595255"/>
                <a:gd name="connsiteY2" fmla="*/ 3324428 h 3351234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09898"/>
                <a:gd name="connsiteY0" fmla="*/ 0 h 6330567"/>
                <a:gd name="connsiteX1" fmla="*/ 715077 w 1409898"/>
                <a:gd name="connsiteY1" fmla="*/ 6330567 h 6330567"/>
                <a:gd name="connsiteX2" fmla="*/ 1409898 w 1409898"/>
                <a:gd name="connsiteY2" fmla="*/ 6303761 h 6330567"/>
                <a:gd name="connsiteX0" fmla="*/ 0 w 2201879"/>
                <a:gd name="connsiteY0" fmla="*/ 0 h 5121969"/>
                <a:gd name="connsiteX1" fmla="*/ 1507058 w 2201879"/>
                <a:gd name="connsiteY1" fmla="*/ 5121969 h 5121969"/>
                <a:gd name="connsiteX2" fmla="*/ 2201879 w 2201879"/>
                <a:gd name="connsiteY2" fmla="*/ 5095163 h 5121969"/>
                <a:gd name="connsiteX0" fmla="*/ 0 w 1772186"/>
                <a:gd name="connsiteY0" fmla="*/ 0 h 7034534"/>
                <a:gd name="connsiteX1" fmla="*/ 1507058 w 1772186"/>
                <a:gd name="connsiteY1" fmla="*/ 5121969 h 7034534"/>
                <a:gd name="connsiteX2" fmla="*/ 1772186 w 1772186"/>
                <a:gd name="connsiteY2" fmla="*/ 7034534 h 7034534"/>
                <a:gd name="connsiteX0" fmla="*/ 0 w 1772186"/>
                <a:gd name="connsiteY0" fmla="*/ 0 h 7034534"/>
                <a:gd name="connsiteX1" fmla="*/ 1043665 w 1772186"/>
                <a:gd name="connsiteY1" fmla="*/ 2395607 h 7034534"/>
                <a:gd name="connsiteX2" fmla="*/ 1772186 w 1772186"/>
                <a:gd name="connsiteY2" fmla="*/ 7034534 h 7034534"/>
                <a:gd name="connsiteX0" fmla="*/ 0 w 1763760"/>
                <a:gd name="connsiteY0" fmla="*/ 0 h 7315597"/>
                <a:gd name="connsiteX1" fmla="*/ 1043665 w 1763760"/>
                <a:gd name="connsiteY1" fmla="*/ 2395607 h 7315597"/>
                <a:gd name="connsiteX2" fmla="*/ 1763760 w 1763760"/>
                <a:gd name="connsiteY2" fmla="*/ 7315597 h 7315597"/>
                <a:gd name="connsiteX0" fmla="*/ 0 w 1763760"/>
                <a:gd name="connsiteY0" fmla="*/ 0 h 7315597"/>
                <a:gd name="connsiteX1" fmla="*/ 1009964 w 1763760"/>
                <a:gd name="connsiteY1" fmla="*/ 2283180 h 7315597"/>
                <a:gd name="connsiteX2" fmla="*/ 1763760 w 1763760"/>
                <a:gd name="connsiteY2" fmla="*/ 7315597 h 7315597"/>
                <a:gd name="connsiteX0" fmla="*/ 0 w 1763760"/>
                <a:gd name="connsiteY0" fmla="*/ 0 h 7315597"/>
                <a:gd name="connsiteX1" fmla="*/ 459267 w 1763760"/>
                <a:gd name="connsiteY1" fmla="*/ 568653 h 7315597"/>
                <a:gd name="connsiteX2" fmla="*/ 1009964 w 1763760"/>
                <a:gd name="connsiteY2" fmla="*/ 2283180 h 7315597"/>
                <a:gd name="connsiteX3" fmla="*/ 1763760 w 1763760"/>
                <a:gd name="connsiteY3" fmla="*/ 7315597 h 7315597"/>
                <a:gd name="connsiteX0" fmla="*/ 0 w 1763760"/>
                <a:gd name="connsiteY0" fmla="*/ 0 h 7315597"/>
                <a:gd name="connsiteX1" fmla="*/ 1009964 w 1763760"/>
                <a:gd name="connsiteY1" fmla="*/ 2283180 h 7315597"/>
                <a:gd name="connsiteX2" fmla="*/ 1763760 w 1763760"/>
                <a:gd name="connsiteY2" fmla="*/ 7315597 h 7315597"/>
                <a:gd name="connsiteX0" fmla="*/ 0 w 1784825"/>
                <a:gd name="connsiteY0" fmla="*/ 0 h 7428024"/>
                <a:gd name="connsiteX1" fmla="*/ 1031029 w 1784825"/>
                <a:gd name="connsiteY1" fmla="*/ 2395607 h 7428024"/>
                <a:gd name="connsiteX2" fmla="*/ 1784825 w 1784825"/>
                <a:gd name="connsiteY2" fmla="*/ 7428024 h 7428024"/>
                <a:gd name="connsiteX0" fmla="*/ 0 w 1784825"/>
                <a:gd name="connsiteY0" fmla="*/ 0 h 7428024"/>
                <a:gd name="connsiteX1" fmla="*/ 1031029 w 1784825"/>
                <a:gd name="connsiteY1" fmla="*/ 2395607 h 7428024"/>
                <a:gd name="connsiteX2" fmla="*/ 1784825 w 1784825"/>
                <a:gd name="connsiteY2" fmla="*/ 7428024 h 7428024"/>
                <a:gd name="connsiteX0" fmla="*/ 0 w 1763762"/>
                <a:gd name="connsiteY0" fmla="*/ 0 h 7343712"/>
                <a:gd name="connsiteX1" fmla="*/ 1009966 w 1763762"/>
                <a:gd name="connsiteY1" fmla="*/ 2311295 h 7343712"/>
                <a:gd name="connsiteX2" fmla="*/ 1763762 w 1763762"/>
                <a:gd name="connsiteY2" fmla="*/ 7343712 h 7343712"/>
                <a:gd name="connsiteX0" fmla="*/ 0 w 1763762"/>
                <a:gd name="connsiteY0" fmla="*/ 0 h 7343712"/>
                <a:gd name="connsiteX1" fmla="*/ 1009966 w 1763762"/>
                <a:gd name="connsiteY1" fmla="*/ 2311295 h 7343712"/>
                <a:gd name="connsiteX2" fmla="*/ 1763762 w 1763762"/>
                <a:gd name="connsiteY2" fmla="*/ 7343712 h 7343712"/>
                <a:gd name="connsiteX0" fmla="*/ 1916343 w 3680105"/>
                <a:gd name="connsiteY0" fmla="*/ 0 h 7343712"/>
                <a:gd name="connsiteX1" fmla="*/ 36420 w 3680105"/>
                <a:gd name="connsiteY1" fmla="*/ 2592370 h 7343712"/>
                <a:gd name="connsiteX2" fmla="*/ 3680105 w 3680105"/>
                <a:gd name="connsiteY2" fmla="*/ 7343712 h 7343712"/>
                <a:gd name="connsiteX0" fmla="*/ 1916345 w 1929178"/>
                <a:gd name="connsiteY0" fmla="*/ 0 h 2592370"/>
                <a:gd name="connsiteX1" fmla="*/ 36422 w 1929178"/>
                <a:gd name="connsiteY1" fmla="*/ 2592370 h 2592370"/>
                <a:gd name="connsiteX2" fmla="*/ 739669 w 1929178"/>
                <a:gd name="connsiteY2" fmla="*/ 2565552 h 2592370"/>
                <a:gd name="connsiteX0" fmla="*/ 0 w 1034972"/>
                <a:gd name="connsiteY0" fmla="*/ 0 h 1468096"/>
                <a:gd name="connsiteX1" fmla="*/ 331725 w 1034972"/>
                <a:gd name="connsiteY1" fmla="*/ 1468096 h 1468096"/>
                <a:gd name="connsiteX2" fmla="*/ 1034972 w 1034972"/>
                <a:gd name="connsiteY2" fmla="*/ 1441278 h 1468096"/>
                <a:gd name="connsiteX0" fmla="*/ 0 w 1034972"/>
                <a:gd name="connsiteY0" fmla="*/ 0 h 1468096"/>
                <a:gd name="connsiteX1" fmla="*/ 331725 w 1034972"/>
                <a:gd name="connsiteY1" fmla="*/ 1468096 h 1468096"/>
                <a:gd name="connsiteX2" fmla="*/ 1034972 w 1034972"/>
                <a:gd name="connsiteY2" fmla="*/ 1441278 h 1468096"/>
                <a:gd name="connsiteX0" fmla="*/ 0 w 1034972"/>
                <a:gd name="connsiteY0" fmla="*/ 0 h 1441279"/>
                <a:gd name="connsiteX1" fmla="*/ 323299 w 1034972"/>
                <a:gd name="connsiteY1" fmla="*/ 1439992 h 1441279"/>
                <a:gd name="connsiteX2" fmla="*/ 1034972 w 1034972"/>
                <a:gd name="connsiteY2" fmla="*/ 1441278 h 1441279"/>
                <a:gd name="connsiteX0" fmla="*/ 0 w 2488343"/>
                <a:gd name="connsiteY0" fmla="*/ 0 h 2059624"/>
                <a:gd name="connsiteX1" fmla="*/ 1776670 w 2488343"/>
                <a:gd name="connsiteY1" fmla="*/ 2058337 h 2059624"/>
                <a:gd name="connsiteX2" fmla="*/ 2488343 w 2488343"/>
                <a:gd name="connsiteY2" fmla="*/ 2059623 h 2059624"/>
                <a:gd name="connsiteX0" fmla="*/ 0 w 2635787"/>
                <a:gd name="connsiteY0" fmla="*/ 0 h 1385059"/>
                <a:gd name="connsiteX1" fmla="*/ 1924114 w 2635787"/>
                <a:gd name="connsiteY1" fmla="*/ 1383772 h 1385059"/>
                <a:gd name="connsiteX2" fmla="*/ 2635787 w 2635787"/>
                <a:gd name="connsiteY2" fmla="*/ 1385058 h 1385059"/>
                <a:gd name="connsiteX0" fmla="*/ 0 w 2635787"/>
                <a:gd name="connsiteY0" fmla="*/ 0 h 1385059"/>
                <a:gd name="connsiteX1" fmla="*/ 285386 w 2635787"/>
                <a:gd name="connsiteY1" fmla="*/ 1355669 h 1385059"/>
                <a:gd name="connsiteX2" fmla="*/ 2635787 w 2635787"/>
                <a:gd name="connsiteY2" fmla="*/ 1385058 h 1385059"/>
                <a:gd name="connsiteX0" fmla="*/ 0 w 2635787"/>
                <a:gd name="connsiteY0" fmla="*/ 0 h 1385059"/>
                <a:gd name="connsiteX1" fmla="*/ 306449 w 2635787"/>
                <a:gd name="connsiteY1" fmla="*/ 1355669 h 1385059"/>
                <a:gd name="connsiteX2" fmla="*/ 2635787 w 2635787"/>
                <a:gd name="connsiteY2" fmla="*/ 1385058 h 1385059"/>
                <a:gd name="connsiteX0" fmla="*/ 0 w 2635787"/>
                <a:gd name="connsiteY0" fmla="*/ 0 h 1385059"/>
                <a:gd name="connsiteX1" fmla="*/ 323299 w 2635787"/>
                <a:gd name="connsiteY1" fmla="*/ 1383772 h 1385059"/>
                <a:gd name="connsiteX2" fmla="*/ 2635787 w 2635787"/>
                <a:gd name="connsiteY2" fmla="*/ 1385058 h 1385059"/>
                <a:gd name="connsiteX0" fmla="*/ 0 w 2631573"/>
                <a:gd name="connsiteY0" fmla="*/ 0 h 1132100"/>
                <a:gd name="connsiteX1" fmla="*/ 319085 w 2631573"/>
                <a:gd name="connsiteY1" fmla="*/ 1130813 h 1132100"/>
                <a:gd name="connsiteX2" fmla="*/ 2631573 w 2631573"/>
                <a:gd name="connsiteY2" fmla="*/ 1132099 h 1132100"/>
                <a:gd name="connsiteX0" fmla="*/ 0 w 2627361"/>
                <a:gd name="connsiteY0" fmla="*/ 0 h 1272631"/>
                <a:gd name="connsiteX1" fmla="*/ 314873 w 2627361"/>
                <a:gd name="connsiteY1" fmla="*/ 1271344 h 1272631"/>
                <a:gd name="connsiteX2" fmla="*/ 2627361 w 2627361"/>
                <a:gd name="connsiteY2" fmla="*/ 1272630 h 1272631"/>
                <a:gd name="connsiteX0" fmla="*/ 0 w 2631573"/>
                <a:gd name="connsiteY0" fmla="*/ 0 h 1469382"/>
                <a:gd name="connsiteX1" fmla="*/ 319085 w 2631573"/>
                <a:gd name="connsiteY1" fmla="*/ 1468095 h 1469382"/>
                <a:gd name="connsiteX2" fmla="*/ 2631573 w 2631573"/>
                <a:gd name="connsiteY2" fmla="*/ 1469381 h 1469382"/>
                <a:gd name="connsiteX0" fmla="*/ 0 w 2627361"/>
                <a:gd name="connsiteY0" fmla="*/ 0 h 1694237"/>
                <a:gd name="connsiteX1" fmla="*/ 314873 w 2627361"/>
                <a:gd name="connsiteY1" fmla="*/ 1692950 h 1694237"/>
                <a:gd name="connsiteX2" fmla="*/ 2627361 w 2627361"/>
                <a:gd name="connsiteY2" fmla="*/ 1694236 h 169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7361" h="1694237">
                  <a:moveTo>
                    <a:pt x="0" y="0"/>
                  </a:moveTo>
                  <a:lnTo>
                    <a:pt x="314873" y="1692950"/>
                  </a:lnTo>
                  <a:lnTo>
                    <a:pt x="2627361" y="1694236"/>
                  </a:lnTo>
                </a:path>
              </a:pathLst>
            </a:cu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349829" y="1975451"/>
              <a:ext cx="6802132" cy="0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349829" y="2541919"/>
              <a:ext cx="6802132" cy="0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690565" y="3111262"/>
              <a:ext cx="1461396" cy="0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349829" y="3680605"/>
              <a:ext cx="6802132" cy="0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349829" y="4241322"/>
              <a:ext cx="4881316" cy="0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349829" y="4810665"/>
              <a:ext cx="6802132" cy="1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349829" y="5940726"/>
              <a:ext cx="6802132" cy="0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916172" y="1483743"/>
              <a:ext cx="0" cy="5313871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550988" y="1483742"/>
              <a:ext cx="0" cy="5313871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231145" y="1483741"/>
              <a:ext cx="0" cy="5313871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661800" y="1483740"/>
              <a:ext cx="0" cy="4770883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109711" y="1483739"/>
              <a:ext cx="0" cy="4546125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40367" y="1483738"/>
              <a:ext cx="0" cy="5313871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979650" y="1483735"/>
              <a:ext cx="0" cy="5313871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410307" y="1483737"/>
              <a:ext cx="0" cy="1058182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849591" y="1483734"/>
              <a:ext cx="0" cy="5313871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702278" y="1483733"/>
              <a:ext cx="0" cy="5313871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5506981" y="1507242"/>
              <a:ext cx="1862130" cy="5287629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985296 w 3273228"/>
                <a:gd name="connsiteY3" fmla="*/ 3721890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06359 w 3273228"/>
                <a:gd name="connsiteY3" fmla="*/ 3719185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67301 w 3273228"/>
                <a:gd name="connsiteY2" fmla="*/ 3413593 h 6012765"/>
                <a:gd name="connsiteX3" fmla="*/ 1006359 w 3273228"/>
                <a:gd name="connsiteY3" fmla="*/ 3719185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67301 w 3273228"/>
                <a:gd name="connsiteY2" fmla="*/ 3413593 h 6012765"/>
                <a:gd name="connsiteX3" fmla="*/ 1006359 w 3273228"/>
                <a:gd name="connsiteY3" fmla="*/ 3719185 h 6012765"/>
                <a:gd name="connsiteX4" fmla="*/ 0 w 3273228"/>
                <a:gd name="connsiteY4" fmla="*/ 6012765 h 6012765"/>
                <a:gd name="connsiteX0" fmla="*/ 3294291 w 3294291"/>
                <a:gd name="connsiteY0" fmla="*/ 0 h 6007355"/>
                <a:gd name="connsiteX1" fmla="*/ 3263875 w 3294291"/>
                <a:gd name="connsiteY1" fmla="*/ 552587 h 6007355"/>
                <a:gd name="connsiteX2" fmla="*/ 1688364 w 3294291"/>
                <a:gd name="connsiteY2" fmla="*/ 3413593 h 6007355"/>
                <a:gd name="connsiteX3" fmla="*/ 1027422 w 3294291"/>
                <a:gd name="connsiteY3" fmla="*/ 3719185 h 6007355"/>
                <a:gd name="connsiteX4" fmla="*/ 0 w 3294291"/>
                <a:gd name="connsiteY4" fmla="*/ 6007355 h 600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4291" h="6007355">
                  <a:moveTo>
                    <a:pt x="3294291" y="0"/>
                  </a:moveTo>
                  <a:lnTo>
                    <a:pt x="3263875" y="552587"/>
                  </a:lnTo>
                  <a:lnTo>
                    <a:pt x="1688364" y="3413593"/>
                  </a:lnTo>
                  <a:lnTo>
                    <a:pt x="1027422" y="3719185"/>
                  </a:lnTo>
                  <a:lnTo>
                    <a:pt x="0" y="6007355"/>
                  </a:lnTo>
                </a:path>
              </a:pathLst>
            </a:cu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5109711" y="6020340"/>
              <a:ext cx="176664" cy="468566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410307" y="3687384"/>
              <a:ext cx="0" cy="3110220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410307" y="6517481"/>
              <a:ext cx="2196428" cy="0"/>
            </a:xfrm>
            <a:prstGeom prst="line">
              <a:avLst/>
            </a:pr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eeform 37"/>
            <p:cNvSpPr/>
            <p:nvPr/>
          </p:nvSpPr>
          <p:spPr>
            <a:xfrm>
              <a:off x="1345225" y="2924428"/>
              <a:ext cx="2634962" cy="2187371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5252"/>
                <a:gd name="connsiteY0" fmla="*/ 6981657 h 6995365"/>
                <a:gd name="connsiteX1" fmla="*/ 1972 w 35252"/>
                <a:gd name="connsiteY1" fmla="*/ 13711 h 6995365"/>
                <a:gd name="connsiteX2" fmla="*/ 6907 w 35252"/>
                <a:gd name="connsiteY2" fmla="*/ 523390 h 6995365"/>
                <a:gd name="connsiteX3" fmla="*/ 35252 w 35252"/>
                <a:gd name="connsiteY3" fmla="*/ 496597 h 6995365"/>
                <a:gd name="connsiteX0" fmla="*/ 0 w 35252"/>
                <a:gd name="connsiteY0" fmla="*/ 6485059 h 6513738"/>
                <a:gd name="connsiteX1" fmla="*/ 7292 w 35252"/>
                <a:gd name="connsiteY1" fmla="*/ 3681297 h 6513738"/>
                <a:gd name="connsiteX2" fmla="*/ 6907 w 35252"/>
                <a:gd name="connsiteY2" fmla="*/ 26792 h 6513738"/>
                <a:gd name="connsiteX3" fmla="*/ 35252 w 35252"/>
                <a:gd name="connsiteY3" fmla="*/ -1 h 6513738"/>
                <a:gd name="connsiteX0" fmla="*/ 0 w 35252"/>
                <a:gd name="connsiteY0" fmla="*/ 6485059 h 6513735"/>
                <a:gd name="connsiteX1" fmla="*/ 7292 w 35252"/>
                <a:gd name="connsiteY1" fmla="*/ 3681297 h 6513735"/>
                <a:gd name="connsiteX2" fmla="*/ 12377 w 35252"/>
                <a:gd name="connsiteY2" fmla="*/ 3425503 h 6513735"/>
                <a:gd name="connsiteX3" fmla="*/ 35252 w 35252"/>
                <a:gd name="connsiteY3" fmla="*/ -1 h 6513735"/>
                <a:gd name="connsiteX0" fmla="*/ 0 w 36826"/>
                <a:gd name="connsiteY0" fmla="*/ 5933917 h 5967446"/>
                <a:gd name="connsiteX1" fmla="*/ 8866 w 36826"/>
                <a:gd name="connsiteY1" fmla="*/ 3681297 h 5967446"/>
                <a:gd name="connsiteX2" fmla="*/ 13951 w 36826"/>
                <a:gd name="connsiteY2" fmla="*/ 3425503 h 5967446"/>
                <a:gd name="connsiteX3" fmla="*/ 36826 w 36826"/>
                <a:gd name="connsiteY3" fmla="*/ -1 h 5967446"/>
                <a:gd name="connsiteX0" fmla="*/ 0 w 36826"/>
                <a:gd name="connsiteY0" fmla="*/ 5933917 h 5952369"/>
                <a:gd name="connsiteX1" fmla="*/ 9241 w 36826"/>
                <a:gd name="connsiteY1" fmla="*/ 1017444 h 5952369"/>
                <a:gd name="connsiteX2" fmla="*/ 13951 w 36826"/>
                <a:gd name="connsiteY2" fmla="*/ 3425503 h 5952369"/>
                <a:gd name="connsiteX3" fmla="*/ 36826 w 36826"/>
                <a:gd name="connsiteY3" fmla="*/ -1 h 5952369"/>
                <a:gd name="connsiteX0" fmla="*/ 0 w 39224"/>
                <a:gd name="connsiteY0" fmla="*/ 5780823 h 5799766"/>
                <a:gd name="connsiteX1" fmla="*/ 11639 w 39224"/>
                <a:gd name="connsiteY1" fmla="*/ 1017444 h 5799766"/>
                <a:gd name="connsiteX2" fmla="*/ 16349 w 39224"/>
                <a:gd name="connsiteY2" fmla="*/ 3425503 h 5799766"/>
                <a:gd name="connsiteX3" fmla="*/ 39224 w 39224"/>
                <a:gd name="connsiteY3" fmla="*/ -1 h 5799766"/>
                <a:gd name="connsiteX0" fmla="*/ 0 w 39224"/>
                <a:gd name="connsiteY0" fmla="*/ 6795280 h 6814223"/>
                <a:gd name="connsiteX1" fmla="*/ 11639 w 39224"/>
                <a:gd name="connsiteY1" fmla="*/ 2031901 h 6814223"/>
                <a:gd name="connsiteX2" fmla="*/ 20096 w 39224"/>
                <a:gd name="connsiteY2" fmla="*/ 204 h 6814223"/>
                <a:gd name="connsiteX3" fmla="*/ 39224 w 39224"/>
                <a:gd name="connsiteY3" fmla="*/ 1014456 h 6814223"/>
                <a:gd name="connsiteX0" fmla="*/ 0 w 20096"/>
                <a:gd name="connsiteY0" fmla="*/ 6795280 h 6814223"/>
                <a:gd name="connsiteX1" fmla="*/ 11639 w 20096"/>
                <a:gd name="connsiteY1" fmla="*/ 2031901 h 6814223"/>
                <a:gd name="connsiteX2" fmla="*/ 20096 w 20096"/>
                <a:gd name="connsiteY2" fmla="*/ 204 h 6814223"/>
                <a:gd name="connsiteX0" fmla="*/ 0 w 20096"/>
                <a:gd name="connsiteY0" fmla="*/ 6795280 h 6795281"/>
                <a:gd name="connsiteX1" fmla="*/ 11639 w 20096"/>
                <a:gd name="connsiteY1" fmla="*/ 2031901 h 6795281"/>
                <a:gd name="connsiteX2" fmla="*/ 20096 w 20096"/>
                <a:gd name="connsiteY2" fmla="*/ 204 h 6795281"/>
                <a:gd name="connsiteX0" fmla="*/ 0 w 20096"/>
                <a:gd name="connsiteY0" fmla="*/ 6795075 h 6795076"/>
                <a:gd name="connsiteX1" fmla="*/ 11639 w 20096"/>
                <a:gd name="connsiteY1" fmla="*/ 2031696 h 6795076"/>
                <a:gd name="connsiteX2" fmla="*/ 20096 w 20096"/>
                <a:gd name="connsiteY2" fmla="*/ -1 h 6795076"/>
                <a:gd name="connsiteX0" fmla="*/ 0 w 20096"/>
                <a:gd name="connsiteY0" fmla="*/ 6795075 h 6795076"/>
                <a:gd name="connsiteX1" fmla="*/ 11364 w 20096"/>
                <a:gd name="connsiteY1" fmla="*/ 1994222 h 6795076"/>
                <a:gd name="connsiteX2" fmla="*/ 20096 w 20096"/>
                <a:gd name="connsiteY2" fmla="*/ -1 h 6795076"/>
                <a:gd name="connsiteX0" fmla="*/ 0 w 20298"/>
                <a:gd name="connsiteY0" fmla="*/ 6847544 h 6847544"/>
                <a:gd name="connsiteX1" fmla="*/ 11566 w 20298"/>
                <a:gd name="connsiteY1" fmla="*/ 1994222 h 6847544"/>
                <a:gd name="connsiteX2" fmla="*/ 20298 w 20298"/>
                <a:gd name="connsiteY2" fmla="*/ -1 h 6847544"/>
                <a:gd name="connsiteX0" fmla="*/ 0 w 20298"/>
                <a:gd name="connsiteY0" fmla="*/ 6847544 h 6847544"/>
                <a:gd name="connsiteX1" fmla="*/ 11291 w 20298"/>
                <a:gd name="connsiteY1" fmla="*/ 2106648 h 6847544"/>
                <a:gd name="connsiteX2" fmla="*/ 20298 w 20298"/>
                <a:gd name="connsiteY2" fmla="*/ -1 h 6847544"/>
                <a:gd name="connsiteX0" fmla="*/ 0 w 20298"/>
                <a:gd name="connsiteY0" fmla="*/ 6885023 h 6885023"/>
                <a:gd name="connsiteX1" fmla="*/ 11291 w 20298"/>
                <a:gd name="connsiteY1" fmla="*/ 2144127 h 6885023"/>
                <a:gd name="connsiteX2" fmla="*/ 20298 w 20298"/>
                <a:gd name="connsiteY2" fmla="*/ 0 h 6885023"/>
                <a:gd name="connsiteX0" fmla="*/ 0 w 20298"/>
                <a:gd name="connsiteY0" fmla="*/ 6885023 h 6885023"/>
                <a:gd name="connsiteX1" fmla="*/ 11291 w 20298"/>
                <a:gd name="connsiteY1" fmla="*/ 2144127 h 6885023"/>
                <a:gd name="connsiteX2" fmla="*/ 20298 w 20298"/>
                <a:gd name="connsiteY2" fmla="*/ 0 h 6885023"/>
                <a:gd name="connsiteX0" fmla="*/ 0 w 20298"/>
                <a:gd name="connsiteY0" fmla="*/ 6885023 h 6885023"/>
                <a:gd name="connsiteX1" fmla="*/ 11695 w 20298"/>
                <a:gd name="connsiteY1" fmla="*/ 2046689 h 6885023"/>
                <a:gd name="connsiteX2" fmla="*/ 20298 w 20298"/>
                <a:gd name="connsiteY2" fmla="*/ 0 h 6885023"/>
                <a:gd name="connsiteX0" fmla="*/ 0 w 20298"/>
                <a:gd name="connsiteY0" fmla="*/ 6885023 h 6885023"/>
                <a:gd name="connsiteX1" fmla="*/ 10384 w 20298"/>
                <a:gd name="connsiteY1" fmla="*/ 2510124 h 6885023"/>
                <a:gd name="connsiteX2" fmla="*/ 11695 w 20298"/>
                <a:gd name="connsiteY2" fmla="*/ 2046689 h 6885023"/>
                <a:gd name="connsiteX3" fmla="*/ 20298 w 20298"/>
                <a:gd name="connsiteY3" fmla="*/ 0 h 6885023"/>
                <a:gd name="connsiteX0" fmla="*/ 0 w 20298"/>
                <a:gd name="connsiteY0" fmla="*/ 6885023 h 6885023"/>
                <a:gd name="connsiteX1" fmla="*/ 10512 w 20298"/>
                <a:gd name="connsiteY1" fmla="*/ 2457656 h 6885023"/>
                <a:gd name="connsiteX2" fmla="*/ 11695 w 20298"/>
                <a:gd name="connsiteY2" fmla="*/ 2046689 h 6885023"/>
                <a:gd name="connsiteX3" fmla="*/ 20298 w 20298"/>
                <a:gd name="connsiteY3" fmla="*/ 0 h 6885023"/>
                <a:gd name="connsiteX0" fmla="*/ 0 w 20298"/>
                <a:gd name="connsiteY0" fmla="*/ 6885023 h 6885023"/>
                <a:gd name="connsiteX1" fmla="*/ 10512 w 20298"/>
                <a:gd name="connsiteY1" fmla="*/ 2457656 h 6885023"/>
                <a:gd name="connsiteX2" fmla="*/ 11695 w 20298"/>
                <a:gd name="connsiteY2" fmla="*/ 2046689 h 6885023"/>
                <a:gd name="connsiteX3" fmla="*/ 20298 w 20298"/>
                <a:gd name="connsiteY3" fmla="*/ 0 h 6885023"/>
                <a:gd name="connsiteX0" fmla="*/ 0 w 20298"/>
                <a:gd name="connsiteY0" fmla="*/ 6885023 h 6885023"/>
                <a:gd name="connsiteX1" fmla="*/ 10512 w 20298"/>
                <a:gd name="connsiteY1" fmla="*/ 2457656 h 6885023"/>
                <a:gd name="connsiteX2" fmla="*/ 11695 w 20298"/>
                <a:gd name="connsiteY2" fmla="*/ 2046689 h 6885023"/>
                <a:gd name="connsiteX3" fmla="*/ 20298 w 20298"/>
                <a:gd name="connsiteY3" fmla="*/ 0 h 688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8" h="6885023">
                  <a:moveTo>
                    <a:pt x="0" y="6885023"/>
                  </a:moveTo>
                  <a:lnTo>
                    <a:pt x="10512" y="2457656"/>
                  </a:lnTo>
                  <a:cubicBezTo>
                    <a:pt x="10906" y="2320667"/>
                    <a:pt x="11301" y="2183678"/>
                    <a:pt x="11695" y="2046689"/>
                  </a:cubicBezTo>
                  <a:cubicBezTo>
                    <a:pt x="14697" y="1331980"/>
                    <a:pt x="17296" y="714709"/>
                    <a:pt x="20298" y="0"/>
                  </a:cubicBezTo>
                </a:path>
              </a:pathLst>
            </a:custGeom>
            <a:ln w="635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642405" y="1120881"/>
            <a:ext cx="6807578" cy="5315540"/>
            <a:chOff x="1345616" y="1484317"/>
            <a:chExt cx="6807578" cy="5315540"/>
          </a:xfrm>
        </p:grpSpPr>
        <p:sp>
          <p:nvSpPr>
            <p:cNvPr id="40" name="Freeform 39"/>
            <p:cNvSpPr/>
            <p:nvPr/>
          </p:nvSpPr>
          <p:spPr>
            <a:xfrm rot="5400000" flipV="1">
              <a:off x="4268952" y="2758884"/>
              <a:ext cx="354516" cy="346967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1855"/>
                <a:gd name="connsiteY0" fmla="*/ 0 h 901939"/>
                <a:gd name="connsiteX1" fmla="*/ 1855 w 1855"/>
                <a:gd name="connsiteY1" fmla="*/ 901939 h 901939"/>
                <a:gd name="connsiteX0" fmla="*/ 0 w 10099"/>
                <a:gd name="connsiteY0" fmla="*/ 0 h 8670"/>
                <a:gd name="connsiteX1" fmla="*/ 10099 w 10099"/>
                <a:gd name="connsiteY1" fmla="*/ 8670 h 8670"/>
                <a:gd name="connsiteX0" fmla="*/ 0 w 10000"/>
                <a:gd name="connsiteY0" fmla="*/ 0 h 9521"/>
                <a:gd name="connsiteX1" fmla="*/ 10000 w 10000"/>
                <a:gd name="connsiteY1" fmla="*/ 9521 h 9521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392"/>
                <a:gd name="connsiteY0" fmla="*/ 0 h 10000"/>
                <a:gd name="connsiteX1" fmla="*/ 10392 w 10392"/>
                <a:gd name="connsiteY1" fmla="*/ 10000 h 10000"/>
                <a:gd name="connsiteX0" fmla="*/ 0 w 10392"/>
                <a:gd name="connsiteY0" fmla="*/ 0 h 10302"/>
                <a:gd name="connsiteX1" fmla="*/ 10392 w 10392"/>
                <a:gd name="connsiteY1" fmla="*/ 10302 h 10302"/>
                <a:gd name="connsiteX0" fmla="*/ 0 w 10392"/>
                <a:gd name="connsiteY0" fmla="*/ 0 h 10604"/>
                <a:gd name="connsiteX1" fmla="*/ 10392 w 10392"/>
                <a:gd name="connsiteY1" fmla="*/ 10604 h 10604"/>
                <a:gd name="connsiteX0" fmla="*/ 0 w 10392"/>
                <a:gd name="connsiteY0" fmla="*/ 0 h 10906"/>
                <a:gd name="connsiteX1" fmla="*/ 10392 w 10392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90" h="10906">
                  <a:moveTo>
                    <a:pt x="0" y="0"/>
                  </a:moveTo>
                  <a:cubicBezTo>
                    <a:pt x="7218" y="111"/>
                    <a:pt x="10322" y="3647"/>
                    <a:pt x="10490" y="10906"/>
                  </a:cubicBez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513953" y="3938578"/>
              <a:ext cx="975842" cy="1317688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13024"/>
                <a:gd name="connsiteY0" fmla="*/ 0 h 904568"/>
                <a:gd name="connsiteX1" fmla="*/ 965332 w 2413024"/>
                <a:gd name="connsiteY1" fmla="*/ 523041 h 904568"/>
                <a:gd name="connsiteX2" fmla="*/ 2413024 w 2413024"/>
                <a:gd name="connsiteY2" fmla="*/ 904568 h 904568"/>
                <a:gd name="connsiteX0" fmla="*/ 0 w 2425662"/>
                <a:gd name="connsiteY0" fmla="*/ 0 h 904568"/>
                <a:gd name="connsiteX1" fmla="*/ 977970 w 2425662"/>
                <a:gd name="connsiteY1" fmla="*/ 523041 h 904568"/>
                <a:gd name="connsiteX2" fmla="*/ 2425662 w 2425662"/>
                <a:gd name="connsiteY2" fmla="*/ 904568 h 904568"/>
                <a:gd name="connsiteX0" fmla="*/ 0 w 2029671"/>
                <a:gd name="connsiteY0" fmla="*/ 0 h 1364480"/>
                <a:gd name="connsiteX1" fmla="*/ 581979 w 2029671"/>
                <a:gd name="connsiteY1" fmla="*/ 982953 h 1364480"/>
                <a:gd name="connsiteX2" fmla="*/ 2029671 w 2029671"/>
                <a:gd name="connsiteY2" fmla="*/ 1364480 h 1364480"/>
                <a:gd name="connsiteX0" fmla="*/ 0 w 2008608"/>
                <a:gd name="connsiteY0" fmla="*/ 0 h 1378007"/>
                <a:gd name="connsiteX1" fmla="*/ 560916 w 2008608"/>
                <a:gd name="connsiteY1" fmla="*/ 996480 h 1378007"/>
                <a:gd name="connsiteX2" fmla="*/ 2008608 w 2008608"/>
                <a:gd name="connsiteY2" fmla="*/ 1378007 h 1378007"/>
                <a:gd name="connsiteX0" fmla="*/ 0 w 1675809"/>
                <a:gd name="connsiteY0" fmla="*/ 0 h 1480811"/>
                <a:gd name="connsiteX1" fmla="*/ 560916 w 1675809"/>
                <a:gd name="connsiteY1" fmla="*/ 996480 h 1480811"/>
                <a:gd name="connsiteX2" fmla="*/ 1675809 w 1675809"/>
                <a:gd name="connsiteY2" fmla="*/ 1480811 h 1480811"/>
                <a:gd name="connsiteX0" fmla="*/ 0 w 1675809"/>
                <a:gd name="connsiteY0" fmla="*/ 0 h 1494339"/>
                <a:gd name="connsiteX1" fmla="*/ 560916 w 1675809"/>
                <a:gd name="connsiteY1" fmla="*/ 996480 h 1494339"/>
                <a:gd name="connsiteX2" fmla="*/ 1675809 w 1675809"/>
                <a:gd name="connsiteY2" fmla="*/ 1494339 h 1494339"/>
                <a:gd name="connsiteX0" fmla="*/ 0 w 1684706"/>
                <a:gd name="connsiteY0" fmla="*/ 0 h 1494339"/>
                <a:gd name="connsiteX1" fmla="*/ 1302345 w 1684706"/>
                <a:gd name="connsiteY1" fmla="*/ 1361706 h 1494339"/>
                <a:gd name="connsiteX2" fmla="*/ 1675809 w 1684706"/>
                <a:gd name="connsiteY2" fmla="*/ 1494339 h 1494339"/>
                <a:gd name="connsiteX0" fmla="*/ 0 w 1684704"/>
                <a:gd name="connsiteY0" fmla="*/ 0 h 1494339"/>
                <a:gd name="connsiteX1" fmla="*/ 351681 w 1684704"/>
                <a:gd name="connsiteY1" fmla="*/ 873848 h 1494339"/>
                <a:gd name="connsiteX2" fmla="*/ 1302345 w 1684704"/>
                <a:gd name="connsiteY2" fmla="*/ 1361706 h 1494339"/>
                <a:gd name="connsiteX3" fmla="*/ 1675809 w 1684704"/>
                <a:gd name="connsiteY3" fmla="*/ 1494339 h 1494339"/>
                <a:gd name="connsiteX0" fmla="*/ 0 w 1684706"/>
                <a:gd name="connsiteY0" fmla="*/ 0 h 1494339"/>
                <a:gd name="connsiteX1" fmla="*/ 351681 w 1684706"/>
                <a:gd name="connsiteY1" fmla="*/ 873848 h 1494339"/>
                <a:gd name="connsiteX2" fmla="*/ 1302345 w 1684706"/>
                <a:gd name="connsiteY2" fmla="*/ 1361706 h 1494339"/>
                <a:gd name="connsiteX3" fmla="*/ 1675809 w 1684706"/>
                <a:gd name="connsiteY3" fmla="*/ 1494339 h 1494339"/>
                <a:gd name="connsiteX0" fmla="*/ 0 w 1684704"/>
                <a:gd name="connsiteY0" fmla="*/ 0 h 1494339"/>
                <a:gd name="connsiteX1" fmla="*/ 275852 w 1684704"/>
                <a:gd name="connsiteY1" fmla="*/ 808919 h 1494339"/>
                <a:gd name="connsiteX2" fmla="*/ 1302345 w 1684704"/>
                <a:gd name="connsiteY2" fmla="*/ 1361706 h 1494339"/>
                <a:gd name="connsiteX3" fmla="*/ 1675809 w 1684704"/>
                <a:gd name="connsiteY3" fmla="*/ 1494339 h 1494339"/>
                <a:gd name="connsiteX0" fmla="*/ 0 w 1684706"/>
                <a:gd name="connsiteY0" fmla="*/ 0 h 1494339"/>
                <a:gd name="connsiteX1" fmla="*/ 275852 w 1684706"/>
                <a:gd name="connsiteY1" fmla="*/ 808919 h 1494339"/>
                <a:gd name="connsiteX2" fmla="*/ 1302345 w 1684706"/>
                <a:gd name="connsiteY2" fmla="*/ 1361706 h 1494339"/>
                <a:gd name="connsiteX3" fmla="*/ 1675809 w 1684706"/>
                <a:gd name="connsiteY3" fmla="*/ 1494339 h 1494339"/>
                <a:gd name="connsiteX0" fmla="*/ 0 w 1684704"/>
                <a:gd name="connsiteY0" fmla="*/ 0 h 1494339"/>
                <a:gd name="connsiteX1" fmla="*/ 275852 w 1684704"/>
                <a:gd name="connsiteY1" fmla="*/ 808919 h 1494339"/>
                <a:gd name="connsiteX2" fmla="*/ 1302345 w 1684704"/>
                <a:gd name="connsiteY2" fmla="*/ 1361706 h 1494339"/>
                <a:gd name="connsiteX3" fmla="*/ 1675809 w 1684704"/>
                <a:gd name="connsiteY3" fmla="*/ 1494339 h 1494339"/>
                <a:gd name="connsiteX0" fmla="*/ 0 w 1675809"/>
                <a:gd name="connsiteY0" fmla="*/ 0 h 1494339"/>
                <a:gd name="connsiteX1" fmla="*/ 275852 w 1675809"/>
                <a:gd name="connsiteY1" fmla="*/ 808919 h 1494339"/>
                <a:gd name="connsiteX2" fmla="*/ 1302345 w 1675809"/>
                <a:gd name="connsiteY2" fmla="*/ 1361706 h 1494339"/>
                <a:gd name="connsiteX3" fmla="*/ 1675809 w 1675809"/>
                <a:gd name="connsiteY3" fmla="*/ 1494339 h 1494339"/>
                <a:gd name="connsiteX0" fmla="*/ 0 w 1675809"/>
                <a:gd name="connsiteY0" fmla="*/ 0 h 1494339"/>
                <a:gd name="connsiteX1" fmla="*/ 275852 w 1675809"/>
                <a:gd name="connsiteY1" fmla="*/ 808919 h 1494339"/>
                <a:gd name="connsiteX2" fmla="*/ 1302345 w 1675809"/>
                <a:gd name="connsiteY2" fmla="*/ 1361706 h 1494339"/>
                <a:gd name="connsiteX3" fmla="*/ 1675809 w 1675809"/>
                <a:gd name="connsiteY3" fmla="*/ 1494339 h 1494339"/>
                <a:gd name="connsiteX0" fmla="*/ 0 w 1680021"/>
                <a:gd name="connsiteY0" fmla="*/ 0 h 1478106"/>
                <a:gd name="connsiteX1" fmla="*/ 275852 w 1680021"/>
                <a:gd name="connsiteY1" fmla="*/ 808919 h 1478106"/>
                <a:gd name="connsiteX2" fmla="*/ 1302345 w 1680021"/>
                <a:gd name="connsiteY2" fmla="*/ 1361706 h 1478106"/>
                <a:gd name="connsiteX3" fmla="*/ 1680021 w 1680021"/>
                <a:gd name="connsiteY3" fmla="*/ 1478106 h 1478106"/>
                <a:gd name="connsiteX0" fmla="*/ 0 w 1701084"/>
                <a:gd name="connsiteY0" fmla="*/ 0 h 1488927"/>
                <a:gd name="connsiteX1" fmla="*/ 275852 w 1701084"/>
                <a:gd name="connsiteY1" fmla="*/ 808919 h 1488927"/>
                <a:gd name="connsiteX2" fmla="*/ 1302345 w 1701084"/>
                <a:gd name="connsiteY2" fmla="*/ 1361706 h 1488927"/>
                <a:gd name="connsiteX3" fmla="*/ 1701084 w 1701084"/>
                <a:gd name="connsiteY3" fmla="*/ 1488927 h 1488927"/>
                <a:gd name="connsiteX0" fmla="*/ 0 w 1726361"/>
                <a:gd name="connsiteY0" fmla="*/ 0 h 1499748"/>
                <a:gd name="connsiteX1" fmla="*/ 275852 w 1726361"/>
                <a:gd name="connsiteY1" fmla="*/ 808919 h 1499748"/>
                <a:gd name="connsiteX2" fmla="*/ 1302345 w 1726361"/>
                <a:gd name="connsiteY2" fmla="*/ 1361706 h 1499748"/>
                <a:gd name="connsiteX3" fmla="*/ 1726361 w 1726361"/>
                <a:gd name="connsiteY3" fmla="*/ 1499748 h 1499748"/>
                <a:gd name="connsiteX0" fmla="*/ 0 w 1713723"/>
                <a:gd name="connsiteY0" fmla="*/ 0 h 1491632"/>
                <a:gd name="connsiteX1" fmla="*/ 275852 w 1713723"/>
                <a:gd name="connsiteY1" fmla="*/ 808919 h 1491632"/>
                <a:gd name="connsiteX2" fmla="*/ 1302345 w 1713723"/>
                <a:gd name="connsiteY2" fmla="*/ 1361706 h 1491632"/>
                <a:gd name="connsiteX3" fmla="*/ 1713723 w 1713723"/>
                <a:gd name="connsiteY3" fmla="*/ 1491632 h 1491632"/>
                <a:gd name="connsiteX0" fmla="*/ 0 w 1726361"/>
                <a:gd name="connsiteY0" fmla="*/ 0 h 1497043"/>
                <a:gd name="connsiteX1" fmla="*/ 275852 w 1726361"/>
                <a:gd name="connsiteY1" fmla="*/ 808919 h 1497043"/>
                <a:gd name="connsiteX2" fmla="*/ 1302345 w 1726361"/>
                <a:gd name="connsiteY2" fmla="*/ 1361706 h 1497043"/>
                <a:gd name="connsiteX3" fmla="*/ 1726361 w 1726361"/>
                <a:gd name="connsiteY3" fmla="*/ 1497043 h 1497043"/>
                <a:gd name="connsiteX0" fmla="*/ 0 w 1726361"/>
                <a:gd name="connsiteY0" fmla="*/ 0 h 1497043"/>
                <a:gd name="connsiteX1" fmla="*/ 275852 w 1726361"/>
                <a:gd name="connsiteY1" fmla="*/ 808919 h 1497043"/>
                <a:gd name="connsiteX2" fmla="*/ 1222306 w 1726361"/>
                <a:gd name="connsiteY2" fmla="*/ 1337357 h 1497043"/>
                <a:gd name="connsiteX3" fmla="*/ 1726361 w 1726361"/>
                <a:gd name="connsiteY3" fmla="*/ 1497043 h 1497043"/>
                <a:gd name="connsiteX0" fmla="*/ 0 w 1726361"/>
                <a:gd name="connsiteY0" fmla="*/ 0 h 1497043"/>
                <a:gd name="connsiteX1" fmla="*/ 275852 w 1726361"/>
                <a:gd name="connsiteY1" fmla="*/ 808919 h 1497043"/>
                <a:gd name="connsiteX2" fmla="*/ 1163328 w 1726361"/>
                <a:gd name="connsiteY2" fmla="*/ 1315714 h 1497043"/>
                <a:gd name="connsiteX3" fmla="*/ 1726361 w 1726361"/>
                <a:gd name="connsiteY3" fmla="*/ 1497043 h 1497043"/>
                <a:gd name="connsiteX0" fmla="*/ 0 w 1726361"/>
                <a:gd name="connsiteY0" fmla="*/ 0 h 1497043"/>
                <a:gd name="connsiteX1" fmla="*/ 275852 w 1726361"/>
                <a:gd name="connsiteY1" fmla="*/ 808919 h 1497043"/>
                <a:gd name="connsiteX2" fmla="*/ 1163328 w 1726361"/>
                <a:gd name="connsiteY2" fmla="*/ 1315714 h 1497043"/>
                <a:gd name="connsiteX3" fmla="*/ 1726361 w 1726361"/>
                <a:gd name="connsiteY3" fmla="*/ 1497043 h 1497043"/>
                <a:gd name="connsiteX0" fmla="*/ 0 w 1726361"/>
                <a:gd name="connsiteY0" fmla="*/ 0 h 1497043"/>
                <a:gd name="connsiteX1" fmla="*/ 275852 w 1726361"/>
                <a:gd name="connsiteY1" fmla="*/ 808919 h 1497043"/>
                <a:gd name="connsiteX2" fmla="*/ 1163328 w 1726361"/>
                <a:gd name="connsiteY2" fmla="*/ 1315714 h 1497043"/>
                <a:gd name="connsiteX3" fmla="*/ 1726361 w 1726361"/>
                <a:gd name="connsiteY3" fmla="*/ 1497043 h 1497043"/>
                <a:gd name="connsiteX0" fmla="*/ 0 w 1726361"/>
                <a:gd name="connsiteY0" fmla="*/ 0 h 1497043"/>
                <a:gd name="connsiteX1" fmla="*/ 275852 w 1726361"/>
                <a:gd name="connsiteY1" fmla="*/ 808919 h 1497043"/>
                <a:gd name="connsiteX2" fmla="*/ 1163328 w 1726361"/>
                <a:gd name="connsiteY2" fmla="*/ 1315714 h 1497043"/>
                <a:gd name="connsiteX3" fmla="*/ 1726361 w 1726361"/>
                <a:gd name="connsiteY3" fmla="*/ 1497043 h 1497043"/>
                <a:gd name="connsiteX0" fmla="*/ 0 w 1726361"/>
                <a:gd name="connsiteY0" fmla="*/ 0 h 1497043"/>
                <a:gd name="connsiteX1" fmla="*/ 275852 w 1726361"/>
                <a:gd name="connsiteY1" fmla="*/ 808919 h 1497043"/>
                <a:gd name="connsiteX2" fmla="*/ 1163328 w 1726361"/>
                <a:gd name="connsiteY2" fmla="*/ 1315714 h 1497043"/>
                <a:gd name="connsiteX3" fmla="*/ 1726361 w 1726361"/>
                <a:gd name="connsiteY3" fmla="*/ 1497043 h 1497043"/>
                <a:gd name="connsiteX0" fmla="*/ 0 w 1726361"/>
                <a:gd name="connsiteY0" fmla="*/ 0 h 1497043"/>
                <a:gd name="connsiteX1" fmla="*/ 275852 w 1726361"/>
                <a:gd name="connsiteY1" fmla="*/ 808919 h 1497043"/>
                <a:gd name="connsiteX2" fmla="*/ 1163328 w 1726361"/>
                <a:gd name="connsiteY2" fmla="*/ 1315714 h 1497043"/>
                <a:gd name="connsiteX3" fmla="*/ 1726361 w 1726361"/>
                <a:gd name="connsiteY3" fmla="*/ 1497043 h 1497043"/>
                <a:gd name="connsiteX0" fmla="*/ 0 w 1726361"/>
                <a:gd name="connsiteY0" fmla="*/ 0 h 1497043"/>
                <a:gd name="connsiteX1" fmla="*/ 275852 w 1726361"/>
                <a:gd name="connsiteY1" fmla="*/ 808919 h 1497043"/>
                <a:gd name="connsiteX2" fmla="*/ 1163328 w 1726361"/>
                <a:gd name="connsiteY2" fmla="*/ 1315714 h 1497043"/>
                <a:gd name="connsiteX3" fmla="*/ 1726361 w 1726361"/>
                <a:gd name="connsiteY3" fmla="*/ 1497043 h 1497043"/>
                <a:gd name="connsiteX0" fmla="*/ 909 w 1727270"/>
                <a:gd name="connsiteY0" fmla="*/ 0 h 1497043"/>
                <a:gd name="connsiteX1" fmla="*/ 276761 w 1727270"/>
                <a:gd name="connsiteY1" fmla="*/ 808919 h 1497043"/>
                <a:gd name="connsiteX2" fmla="*/ 1164237 w 1727270"/>
                <a:gd name="connsiteY2" fmla="*/ 1315714 h 1497043"/>
                <a:gd name="connsiteX3" fmla="*/ 1727270 w 1727270"/>
                <a:gd name="connsiteY3" fmla="*/ 1497043 h 1497043"/>
                <a:gd name="connsiteX0" fmla="*/ 0 w 1726361"/>
                <a:gd name="connsiteY0" fmla="*/ 0 h 1497043"/>
                <a:gd name="connsiteX1" fmla="*/ 275852 w 1726361"/>
                <a:gd name="connsiteY1" fmla="*/ 808919 h 1497043"/>
                <a:gd name="connsiteX2" fmla="*/ 1163328 w 1726361"/>
                <a:gd name="connsiteY2" fmla="*/ 1315714 h 1497043"/>
                <a:gd name="connsiteX3" fmla="*/ 1726361 w 1726361"/>
                <a:gd name="connsiteY3" fmla="*/ 1497043 h 1497043"/>
                <a:gd name="connsiteX0" fmla="*/ 0 w 1726361"/>
                <a:gd name="connsiteY0" fmla="*/ 0 h 1497043"/>
                <a:gd name="connsiteX1" fmla="*/ 275852 w 1726361"/>
                <a:gd name="connsiteY1" fmla="*/ 808919 h 1497043"/>
                <a:gd name="connsiteX2" fmla="*/ 1163328 w 1726361"/>
                <a:gd name="connsiteY2" fmla="*/ 1315714 h 1497043"/>
                <a:gd name="connsiteX3" fmla="*/ 1726361 w 1726361"/>
                <a:gd name="connsiteY3" fmla="*/ 1497043 h 1497043"/>
                <a:gd name="connsiteX0" fmla="*/ 0 w 1726361"/>
                <a:gd name="connsiteY0" fmla="*/ 0 h 1497043"/>
                <a:gd name="connsiteX1" fmla="*/ 317978 w 1726361"/>
                <a:gd name="connsiteY1" fmla="*/ 835974 h 1497043"/>
                <a:gd name="connsiteX2" fmla="*/ 1163328 w 1726361"/>
                <a:gd name="connsiteY2" fmla="*/ 1315714 h 1497043"/>
                <a:gd name="connsiteX3" fmla="*/ 1726361 w 1726361"/>
                <a:gd name="connsiteY3" fmla="*/ 1497043 h 1497043"/>
                <a:gd name="connsiteX0" fmla="*/ 0 w 1726361"/>
                <a:gd name="connsiteY0" fmla="*/ 0 h 1497043"/>
                <a:gd name="connsiteX1" fmla="*/ 317978 w 1726361"/>
                <a:gd name="connsiteY1" fmla="*/ 835974 h 1497043"/>
                <a:gd name="connsiteX2" fmla="*/ 1163328 w 1726361"/>
                <a:gd name="connsiteY2" fmla="*/ 1315714 h 1497043"/>
                <a:gd name="connsiteX3" fmla="*/ 1726361 w 1726361"/>
                <a:gd name="connsiteY3" fmla="*/ 1497043 h 1497043"/>
                <a:gd name="connsiteX0" fmla="*/ 0 w 1726361"/>
                <a:gd name="connsiteY0" fmla="*/ 0 h 1497043"/>
                <a:gd name="connsiteX1" fmla="*/ 317978 w 1726361"/>
                <a:gd name="connsiteY1" fmla="*/ 835974 h 1497043"/>
                <a:gd name="connsiteX2" fmla="*/ 1163328 w 1726361"/>
                <a:gd name="connsiteY2" fmla="*/ 1315714 h 1497043"/>
                <a:gd name="connsiteX3" fmla="*/ 1726361 w 1726361"/>
                <a:gd name="connsiteY3" fmla="*/ 1497043 h 14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6361" h="1497043">
                  <a:moveTo>
                    <a:pt x="0" y="0"/>
                  </a:moveTo>
                  <a:cubicBezTo>
                    <a:pt x="12276" y="224549"/>
                    <a:pt x="29303" y="682068"/>
                    <a:pt x="317978" y="835974"/>
                  </a:cubicBezTo>
                  <a:lnTo>
                    <a:pt x="1163328" y="1315714"/>
                  </a:lnTo>
                  <a:cubicBezTo>
                    <a:pt x="1394853" y="1437478"/>
                    <a:pt x="1566447" y="1480786"/>
                    <a:pt x="1726361" y="1497043"/>
                  </a:cubicBez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259801" y="1484317"/>
              <a:ext cx="889364" cy="5314482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372" h="6037863">
                  <a:moveTo>
                    <a:pt x="0" y="0"/>
                  </a:moveTo>
                  <a:lnTo>
                    <a:pt x="50618" y="3829072"/>
                  </a:lnTo>
                  <a:cubicBezTo>
                    <a:pt x="59693" y="4436356"/>
                    <a:pt x="1581120" y="4973301"/>
                    <a:pt x="1573344" y="5656336"/>
                  </a:cubicBezTo>
                  <a:cubicBezTo>
                    <a:pt x="1573176" y="5756458"/>
                    <a:pt x="1573008" y="5937741"/>
                    <a:pt x="1572840" y="6037863"/>
                  </a:cubicBez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374076" y="1485900"/>
              <a:ext cx="771372" cy="750203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20 w 1843540"/>
                <a:gd name="connsiteY0" fmla="*/ 0 h 3296324"/>
                <a:gd name="connsiteX1" fmla="*/ 1784845 w 1843540"/>
                <a:gd name="connsiteY1" fmla="*/ 3296324 h 3296324"/>
                <a:gd name="connsiteX0" fmla="*/ 1 w 1832414"/>
                <a:gd name="connsiteY0" fmla="*/ 0 h 3547984"/>
                <a:gd name="connsiteX1" fmla="*/ 904647 w 1832414"/>
                <a:gd name="connsiteY1" fmla="*/ 3547984 h 3547984"/>
                <a:gd name="connsiteX2" fmla="*/ 1784826 w 1832414"/>
                <a:gd name="connsiteY2" fmla="*/ 3296324 h 3547984"/>
                <a:gd name="connsiteX0" fmla="*/ -1 w 1784824"/>
                <a:gd name="connsiteY0" fmla="*/ 0 h 3547984"/>
                <a:gd name="connsiteX1" fmla="*/ 904645 w 1784824"/>
                <a:gd name="connsiteY1" fmla="*/ 3547984 h 3547984"/>
                <a:gd name="connsiteX2" fmla="*/ 1784824 w 1784824"/>
                <a:gd name="connsiteY2" fmla="*/ 3296324 h 3547984"/>
                <a:gd name="connsiteX0" fmla="*/ 1 w 1586832"/>
                <a:gd name="connsiteY0" fmla="*/ 0 h 3547984"/>
                <a:gd name="connsiteX1" fmla="*/ 904647 w 1586832"/>
                <a:gd name="connsiteY1" fmla="*/ 3547984 h 3547984"/>
                <a:gd name="connsiteX2" fmla="*/ 1586832 w 1586832"/>
                <a:gd name="connsiteY2" fmla="*/ 3268220 h 3547984"/>
                <a:gd name="connsiteX0" fmla="*/ -1 w 1595255"/>
                <a:gd name="connsiteY0" fmla="*/ 0 h 3547984"/>
                <a:gd name="connsiteX1" fmla="*/ 904645 w 1595255"/>
                <a:gd name="connsiteY1" fmla="*/ 3547984 h 3547984"/>
                <a:gd name="connsiteX2" fmla="*/ 1595254 w 1595255"/>
                <a:gd name="connsiteY2" fmla="*/ 3324428 h 3547984"/>
                <a:gd name="connsiteX0" fmla="*/ 1 w 1595255"/>
                <a:gd name="connsiteY0" fmla="*/ 0 h 3435557"/>
                <a:gd name="connsiteX1" fmla="*/ 870946 w 1595255"/>
                <a:gd name="connsiteY1" fmla="*/ 3435557 h 3435557"/>
                <a:gd name="connsiteX2" fmla="*/ 1595256 w 1595255"/>
                <a:gd name="connsiteY2" fmla="*/ 3324428 h 3435557"/>
                <a:gd name="connsiteX0" fmla="*/ -1 w 1595255"/>
                <a:gd name="connsiteY0" fmla="*/ 0 h 3351234"/>
                <a:gd name="connsiteX1" fmla="*/ 887795 w 1595255"/>
                <a:gd name="connsiteY1" fmla="*/ 3351234 h 3351234"/>
                <a:gd name="connsiteX2" fmla="*/ 1595254 w 1595255"/>
                <a:gd name="connsiteY2" fmla="*/ 3324428 h 3351234"/>
                <a:gd name="connsiteX0" fmla="*/ 1 w 1595255"/>
                <a:gd name="connsiteY0" fmla="*/ 0 h 3351234"/>
                <a:gd name="connsiteX1" fmla="*/ 887797 w 1595255"/>
                <a:gd name="connsiteY1" fmla="*/ 3351234 h 3351234"/>
                <a:gd name="connsiteX2" fmla="*/ 1595256 w 1595255"/>
                <a:gd name="connsiteY2" fmla="*/ 3324428 h 3351234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09898"/>
                <a:gd name="connsiteY0" fmla="*/ 0 h 6330567"/>
                <a:gd name="connsiteX1" fmla="*/ 715077 w 1409898"/>
                <a:gd name="connsiteY1" fmla="*/ 6330567 h 6330567"/>
                <a:gd name="connsiteX2" fmla="*/ 1409898 w 1409898"/>
                <a:gd name="connsiteY2" fmla="*/ 6303761 h 6330567"/>
                <a:gd name="connsiteX0" fmla="*/ 0 w 2201879"/>
                <a:gd name="connsiteY0" fmla="*/ 0 h 5121969"/>
                <a:gd name="connsiteX1" fmla="*/ 1507058 w 2201879"/>
                <a:gd name="connsiteY1" fmla="*/ 5121969 h 5121969"/>
                <a:gd name="connsiteX2" fmla="*/ 2201879 w 2201879"/>
                <a:gd name="connsiteY2" fmla="*/ 5095163 h 5121969"/>
                <a:gd name="connsiteX0" fmla="*/ 0 w 1772186"/>
                <a:gd name="connsiteY0" fmla="*/ 0 h 7034534"/>
                <a:gd name="connsiteX1" fmla="*/ 1507058 w 1772186"/>
                <a:gd name="connsiteY1" fmla="*/ 5121969 h 7034534"/>
                <a:gd name="connsiteX2" fmla="*/ 1772186 w 1772186"/>
                <a:gd name="connsiteY2" fmla="*/ 7034534 h 7034534"/>
                <a:gd name="connsiteX0" fmla="*/ 0 w 1772186"/>
                <a:gd name="connsiteY0" fmla="*/ 0 h 7034534"/>
                <a:gd name="connsiteX1" fmla="*/ 1043665 w 1772186"/>
                <a:gd name="connsiteY1" fmla="*/ 2395607 h 7034534"/>
                <a:gd name="connsiteX2" fmla="*/ 1772186 w 1772186"/>
                <a:gd name="connsiteY2" fmla="*/ 7034534 h 7034534"/>
                <a:gd name="connsiteX0" fmla="*/ 0 w 1763760"/>
                <a:gd name="connsiteY0" fmla="*/ 0 h 7315597"/>
                <a:gd name="connsiteX1" fmla="*/ 1043665 w 1763760"/>
                <a:gd name="connsiteY1" fmla="*/ 2395607 h 7315597"/>
                <a:gd name="connsiteX2" fmla="*/ 1763760 w 1763760"/>
                <a:gd name="connsiteY2" fmla="*/ 7315597 h 7315597"/>
                <a:gd name="connsiteX0" fmla="*/ 0 w 1763760"/>
                <a:gd name="connsiteY0" fmla="*/ 0 h 7315597"/>
                <a:gd name="connsiteX1" fmla="*/ 1009964 w 1763760"/>
                <a:gd name="connsiteY1" fmla="*/ 2283180 h 7315597"/>
                <a:gd name="connsiteX2" fmla="*/ 1763760 w 1763760"/>
                <a:gd name="connsiteY2" fmla="*/ 7315597 h 7315597"/>
                <a:gd name="connsiteX0" fmla="*/ 0 w 1763760"/>
                <a:gd name="connsiteY0" fmla="*/ 0 h 7315597"/>
                <a:gd name="connsiteX1" fmla="*/ 459267 w 1763760"/>
                <a:gd name="connsiteY1" fmla="*/ 568653 h 7315597"/>
                <a:gd name="connsiteX2" fmla="*/ 1009964 w 1763760"/>
                <a:gd name="connsiteY2" fmla="*/ 2283180 h 7315597"/>
                <a:gd name="connsiteX3" fmla="*/ 1763760 w 1763760"/>
                <a:gd name="connsiteY3" fmla="*/ 7315597 h 7315597"/>
                <a:gd name="connsiteX0" fmla="*/ 0 w 1763760"/>
                <a:gd name="connsiteY0" fmla="*/ 0 h 7315597"/>
                <a:gd name="connsiteX1" fmla="*/ 1009964 w 1763760"/>
                <a:gd name="connsiteY1" fmla="*/ 2283180 h 7315597"/>
                <a:gd name="connsiteX2" fmla="*/ 1763760 w 1763760"/>
                <a:gd name="connsiteY2" fmla="*/ 7315597 h 7315597"/>
                <a:gd name="connsiteX0" fmla="*/ 0 w 1784825"/>
                <a:gd name="connsiteY0" fmla="*/ 0 h 7428024"/>
                <a:gd name="connsiteX1" fmla="*/ 1031029 w 1784825"/>
                <a:gd name="connsiteY1" fmla="*/ 2395607 h 7428024"/>
                <a:gd name="connsiteX2" fmla="*/ 1784825 w 1784825"/>
                <a:gd name="connsiteY2" fmla="*/ 7428024 h 7428024"/>
                <a:gd name="connsiteX0" fmla="*/ 0 w 1784825"/>
                <a:gd name="connsiteY0" fmla="*/ 0 h 7428024"/>
                <a:gd name="connsiteX1" fmla="*/ 1031029 w 1784825"/>
                <a:gd name="connsiteY1" fmla="*/ 2395607 h 7428024"/>
                <a:gd name="connsiteX2" fmla="*/ 1784825 w 1784825"/>
                <a:gd name="connsiteY2" fmla="*/ 7428024 h 7428024"/>
                <a:gd name="connsiteX0" fmla="*/ 0 w 1763762"/>
                <a:gd name="connsiteY0" fmla="*/ 0 h 7343712"/>
                <a:gd name="connsiteX1" fmla="*/ 1009966 w 1763762"/>
                <a:gd name="connsiteY1" fmla="*/ 2311295 h 7343712"/>
                <a:gd name="connsiteX2" fmla="*/ 1763762 w 1763762"/>
                <a:gd name="connsiteY2" fmla="*/ 7343712 h 7343712"/>
                <a:gd name="connsiteX0" fmla="*/ 0 w 1763762"/>
                <a:gd name="connsiteY0" fmla="*/ 0 h 7343712"/>
                <a:gd name="connsiteX1" fmla="*/ 1009966 w 1763762"/>
                <a:gd name="connsiteY1" fmla="*/ 2311295 h 7343712"/>
                <a:gd name="connsiteX2" fmla="*/ 1763762 w 1763762"/>
                <a:gd name="connsiteY2" fmla="*/ 7343712 h 7343712"/>
                <a:gd name="connsiteX0" fmla="*/ 1 w 753797"/>
                <a:gd name="connsiteY0" fmla="*/ 0 h 5032417"/>
                <a:gd name="connsiteX1" fmla="*/ 753797 w 753797"/>
                <a:gd name="connsiteY1" fmla="*/ 5032417 h 5032417"/>
                <a:gd name="connsiteX0" fmla="*/ 0 w 1646880"/>
                <a:gd name="connsiteY0" fmla="*/ 0 h 12115345"/>
                <a:gd name="connsiteX1" fmla="*/ 1646880 w 1646880"/>
                <a:gd name="connsiteY1" fmla="*/ 12115345 h 12115345"/>
                <a:gd name="connsiteX0" fmla="*/ 0 w 1377269"/>
                <a:gd name="connsiteY0" fmla="*/ 0 h 9360879"/>
                <a:gd name="connsiteX1" fmla="*/ 1377269 w 1377269"/>
                <a:gd name="connsiteY1" fmla="*/ 9360879 h 9360879"/>
                <a:gd name="connsiteX0" fmla="*/ 0 w 1364632"/>
                <a:gd name="connsiteY0" fmla="*/ 0 h 8854950"/>
                <a:gd name="connsiteX1" fmla="*/ 1364632 w 1364632"/>
                <a:gd name="connsiteY1" fmla="*/ 8854950 h 885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64632" h="8854950">
                  <a:moveTo>
                    <a:pt x="0" y="0"/>
                  </a:moveTo>
                  <a:lnTo>
                    <a:pt x="1364632" y="8854950"/>
                  </a:ln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6601090" y="4532768"/>
              <a:ext cx="1552104" cy="1046226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13024"/>
                <a:gd name="connsiteY0" fmla="*/ 0 h 904568"/>
                <a:gd name="connsiteX1" fmla="*/ 965332 w 2413024"/>
                <a:gd name="connsiteY1" fmla="*/ 523041 h 904568"/>
                <a:gd name="connsiteX2" fmla="*/ 2413024 w 2413024"/>
                <a:gd name="connsiteY2" fmla="*/ 904568 h 904568"/>
                <a:gd name="connsiteX0" fmla="*/ 0 w 2425662"/>
                <a:gd name="connsiteY0" fmla="*/ 0 h 904568"/>
                <a:gd name="connsiteX1" fmla="*/ 977970 w 2425662"/>
                <a:gd name="connsiteY1" fmla="*/ 523041 h 904568"/>
                <a:gd name="connsiteX2" fmla="*/ 2425662 w 2425662"/>
                <a:gd name="connsiteY2" fmla="*/ 904568 h 904568"/>
                <a:gd name="connsiteX0" fmla="*/ 0 w 2421450"/>
                <a:gd name="connsiteY0" fmla="*/ 0 h 845049"/>
                <a:gd name="connsiteX1" fmla="*/ 973758 w 2421450"/>
                <a:gd name="connsiteY1" fmla="*/ 463522 h 845049"/>
                <a:gd name="connsiteX2" fmla="*/ 2421450 w 2421450"/>
                <a:gd name="connsiteY2" fmla="*/ 845049 h 845049"/>
                <a:gd name="connsiteX0" fmla="*/ 0 w 2745825"/>
                <a:gd name="connsiteY0" fmla="*/ 0 h 1161577"/>
                <a:gd name="connsiteX1" fmla="*/ 1298133 w 2745825"/>
                <a:gd name="connsiteY1" fmla="*/ 780050 h 1161577"/>
                <a:gd name="connsiteX2" fmla="*/ 2745825 w 2745825"/>
                <a:gd name="connsiteY2" fmla="*/ 1161577 h 1161577"/>
                <a:gd name="connsiteX0" fmla="*/ 0 w 2745825"/>
                <a:gd name="connsiteY0" fmla="*/ 0 h 1177810"/>
                <a:gd name="connsiteX1" fmla="*/ 1298133 w 2745825"/>
                <a:gd name="connsiteY1" fmla="*/ 796283 h 1177810"/>
                <a:gd name="connsiteX2" fmla="*/ 2745825 w 2745825"/>
                <a:gd name="connsiteY2" fmla="*/ 1177810 h 1177810"/>
                <a:gd name="connsiteX0" fmla="*/ 0 w 2745825"/>
                <a:gd name="connsiteY0" fmla="*/ 0 h 1188631"/>
                <a:gd name="connsiteX1" fmla="*/ 1298133 w 2745825"/>
                <a:gd name="connsiteY1" fmla="*/ 807104 h 1188631"/>
                <a:gd name="connsiteX2" fmla="*/ 2745825 w 2745825"/>
                <a:gd name="connsiteY2" fmla="*/ 1188631 h 1188631"/>
                <a:gd name="connsiteX0" fmla="*/ 0 w 2745825"/>
                <a:gd name="connsiteY0" fmla="*/ 0 h 1188631"/>
                <a:gd name="connsiteX1" fmla="*/ 1298133 w 2745825"/>
                <a:gd name="connsiteY1" fmla="*/ 807104 h 1188631"/>
                <a:gd name="connsiteX2" fmla="*/ 2745825 w 2745825"/>
                <a:gd name="connsiteY2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9074 h 1188631"/>
                <a:gd name="connsiteX2" fmla="*/ 1298133 w 2745825"/>
                <a:gd name="connsiteY2" fmla="*/ 807104 h 1188631"/>
                <a:gd name="connsiteX3" fmla="*/ 2745825 w 2745825"/>
                <a:gd name="connsiteY3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9074 h 1188631"/>
                <a:gd name="connsiteX2" fmla="*/ 1298133 w 2745825"/>
                <a:gd name="connsiteY2" fmla="*/ 807104 h 1188631"/>
                <a:gd name="connsiteX3" fmla="*/ 2745825 w 2745825"/>
                <a:gd name="connsiteY3" fmla="*/ 1188631 h 1188631"/>
                <a:gd name="connsiteX0" fmla="*/ 0 w 2745825"/>
                <a:gd name="connsiteY0" fmla="*/ 0 h 1188631"/>
                <a:gd name="connsiteX1" fmla="*/ 328120 w 2745825"/>
                <a:gd name="connsiteY1" fmla="*/ 466610 h 1188631"/>
                <a:gd name="connsiteX2" fmla="*/ 1298133 w 2745825"/>
                <a:gd name="connsiteY2" fmla="*/ 807104 h 1188631"/>
                <a:gd name="connsiteX3" fmla="*/ 2745825 w 2745825"/>
                <a:gd name="connsiteY3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1298133 w 2745825"/>
                <a:gd name="connsiteY2" fmla="*/ 807104 h 1188631"/>
                <a:gd name="connsiteX3" fmla="*/ 2745825 w 2745825"/>
                <a:gd name="connsiteY3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1298133 w 2745825"/>
                <a:gd name="connsiteY2" fmla="*/ 807104 h 1188631"/>
                <a:gd name="connsiteX3" fmla="*/ 2745825 w 2745825"/>
                <a:gd name="connsiteY3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1298133 w 2745825"/>
                <a:gd name="connsiteY2" fmla="*/ 807104 h 1188631"/>
                <a:gd name="connsiteX3" fmla="*/ 2745825 w 2745825"/>
                <a:gd name="connsiteY3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1298133 w 2745825"/>
                <a:gd name="connsiteY2" fmla="*/ 807104 h 1188631"/>
                <a:gd name="connsiteX3" fmla="*/ 2745825 w 2745825"/>
                <a:gd name="connsiteY3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1298133 w 2745825"/>
                <a:gd name="connsiteY2" fmla="*/ 807104 h 1188631"/>
                <a:gd name="connsiteX3" fmla="*/ 2745825 w 2745825"/>
                <a:gd name="connsiteY3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934744 w 2745825"/>
                <a:gd name="connsiteY2" fmla="*/ 802075 h 1188631"/>
                <a:gd name="connsiteX3" fmla="*/ 1298133 w 2745825"/>
                <a:gd name="connsiteY3" fmla="*/ 807104 h 1188631"/>
                <a:gd name="connsiteX4" fmla="*/ 2745825 w 2745825"/>
                <a:gd name="connsiteY4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934744 w 2745825"/>
                <a:gd name="connsiteY2" fmla="*/ 802075 h 1188631"/>
                <a:gd name="connsiteX3" fmla="*/ 1298133 w 2745825"/>
                <a:gd name="connsiteY3" fmla="*/ 807104 h 1188631"/>
                <a:gd name="connsiteX4" fmla="*/ 2745825 w 2745825"/>
                <a:gd name="connsiteY4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947382 w 2745825"/>
                <a:gd name="connsiteY2" fmla="*/ 804782 h 1188631"/>
                <a:gd name="connsiteX3" fmla="*/ 1298133 w 2745825"/>
                <a:gd name="connsiteY3" fmla="*/ 807104 h 1188631"/>
                <a:gd name="connsiteX4" fmla="*/ 2745825 w 2745825"/>
                <a:gd name="connsiteY4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947382 w 2745825"/>
                <a:gd name="connsiteY2" fmla="*/ 804782 h 1188631"/>
                <a:gd name="connsiteX3" fmla="*/ 1298133 w 2745825"/>
                <a:gd name="connsiteY3" fmla="*/ 807104 h 1188631"/>
                <a:gd name="connsiteX4" fmla="*/ 2745825 w 2745825"/>
                <a:gd name="connsiteY4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947382 w 2745825"/>
                <a:gd name="connsiteY2" fmla="*/ 804782 h 1188631"/>
                <a:gd name="connsiteX3" fmla="*/ 1298133 w 2745825"/>
                <a:gd name="connsiteY3" fmla="*/ 807104 h 1188631"/>
                <a:gd name="connsiteX4" fmla="*/ 2745825 w 2745825"/>
                <a:gd name="connsiteY4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947382 w 2745825"/>
                <a:gd name="connsiteY2" fmla="*/ 804782 h 1188631"/>
                <a:gd name="connsiteX3" fmla="*/ 1298133 w 2745825"/>
                <a:gd name="connsiteY3" fmla="*/ 807104 h 1188631"/>
                <a:gd name="connsiteX4" fmla="*/ 2745825 w 2745825"/>
                <a:gd name="connsiteY4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816791 w 2745825"/>
                <a:gd name="connsiteY2" fmla="*/ 802076 h 1188631"/>
                <a:gd name="connsiteX3" fmla="*/ 1298133 w 2745825"/>
                <a:gd name="connsiteY3" fmla="*/ 807104 h 1188631"/>
                <a:gd name="connsiteX4" fmla="*/ 2745825 w 2745825"/>
                <a:gd name="connsiteY4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829428 w 2745825"/>
                <a:gd name="connsiteY2" fmla="*/ 807488 h 1188631"/>
                <a:gd name="connsiteX3" fmla="*/ 1298133 w 2745825"/>
                <a:gd name="connsiteY3" fmla="*/ 807104 h 1188631"/>
                <a:gd name="connsiteX4" fmla="*/ 2745825 w 2745825"/>
                <a:gd name="connsiteY4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829428 w 2745825"/>
                <a:gd name="connsiteY2" fmla="*/ 807488 h 1188631"/>
                <a:gd name="connsiteX3" fmla="*/ 1298133 w 2745825"/>
                <a:gd name="connsiteY3" fmla="*/ 807104 h 1188631"/>
                <a:gd name="connsiteX4" fmla="*/ 2745825 w 2745825"/>
                <a:gd name="connsiteY4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829428 w 2745825"/>
                <a:gd name="connsiteY2" fmla="*/ 807488 h 1188631"/>
                <a:gd name="connsiteX3" fmla="*/ 1298133 w 2745825"/>
                <a:gd name="connsiteY3" fmla="*/ 807104 h 1188631"/>
                <a:gd name="connsiteX4" fmla="*/ 2745825 w 2745825"/>
                <a:gd name="connsiteY4" fmla="*/ 1188631 h 1188631"/>
                <a:gd name="connsiteX0" fmla="*/ 0 w 2745825"/>
                <a:gd name="connsiteY0" fmla="*/ 0 h 1188631"/>
                <a:gd name="connsiteX1" fmla="*/ 328120 w 2745825"/>
                <a:gd name="connsiteY1" fmla="*/ 496368 h 1188631"/>
                <a:gd name="connsiteX2" fmla="*/ 829428 w 2745825"/>
                <a:gd name="connsiteY2" fmla="*/ 807488 h 1188631"/>
                <a:gd name="connsiteX3" fmla="*/ 1298133 w 2745825"/>
                <a:gd name="connsiteY3" fmla="*/ 807104 h 1188631"/>
                <a:gd name="connsiteX4" fmla="*/ 2745825 w 2745825"/>
                <a:gd name="connsiteY4" fmla="*/ 1188631 h 1188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825" h="1188631">
                  <a:moveTo>
                    <a:pt x="0" y="0"/>
                  </a:moveTo>
                  <a:cubicBezTo>
                    <a:pt x="73646" y="119701"/>
                    <a:pt x="326611" y="364556"/>
                    <a:pt x="328120" y="496368"/>
                  </a:cubicBezTo>
                  <a:cubicBezTo>
                    <a:pt x="328745" y="636810"/>
                    <a:pt x="634057" y="804395"/>
                    <a:pt x="829428" y="807488"/>
                  </a:cubicBezTo>
                  <a:lnTo>
                    <a:pt x="1298133" y="807104"/>
                  </a:lnTo>
                  <a:cubicBezTo>
                    <a:pt x="2035181" y="812538"/>
                    <a:pt x="2510084" y="1088509"/>
                    <a:pt x="2745825" y="1188631"/>
                  </a:cubicBez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6041496" y="5239999"/>
              <a:ext cx="1298139" cy="3177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96535" h="3609">
                  <a:moveTo>
                    <a:pt x="0" y="0"/>
                  </a:moveTo>
                  <a:lnTo>
                    <a:pt x="2296535" y="3609"/>
                  </a:ln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4777497" y="4853210"/>
              <a:ext cx="1388360" cy="1946647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20911"/>
                <a:gd name="connsiteY0" fmla="*/ 4420151 h 4420151"/>
                <a:gd name="connsiteX1" fmla="*/ 20911 w 20911"/>
                <a:gd name="connsiteY1" fmla="*/ 0 h 4420151"/>
                <a:gd name="connsiteX0" fmla="*/ 62 w 20973"/>
                <a:gd name="connsiteY0" fmla="*/ 4420151 h 4420151"/>
                <a:gd name="connsiteX1" fmla="*/ 620 w 20973"/>
                <a:gd name="connsiteY1" fmla="*/ 3446239 h 4420151"/>
                <a:gd name="connsiteX2" fmla="*/ 20973 w 20973"/>
                <a:gd name="connsiteY2" fmla="*/ 0 h 4420151"/>
                <a:gd name="connsiteX0" fmla="*/ 572 w 21483"/>
                <a:gd name="connsiteY0" fmla="*/ 4420151 h 4420151"/>
                <a:gd name="connsiteX1" fmla="*/ 1130 w 21483"/>
                <a:gd name="connsiteY1" fmla="*/ 3446239 h 4420151"/>
                <a:gd name="connsiteX2" fmla="*/ 1061 w 21483"/>
                <a:gd name="connsiteY2" fmla="*/ 1696752 h 4420151"/>
                <a:gd name="connsiteX3" fmla="*/ 21483 w 21483"/>
                <a:gd name="connsiteY3" fmla="*/ 0 h 4420151"/>
                <a:gd name="connsiteX0" fmla="*/ 572 w 21483"/>
                <a:gd name="connsiteY0" fmla="*/ 4592682 h 4592682"/>
                <a:gd name="connsiteX1" fmla="*/ 1130 w 21483"/>
                <a:gd name="connsiteY1" fmla="*/ 3618770 h 4592682"/>
                <a:gd name="connsiteX2" fmla="*/ 1061 w 21483"/>
                <a:gd name="connsiteY2" fmla="*/ 1869283 h 4592682"/>
                <a:gd name="connsiteX3" fmla="*/ 1268 w 21483"/>
                <a:gd name="connsiteY3" fmla="*/ 91580 h 4592682"/>
                <a:gd name="connsiteX4" fmla="*/ 21483 w 21483"/>
                <a:gd name="connsiteY4" fmla="*/ 172531 h 4592682"/>
                <a:gd name="connsiteX0" fmla="*/ 572 w 11193"/>
                <a:gd name="connsiteY0" fmla="*/ 5887463 h 5887463"/>
                <a:gd name="connsiteX1" fmla="*/ 1130 w 11193"/>
                <a:gd name="connsiteY1" fmla="*/ 4913551 h 5887463"/>
                <a:gd name="connsiteX2" fmla="*/ 1061 w 11193"/>
                <a:gd name="connsiteY2" fmla="*/ 3164064 h 5887463"/>
                <a:gd name="connsiteX3" fmla="*/ 1268 w 11193"/>
                <a:gd name="connsiteY3" fmla="*/ 1386361 h 5887463"/>
                <a:gd name="connsiteX4" fmla="*/ 11193 w 11193"/>
                <a:gd name="connsiteY4" fmla="*/ 0 h 5887463"/>
                <a:gd name="connsiteX0" fmla="*/ 572 w 11193"/>
                <a:gd name="connsiteY0" fmla="*/ 5887463 h 5887463"/>
                <a:gd name="connsiteX1" fmla="*/ 1130 w 11193"/>
                <a:gd name="connsiteY1" fmla="*/ 4913551 h 5887463"/>
                <a:gd name="connsiteX2" fmla="*/ 1061 w 11193"/>
                <a:gd name="connsiteY2" fmla="*/ 3164064 h 5887463"/>
                <a:gd name="connsiteX3" fmla="*/ 1268 w 11193"/>
                <a:gd name="connsiteY3" fmla="*/ 1386361 h 5887463"/>
                <a:gd name="connsiteX4" fmla="*/ 9071 w 11193"/>
                <a:gd name="connsiteY4" fmla="*/ 483403 h 5887463"/>
                <a:gd name="connsiteX5" fmla="*/ 11193 w 11193"/>
                <a:gd name="connsiteY5" fmla="*/ 0 h 5887463"/>
                <a:gd name="connsiteX0" fmla="*/ 572 w 11193"/>
                <a:gd name="connsiteY0" fmla="*/ 5887463 h 5887463"/>
                <a:gd name="connsiteX1" fmla="*/ 1130 w 11193"/>
                <a:gd name="connsiteY1" fmla="*/ 4913551 h 5887463"/>
                <a:gd name="connsiteX2" fmla="*/ 1061 w 11193"/>
                <a:gd name="connsiteY2" fmla="*/ 3164064 h 5887463"/>
                <a:gd name="connsiteX3" fmla="*/ 1268 w 11193"/>
                <a:gd name="connsiteY3" fmla="*/ 1386361 h 5887463"/>
                <a:gd name="connsiteX4" fmla="*/ 3754 w 11193"/>
                <a:gd name="connsiteY4" fmla="*/ 539839 h 5887463"/>
                <a:gd name="connsiteX5" fmla="*/ 9071 w 11193"/>
                <a:gd name="connsiteY5" fmla="*/ 483403 h 5887463"/>
                <a:gd name="connsiteX6" fmla="*/ 11193 w 11193"/>
                <a:gd name="connsiteY6" fmla="*/ 0 h 5887463"/>
                <a:gd name="connsiteX0" fmla="*/ 572 w 11303"/>
                <a:gd name="connsiteY0" fmla="*/ 6104828 h 6104828"/>
                <a:gd name="connsiteX1" fmla="*/ 1130 w 11303"/>
                <a:gd name="connsiteY1" fmla="*/ 5130916 h 6104828"/>
                <a:gd name="connsiteX2" fmla="*/ 1061 w 11303"/>
                <a:gd name="connsiteY2" fmla="*/ 3381429 h 6104828"/>
                <a:gd name="connsiteX3" fmla="*/ 1268 w 11303"/>
                <a:gd name="connsiteY3" fmla="*/ 1603726 h 6104828"/>
                <a:gd name="connsiteX4" fmla="*/ 3754 w 11303"/>
                <a:gd name="connsiteY4" fmla="*/ 757204 h 6104828"/>
                <a:gd name="connsiteX5" fmla="*/ 9071 w 11303"/>
                <a:gd name="connsiteY5" fmla="*/ 700768 h 6104828"/>
                <a:gd name="connsiteX6" fmla="*/ 11303 w 11303"/>
                <a:gd name="connsiteY6" fmla="*/ 0 h 6104828"/>
                <a:gd name="connsiteX0" fmla="*/ 572 w 11303"/>
                <a:gd name="connsiteY0" fmla="*/ 6104828 h 6104828"/>
                <a:gd name="connsiteX1" fmla="*/ 1130 w 11303"/>
                <a:gd name="connsiteY1" fmla="*/ 5130916 h 6104828"/>
                <a:gd name="connsiteX2" fmla="*/ 1061 w 11303"/>
                <a:gd name="connsiteY2" fmla="*/ 3381429 h 6104828"/>
                <a:gd name="connsiteX3" fmla="*/ 1268 w 11303"/>
                <a:gd name="connsiteY3" fmla="*/ 1603726 h 6104828"/>
                <a:gd name="connsiteX4" fmla="*/ 3754 w 11303"/>
                <a:gd name="connsiteY4" fmla="*/ 757204 h 6104828"/>
                <a:gd name="connsiteX5" fmla="*/ 9071 w 11303"/>
                <a:gd name="connsiteY5" fmla="*/ 700768 h 6104828"/>
                <a:gd name="connsiteX6" fmla="*/ 11303 w 11303"/>
                <a:gd name="connsiteY6" fmla="*/ 0 h 6104828"/>
                <a:gd name="connsiteX0" fmla="*/ 572 w 11230"/>
                <a:gd name="connsiteY0" fmla="*/ 6104828 h 6104828"/>
                <a:gd name="connsiteX1" fmla="*/ 1130 w 11230"/>
                <a:gd name="connsiteY1" fmla="*/ 5130916 h 6104828"/>
                <a:gd name="connsiteX2" fmla="*/ 1061 w 11230"/>
                <a:gd name="connsiteY2" fmla="*/ 3381429 h 6104828"/>
                <a:gd name="connsiteX3" fmla="*/ 1268 w 11230"/>
                <a:gd name="connsiteY3" fmla="*/ 1603726 h 6104828"/>
                <a:gd name="connsiteX4" fmla="*/ 3754 w 11230"/>
                <a:gd name="connsiteY4" fmla="*/ 757204 h 6104828"/>
                <a:gd name="connsiteX5" fmla="*/ 9071 w 11230"/>
                <a:gd name="connsiteY5" fmla="*/ 700768 h 6104828"/>
                <a:gd name="connsiteX6" fmla="*/ 11230 w 11230"/>
                <a:gd name="connsiteY6" fmla="*/ 0 h 6104828"/>
                <a:gd name="connsiteX0" fmla="*/ 572 w 11267"/>
                <a:gd name="connsiteY0" fmla="*/ 6127311 h 6127311"/>
                <a:gd name="connsiteX1" fmla="*/ 1130 w 11267"/>
                <a:gd name="connsiteY1" fmla="*/ 5153399 h 6127311"/>
                <a:gd name="connsiteX2" fmla="*/ 1061 w 11267"/>
                <a:gd name="connsiteY2" fmla="*/ 3403912 h 6127311"/>
                <a:gd name="connsiteX3" fmla="*/ 1268 w 11267"/>
                <a:gd name="connsiteY3" fmla="*/ 1626209 h 6127311"/>
                <a:gd name="connsiteX4" fmla="*/ 3754 w 11267"/>
                <a:gd name="connsiteY4" fmla="*/ 779687 h 6127311"/>
                <a:gd name="connsiteX5" fmla="*/ 9071 w 11267"/>
                <a:gd name="connsiteY5" fmla="*/ 723251 h 6127311"/>
                <a:gd name="connsiteX6" fmla="*/ 11267 w 11267"/>
                <a:gd name="connsiteY6" fmla="*/ 0 h 6127311"/>
                <a:gd name="connsiteX0" fmla="*/ 572 w 11267"/>
                <a:gd name="connsiteY0" fmla="*/ 6127311 h 6127311"/>
                <a:gd name="connsiteX1" fmla="*/ 1130 w 11267"/>
                <a:gd name="connsiteY1" fmla="*/ 5153399 h 6127311"/>
                <a:gd name="connsiteX2" fmla="*/ 1061 w 11267"/>
                <a:gd name="connsiteY2" fmla="*/ 3403912 h 6127311"/>
                <a:gd name="connsiteX3" fmla="*/ 1268 w 11267"/>
                <a:gd name="connsiteY3" fmla="*/ 1626209 h 6127311"/>
                <a:gd name="connsiteX4" fmla="*/ 3754 w 11267"/>
                <a:gd name="connsiteY4" fmla="*/ 779687 h 6127311"/>
                <a:gd name="connsiteX5" fmla="*/ 9071 w 11267"/>
                <a:gd name="connsiteY5" fmla="*/ 723251 h 6127311"/>
                <a:gd name="connsiteX6" fmla="*/ 11267 w 11267"/>
                <a:gd name="connsiteY6" fmla="*/ 0 h 6127311"/>
                <a:gd name="connsiteX0" fmla="*/ 572 w 11267"/>
                <a:gd name="connsiteY0" fmla="*/ 6127311 h 6127311"/>
                <a:gd name="connsiteX1" fmla="*/ 1130 w 11267"/>
                <a:gd name="connsiteY1" fmla="*/ 5153399 h 6127311"/>
                <a:gd name="connsiteX2" fmla="*/ 1061 w 11267"/>
                <a:gd name="connsiteY2" fmla="*/ 3403912 h 6127311"/>
                <a:gd name="connsiteX3" fmla="*/ 1268 w 11267"/>
                <a:gd name="connsiteY3" fmla="*/ 1626209 h 6127311"/>
                <a:gd name="connsiteX4" fmla="*/ 3754 w 11267"/>
                <a:gd name="connsiteY4" fmla="*/ 779687 h 6127311"/>
                <a:gd name="connsiteX5" fmla="*/ 8924 w 11267"/>
                <a:gd name="connsiteY5" fmla="*/ 745735 h 6127311"/>
                <a:gd name="connsiteX6" fmla="*/ 11267 w 11267"/>
                <a:gd name="connsiteY6" fmla="*/ 0 h 6127311"/>
                <a:gd name="connsiteX0" fmla="*/ 572 w 11267"/>
                <a:gd name="connsiteY0" fmla="*/ 6127311 h 6127311"/>
                <a:gd name="connsiteX1" fmla="*/ 1130 w 11267"/>
                <a:gd name="connsiteY1" fmla="*/ 5153399 h 6127311"/>
                <a:gd name="connsiteX2" fmla="*/ 1061 w 11267"/>
                <a:gd name="connsiteY2" fmla="*/ 3403912 h 6127311"/>
                <a:gd name="connsiteX3" fmla="*/ 1268 w 11267"/>
                <a:gd name="connsiteY3" fmla="*/ 1626209 h 6127311"/>
                <a:gd name="connsiteX4" fmla="*/ 3754 w 11267"/>
                <a:gd name="connsiteY4" fmla="*/ 779687 h 6127311"/>
                <a:gd name="connsiteX5" fmla="*/ 8924 w 11267"/>
                <a:gd name="connsiteY5" fmla="*/ 745735 h 6127311"/>
                <a:gd name="connsiteX6" fmla="*/ 11267 w 11267"/>
                <a:gd name="connsiteY6" fmla="*/ 0 h 6127311"/>
                <a:gd name="connsiteX0" fmla="*/ 572 w 11267"/>
                <a:gd name="connsiteY0" fmla="*/ 6127311 h 6127311"/>
                <a:gd name="connsiteX1" fmla="*/ 1130 w 11267"/>
                <a:gd name="connsiteY1" fmla="*/ 5153399 h 6127311"/>
                <a:gd name="connsiteX2" fmla="*/ 1061 w 11267"/>
                <a:gd name="connsiteY2" fmla="*/ 3403912 h 6127311"/>
                <a:gd name="connsiteX3" fmla="*/ 1268 w 11267"/>
                <a:gd name="connsiteY3" fmla="*/ 1626209 h 6127311"/>
                <a:gd name="connsiteX4" fmla="*/ 3754 w 11267"/>
                <a:gd name="connsiteY4" fmla="*/ 779687 h 6127311"/>
                <a:gd name="connsiteX5" fmla="*/ 8924 w 11267"/>
                <a:gd name="connsiteY5" fmla="*/ 745735 h 6127311"/>
                <a:gd name="connsiteX6" fmla="*/ 11267 w 11267"/>
                <a:gd name="connsiteY6" fmla="*/ 0 h 6127311"/>
                <a:gd name="connsiteX0" fmla="*/ 63 w 10758"/>
                <a:gd name="connsiteY0" fmla="*/ 6127311 h 6127311"/>
                <a:gd name="connsiteX1" fmla="*/ 621 w 10758"/>
                <a:gd name="connsiteY1" fmla="*/ 5153399 h 6127311"/>
                <a:gd name="connsiteX2" fmla="*/ 552 w 10758"/>
                <a:gd name="connsiteY2" fmla="*/ 3403912 h 6127311"/>
                <a:gd name="connsiteX3" fmla="*/ 759 w 10758"/>
                <a:gd name="connsiteY3" fmla="*/ 1626209 h 6127311"/>
                <a:gd name="connsiteX4" fmla="*/ 3245 w 10758"/>
                <a:gd name="connsiteY4" fmla="*/ 779687 h 6127311"/>
                <a:gd name="connsiteX5" fmla="*/ 8415 w 10758"/>
                <a:gd name="connsiteY5" fmla="*/ 745735 h 6127311"/>
                <a:gd name="connsiteX6" fmla="*/ 10758 w 10758"/>
                <a:gd name="connsiteY6" fmla="*/ 0 h 6127311"/>
                <a:gd name="connsiteX0" fmla="*/ 63 w 10758"/>
                <a:gd name="connsiteY0" fmla="*/ 6127311 h 6127311"/>
                <a:gd name="connsiteX1" fmla="*/ 621 w 10758"/>
                <a:gd name="connsiteY1" fmla="*/ 5153399 h 6127311"/>
                <a:gd name="connsiteX2" fmla="*/ 552 w 10758"/>
                <a:gd name="connsiteY2" fmla="*/ 3403912 h 6127311"/>
                <a:gd name="connsiteX3" fmla="*/ 759 w 10758"/>
                <a:gd name="connsiteY3" fmla="*/ 1626209 h 6127311"/>
                <a:gd name="connsiteX4" fmla="*/ 3245 w 10758"/>
                <a:gd name="connsiteY4" fmla="*/ 779687 h 6127311"/>
                <a:gd name="connsiteX5" fmla="*/ 8415 w 10758"/>
                <a:gd name="connsiteY5" fmla="*/ 745735 h 6127311"/>
                <a:gd name="connsiteX6" fmla="*/ 10758 w 10758"/>
                <a:gd name="connsiteY6" fmla="*/ 0 h 6127311"/>
                <a:gd name="connsiteX0" fmla="*/ 63 w 10758"/>
                <a:gd name="connsiteY0" fmla="*/ 6127311 h 6127311"/>
                <a:gd name="connsiteX1" fmla="*/ 621 w 10758"/>
                <a:gd name="connsiteY1" fmla="*/ 5153399 h 6127311"/>
                <a:gd name="connsiteX2" fmla="*/ 552 w 10758"/>
                <a:gd name="connsiteY2" fmla="*/ 3403912 h 6127311"/>
                <a:gd name="connsiteX3" fmla="*/ 759 w 10758"/>
                <a:gd name="connsiteY3" fmla="*/ 1626209 h 6127311"/>
                <a:gd name="connsiteX4" fmla="*/ 3245 w 10758"/>
                <a:gd name="connsiteY4" fmla="*/ 779687 h 6127311"/>
                <a:gd name="connsiteX5" fmla="*/ 8415 w 10758"/>
                <a:gd name="connsiteY5" fmla="*/ 745735 h 6127311"/>
                <a:gd name="connsiteX6" fmla="*/ 10758 w 10758"/>
                <a:gd name="connsiteY6" fmla="*/ 0 h 6127311"/>
                <a:gd name="connsiteX0" fmla="*/ 0 w 10695"/>
                <a:gd name="connsiteY0" fmla="*/ 6127311 h 6127311"/>
                <a:gd name="connsiteX1" fmla="*/ 558 w 10695"/>
                <a:gd name="connsiteY1" fmla="*/ 5153399 h 6127311"/>
                <a:gd name="connsiteX2" fmla="*/ 489 w 10695"/>
                <a:gd name="connsiteY2" fmla="*/ 3403912 h 6127311"/>
                <a:gd name="connsiteX3" fmla="*/ 696 w 10695"/>
                <a:gd name="connsiteY3" fmla="*/ 1626209 h 6127311"/>
                <a:gd name="connsiteX4" fmla="*/ 3182 w 10695"/>
                <a:gd name="connsiteY4" fmla="*/ 779687 h 6127311"/>
                <a:gd name="connsiteX5" fmla="*/ 8352 w 10695"/>
                <a:gd name="connsiteY5" fmla="*/ 745735 h 6127311"/>
                <a:gd name="connsiteX6" fmla="*/ 10695 w 10695"/>
                <a:gd name="connsiteY6" fmla="*/ 0 h 6127311"/>
                <a:gd name="connsiteX0" fmla="*/ 0 w 10695"/>
                <a:gd name="connsiteY0" fmla="*/ 6127311 h 6127311"/>
                <a:gd name="connsiteX1" fmla="*/ 558 w 10695"/>
                <a:gd name="connsiteY1" fmla="*/ 5153399 h 6127311"/>
                <a:gd name="connsiteX2" fmla="*/ 489 w 10695"/>
                <a:gd name="connsiteY2" fmla="*/ 3403912 h 6127311"/>
                <a:gd name="connsiteX3" fmla="*/ 696 w 10695"/>
                <a:gd name="connsiteY3" fmla="*/ 1626209 h 6127311"/>
                <a:gd name="connsiteX4" fmla="*/ 3182 w 10695"/>
                <a:gd name="connsiteY4" fmla="*/ 779687 h 6127311"/>
                <a:gd name="connsiteX5" fmla="*/ 8352 w 10695"/>
                <a:gd name="connsiteY5" fmla="*/ 745735 h 6127311"/>
                <a:gd name="connsiteX6" fmla="*/ 10695 w 10695"/>
                <a:gd name="connsiteY6" fmla="*/ 0 h 6127311"/>
                <a:gd name="connsiteX0" fmla="*/ 0 w 10695"/>
                <a:gd name="connsiteY0" fmla="*/ 6127311 h 6127311"/>
                <a:gd name="connsiteX1" fmla="*/ 558 w 10695"/>
                <a:gd name="connsiteY1" fmla="*/ 5153399 h 6127311"/>
                <a:gd name="connsiteX2" fmla="*/ 489 w 10695"/>
                <a:gd name="connsiteY2" fmla="*/ 3403912 h 6127311"/>
                <a:gd name="connsiteX3" fmla="*/ 696 w 10695"/>
                <a:gd name="connsiteY3" fmla="*/ 1626209 h 6127311"/>
                <a:gd name="connsiteX4" fmla="*/ 3182 w 10695"/>
                <a:gd name="connsiteY4" fmla="*/ 779687 h 6127311"/>
                <a:gd name="connsiteX5" fmla="*/ 8352 w 10695"/>
                <a:gd name="connsiteY5" fmla="*/ 745735 h 6127311"/>
                <a:gd name="connsiteX6" fmla="*/ 10695 w 10695"/>
                <a:gd name="connsiteY6" fmla="*/ 0 h 612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95" h="6127311">
                  <a:moveTo>
                    <a:pt x="0" y="6127311"/>
                  </a:moveTo>
                  <a:cubicBezTo>
                    <a:pt x="233" y="5848303"/>
                    <a:pt x="533" y="5453440"/>
                    <a:pt x="558" y="5153399"/>
                  </a:cubicBezTo>
                  <a:cubicBezTo>
                    <a:pt x="535" y="4570237"/>
                    <a:pt x="512" y="3987074"/>
                    <a:pt x="489" y="3403912"/>
                  </a:cubicBezTo>
                  <a:lnTo>
                    <a:pt x="696" y="1626209"/>
                  </a:lnTo>
                  <a:cubicBezTo>
                    <a:pt x="798" y="1161942"/>
                    <a:pt x="1735" y="795263"/>
                    <a:pt x="3182" y="779687"/>
                  </a:cubicBezTo>
                  <a:lnTo>
                    <a:pt x="8352" y="745735"/>
                  </a:lnTo>
                  <a:cubicBezTo>
                    <a:pt x="10189" y="724542"/>
                    <a:pt x="10371" y="392427"/>
                    <a:pt x="10695" y="0"/>
                  </a:cubicBez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1345616" y="2588636"/>
              <a:ext cx="4919947" cy="526039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00" h="1655773">
                  <a:moveTo>
                    <a:pt x="0" y="0"/>
                  </a:moveTo>
                  <a:cubicBezTo>
                    <a:pt x="1656" y="382031"/>
                    <a:pt x="3313" y="764063"/>
                    <a:pt x="4969" y="1146094"/>
                  </a:cubicBezTo>
                  <a:cubicBezTo>
                    <a:pt x="6458" y="1477019"/>
                    <a:pt x="8094" y="1630258"/>
                    <a:pt x="9904" y="1655773"/>
                  </a:cubicBezTo>
                  <a:lnTo>
                    <a:pt x="37900" y="1628980"/>
                  </a:ln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1357080" y="3110166"/>
              <a:ext cx="2730245" cy="2130221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5252"/>
                <a:gd name="connsiteY0" fmla="*/ 6981657 h 6995365"/>
                <a:gd name="connsiteX1" fmla="*/ 1972 w 35252"/>
                <a:gd name="connsiteY1" fmla="*/ 13711 h 6995365"/>
                <a:gd name="connsiteX2" fmla="*/ 6907 w 35252"/>
                <a:gd name="connsiteY2" fmla="*/ 523390 h 6995365"/>
                <a:gd name="connsiteX3" fmla="*/ 35252 w 35252"/>
                <a:gd name="connsiteY3" fmla="*/ 496597 h 6995365"/>
                <a:gd name="connsiteX0" fmla="*/ 0 w 35252"/>
                <a:gd name="connsiteY0" fmla="*/ 6485059 h 6513738"/>
                <a:gd name="connsiteX1" fmla="*/ 7292 w 35252"/>
                <a:gd name="connsiteY1" fmla="*/ 3681297 h 6513738"/>
                <a:gd name="connsiteX2" fmla="*/ 6907 w 35252"/>
                <a:gd name="connsiteY2" fmla="*/ 26792 h 6513738"/>
                <a:gd name="connsiteX3" fmla="*/ 35252 w 35252"/>
                <a:gd name="connsiteY3" fmla="*/ -1 h 6513738"/>
                <a:gd name="connsiteX0" fmla="*/ 0 w 35252"/>
                <a:gd name="connsiteY0" fmla="*/ 6485059 h 6513735"/>
                <a:gd name="connsiteX1" fmla="*/ 7292 w 35252"/>
                <a:gd name="connsiteY1" fmla="*/ 3681297 h 6513735"/>
                <a:gd name="connsiteX2" fmla="*/ 12377 w 35252"/>
                <a:gd name="connsiteY2" fmla="*/ 3425503 h 6513735"/>
                <a:gd name="connsiteX3" fmla="*/ 35252 w 35252"/>
                <a:gd name="connsiteY3" fmla="*/ -1 h 6513735"/>
                <a:gd name="connsiteX0" fmla="*/ 0 w 36826"/>
                <a:gd name="connsiteY0" fmla="*/ 5933917 h 5967446"/>
                <a:gd name="connsiteX1" fmla="*/ 8866 w 36826"/>
                <a:gd name="connsiteY1" fmla="*/ 3681297 h 5967446"/>
                <a:gd name="connsiteX2" fmla="*/ 13951 w 36826"/>
                <a:gd name="connsiteY2" fmla="*/ 3425503 h 5967446"/>
                <a:gd name="connsiteX3" fmla="*/ 36826 w 36826"/>
                <a:gd name="connsiteY3" fmla="*/ -1 h 5967446"/>
                <a:gd name="connsiteX0" fmla="*/ 0 w 36826"/>
                <a:gd name="connsiteY0" fmla="*/ 5933917 h 5952369"/>
                <a:gd name="connsiteX1" fmla="*/ 9241 w 36826"/>
                <a:gd name="connsiteY1" fmla="*/ 1017444 h 5952369"/>
                <a:gd name="connsiteX2" fmla="*/ 13951 w 36826"/>
                <a:gd name="connsiteY2" fmla="*/ 3425503 h 5952369"/>
                <a:gd name="connsiteX3" fmla="*/ 36826 w 36826"/>
                <a:gd name="connsiteY3" fmla="*/ -1 h 5952369"/>
                <a:gd name="connsiteX0" fmla="*/ 0 w 39224"/>
                <a:gd name="connsiteY0" fmla="*/ 5780823 h 5799766"/>
                <a:gd name="connsiteX1" fmla="*/ 11639 w 39224"/>
                <a:gd name="connsiteY1" fmla="*/ 1017444 h 5799766"/>
                <a:gd name="connsiteX2" fmla="*/ 16349 w 39224"/>
                <a:gd name="connsiteY2" fmla="*/ 3425503 h 5799766"/>
                <a:gd name="connsiteX3" fmla="*/ 39224 w 39224"/>
                <a:gd name="connsiteY3" fmla="*/ -1 h 5799766"/>
                <a:gd name="connsiteX0" fmla="*/ 0 w 39224"/>
                <a:gd name="connsiteY0" fmla="*/ 6795280 h 6814223"/>
                <a:gd name="connsiteX1" fmla="*/ 11639 w 39224"/>
                <a:gd name="connsiteY1" fmla="*/ 2031901 h 6814223"/>
                <a:gd name="connsiteX2" fmla="*/ 20096 w 39224"/>
                <a:gd name="connsiteY2" fmla="*/ 204 h 6814223"/>
                <a:gd name="connsiteX3" fmla="*/ 39224 w 39224"/>
                <a:gd name="connsiteY3" fmla="*/ 1014456 h 6814223"/>
                <a:gd name="connsiteX0" fmla="*/ 0 w 20096"/>
                <a:gd name="connsiteY0" fmla="*/ 6795280 h 6814223"/>
                <a:gd name="connsiteX1" fmla="*/ 11639 w 20096"/>
                <a:gd name="connsiteY1" fmla="*/ 2031901 h 6814223"/>
                <a:gd name="connsiteX2" fmla="*/ 20096 w 20096"/>
                <a:gd name="connsiteY2" fmla="*/ 204 h 6814223"/>
                <a:gd name="connsiteX0" fmla="*/ 0 w 20096"/>
                <a:gd name="connsiteY0" fmla="*/ 6795280 h 6795281"/>
                <a:gd name="connsiteX1" fmla="*/ 11639 w 20096"/>
                <a:gd name="connsiteY1" fmla="*/ 2031901 h 6795281"/>
                <a:gd name="connsiteX2" fmla="*/ 20096 w 20096"/>
                <a:gd name="connsiteY2" fmla="*/ 204 h 6795281"/>
                <a:gd name="connsiteX0" fmla="*/ 0 w 20096"/>
                <a:gd name="connsiteY0" fmla="*/ 6795075 h 6795076"/>
                <a:gd name="connsiteX1" fmla="*/ 11639 w 20096"/>
                <a:gd name="connsiteY1" fmla="*/ 2031696 h 6795076"/>
                <a:gd name="connsiteX2" fmla="*/ 20096 w 20096"/>
                <a:gd name="connsiteY2" fmla="*/ -1 h 6795076"/>
                <a:gd name="connsiteX0" fmla="*/ 0 w 20096"/>
                <a:gd name="connsiteY0" fmla="*/ 6795075 h 6795076"/>
                <a:gd name="connsiteX1" fmla="*/ 11364 w 20096"/>
                <a:gd name="connsiteY1" fmla="*/ 1994222 h 6795076"/>
                <a:gd name="connsiteX2" fmla="*/ 20096 w 20096"/>
                <a:gd name="connsiteY2" fmla="*/ -1 h 6795076"/>
                <a:gd name="connsiteX0" fmla="*/ 0 w 20298"/>
                <a:gd name="connsiteY0" fmla="*/ 6847544 h 6847544"/>
                <a:gd name="connsiteX1" fmla="*/ 11566 w 20298"/>
                <a:gd name="connsiteY1" fmla="*/ 1994222 h 6847544"/>
                <a:gd name="connsiteX2" fmla="*/ 20298 w 20298"/>
                <a:gd name="connsiteY2" fmla="*/ -1 h 6847544"/>
                <a:gd name="connsiteX0" fmla="*/ 0 w 20298"/>
                <a:gd name="connsiteY0" fmla="*/ 6847544 h 6847544"/>
                <a:gd name="connsiteX1" fmla="*/ 11291 w 20298"/>
                <a:gd name="connsiteY1" fmla="*/ 2106648 h 6847544"/>
                <a:gd name="connsiteX2" fmla="*/ 20298 w 20298"/>
                <a:gd name="connsiteY2" fmla="*/ -1 h 6847544"/>
                <a:gd name="connsiteX0" fmla="*/ 0 w 20298"/>
                <a:gd name="connsiteY0" fmla="*/ 6885023 h 6885023"/>
                <a:gd name="connsiteX1" fmla="*/ 11291 w 20298"/>
                <a:gd name="connsiteY1" fmla="*/ 2144127 h 6885023"/>
                <a:gd name="connsiteX2" fmla="*/ 20298 w 20298"/>
                <a:gd name="connsiteY2" fmla="*/ 0 h 6885023"/>
                <a:gd name="connsiteX0" fmla="*/ 0 w 20298"/>
                <a:gd name="connsiteY0" fmla="*/ 6885023 h 6885023"/>
                <a:gd name="connsiteX1" fmla="*/ 11291 w 20298"/>
                <a:gd name="connsiteY1" fmla="*/ 2144127 h 6885023"/>
                <a:gd name="connsiteX2" fmla="*/ 20298 w 20298"/>
                <a:gd name="connsiteY2" fmla="*/ 0 h 6885023"/>
                <a:gd name="connsiteX0" fmla="*/ 0 w 20298"/>
                <a:gd name="connsiteY0" fmla="*/ 6885023 h 6885023"/>
                <a:gd name="connsiteX1" fmla="*/ 11640 w 20298"/>
                <a:gd name="connsiteY1" fmla="*/ 1709403 h 6885023"/>
                <a:gd name="connsiteX2" fmla="*/ 20298 w 20298"/>
                <a:gd name="connsiteY2" fmla="*/ 0 h 6885023"/>
                <a:gd name="connsiteX0" fmla="*/ 0 w 19931"/>
                <a:gd name="connsiteY0" fmla="*/ 6765098 h 6765098"/>
                <a:gd name="connsiteX1" fmla="*/ 11640 w 19931"/>
                <a:gd name="connsiteY1" fmla="*/ 1589478 h 6765098"/>
                <a:gd name="connsiteX2" fmla="*/ 19931 w 19931"/>
                <a:gd name="connsiteY2" fmla="*/ 0 h 6765098"/>
                <a:gd name="connsiteX0" fmla="*/ 0 w 19931"/>
                <a:gd name="connsiteY0" fmla="*/ 6765098 h 6765098"/>
                <a:gd name="connsiteX1" fmla="*/ 11640 w 19931"/>
                <a:gd name="connsiteY1" fmla="*/ 1589478 h 6765098"/>
                <a:gd name="connsiteX2" fmla="*/ 16437 w 19931"/>
                <a:gd name="connsiteY2" fmla="*/ 403950 h 6765098"/>
                <a:gd name="connsiteX3" fmla="*/ 19931 w 19931"/>
                <a:gd name="connsiteY3" fmla="*/ 0 h 6765098"/>
                <a:gd name="connsiteX0" fmla="*/ 0 w 19931"/>
                <a:gd name="connsiteY0" fmla="*/ 6765098 h 6765098"/>
                <a:gd name="connsiteX1" fmla="*/ 11640 w 19931"/>
                <a:gd name="connsiteY1" fmla="*/ 1589478 h 6765098"/>
                <a:gd name="connsiteX2" fmla="*/ 16437 w 19931"/>
                <a:gd name="connsiteY2" fmla="*/ 403950 h 6765098"/>
                <a:gd name="connsiteX3" fmla="*/ 19931 w 19931"/>
                <a:gd name="connsiteY3" fmla="*/ 0 h 6765098"/>
                <a:gd name="connsiteX0" fmla="*/ 0 w 19931"/>
                <a:gd name="connsiteY0" fmla="*/ 6765098 h 6765098"/>
                <a:gd name="connsiteX1" fmla="*/ 11438 w 19931"/>
                <a:gd name="connsiteY1" fmla="*/ 1589478 h 6765098"/>
                <a:gd name="connsiteX2" fmla="*/ 16437 w 19931"/>
                <a:gd name="connsiteY2" fmla="*/ 403950 h 6765098"/>
                <a:gd name="connsiteX3" fmla="*/ 19931 w 19931"/>
                <a:gd name="connsiteY3" fmla="*/ 0 h 6765098"/>
                <a:gd name="connsiteX0" fmla="*/ 0 w 19931"/>
                <a:gd name="connsiteY0" fmla="*/ 6765098 h 6765098"/>
                <a:gd name="connsiteX1" fmla="*/ 9393 w 19931"/>
                <a:gd name="connsiteY1" fmla="*/ 2240293 h 6765098"/>
                <a:gd name="connsiteX2" fmla="*/ 11438 w 19931"/>
                <a:gd name="connsiteY2" fmla="*/ 1589478 h 6765098"/>
                <a:gd name="connsiteX3" fmla="*/ 16437 w 19931"/>
                <a:gd name="connsiteY3" fmla="*/ 403950 h 6765098"/>
                <a:gd name="connsiteX4" fmla="*/ 19931 w 19931"/>
                <a:gd name="connsiteY4" fmla="*/ 0 h 6765098"/>
                <a:gd name="connsiteX0" fmla="*/ 0 w 19931"/>
                <a:gd name="connsiteY0" fmla="*/ 6765098 h 6765098"/>
                <a:gd name="connsiteX1" fmla="*/ 9356 w 19931"/>
                <a:gd name="connsiteY1" fmla="*/ 2315248 h 6765098"/>
                <a:gd name="connsiteX2" fmla="*/ 11438 w 19931"/>
                <a:gd name="connsiteY2" fmla="*/ 1589478 h 6765098"/>
                <a:gd name="connsiteX3" fmla="*/ 16437 w 19931"/>
                <a:gd name="connsiteY3" fmla="*/ 403950 h 6765098"/>
                <a:gd name="connsiteX4" fmla="*/ 19931 w 19931"/>
                <a:gd name="connsiteY4" fmla="*/ 0 h 6765098"/>
                <a:gd name="connsiteX0" fmla="*/ 0 w 19931"/>
                <a:gd name="connsiteY0" fmla="*/ 6765098 h 6765098"/>
                <a:gd name="connsiteX1" fmla="*/ 9356 w 19931"/>
                <a:gd name="connsiteY1" fmla="*/ 2315248 h 6765098"/>
                <a:gd name="connsiteX2" fmla="*/ 12117 w 19931"/>
                <a:gd name="connsiteY2" fmla="*/ 1424583 h 6765098"/>
                <a:gd name="connsiteX3" fmla="*/ 16437 w 19931"/>
                <a:gd name="connsiteY3" fmla="*/ 403950 h 6765098"/>
                <a:gd name="connsiteX4" fmla="*/ 19931 w 19931"/>
                <a:gd name="connsiteY4" fmla="*/ 0 h 6765098"/>
                <a:gd name="connsiteX0" fmla="*/ 0 w 19931"/>
                <a:gd name="connsiteY0" fmla="*/ 6765098 h 6765098"/>
                <a:gd name="connsiteX1" fmla="*/ 9356 w 19931"/>
                <a:gd name="connsiteY1" fmla="*/ 2315248 h 6765098"/>
                <a:gd name="connsiteX2" fmla="*/ 12117 w 19931"/>
                <a:gd name="connsiteY2" fmla="*/ 1424583 h 6765098"/>
                <a:gd name="connsiteX3" fmla="*/ 16437 w 19931"/>
                <a:gd name="connsiteY3" fmla="*/ 403950 h 6765098"/>
                <a:gd name="connsiteX4" fmla="*/ 19931 w 19931"/>
                <a:gd name="connsiteY4" fmla="*/ 0 h 6765098"/>
                <a:gd name="connsiteX0" fmla="*/ 0 w 19931"/>
                <a:gd name="connsiteY0" fmla="*/ 6765098 h 6765098"/>
                <a:gd name="connsiteX1" fmla="*/ 9356 w 19931"/>
                <a:gd name="connsiteY1" fmla="*/ 2315248 h 6765098"/>
                <a:gd name="connsiteX2" fmla="*/ 12117 w 19931"/>
                <a:gd name="connsiteY2" fmla="*/ 1424583 h 6765098"/>
                <a:gd name="connsiteX3" fmla="*/ 16437 w 19931"/>
                <a:gd name="connsiteY3" fmla="*/ 403950 h 6765098"/>
                <a:gd name="connsiteX4" fmla="*/ 19931 w 19931"/>
                <a:gd name="connsiteY4" fmla="*/ 0 h 6765098"/>
                <a:gd name="connsiteX0" fmla="*/ 0 w 21032"/>
                <a:gd name="connsiteY0" fmla="*/ 6705136 h 6705136"/>
                <a:gd name="connsiteX1" fmla="*/ 10457 w 21032"/>
                <a:gd name="connsiteY1" fmla="*/ 2315248 h 6705136"/>
                <a:gd name="connsiteX2" fmla="*/ 13218 w 21032"/>
                <a:gd name="connsiteY2" fmla="*/ 1424583 h 6705136"/>
                <a:gd name="connsiteX3" fmla="*/ 17538 w 21032"/>
                <a:gd name="connsiteY3" fmla="*/ 403950 h 6705136"/>
                <a:gd name="connsiteX4" fmla="*/ 21032 w 21032"/>
                <a:gd name="connsiteY4" fmla="*/ 0 h 6705136"/>
                <a:gd name="connsiteX0" fmla="*/ 0 w 21032"/>
                <a:gd name="connsiteY0" fmla="*/ 6705136 h 6705136"/>
                <a:gd name="connsiteX1" fmla="*/ 10365 w 21032"/>
                <a:gd name="connsiteY1" fmla="*/ 2307750 h 6705136"/>
                <a:gd name="connsiteX2" fmla="*/ 13218 w 21032"/>
                <a:gd name="connsiteY2" fmla="*/ 1424583 h 6705136"/>
                <a:gd name="connsiteX3" fmla="*/ 17538 w 21032"/>
                <a:gd name="connsiteY3" fmla="*/ 403950 h 6705136"/>
                <a:gd name="connsiteX4" fmla="*/ 21032 w 21032"/>
                <a:gd name="connsiteY4" fmla="*/ 0 h 6705136"/>
                <a:gd name="connsiteX0" fmla="*/ 0 w 21032"/>
                <a:gd name="connsiteY0" fmla="*/ 6705136 h 6705136"/>
                <a:gd name="connsiteX1" fmla="*/ 10383 w 21032"/>
                <a:gd name="connsiteY1" fmla="*/ 2315248 h 6705136"/>
                <a:gd name="connsiteX2" fmla="*/ 13218 w 21032"/>
                <a:gd name="connsiteY2" fmla="*/ 1424583 h 6705136"/>
                <a:gd name="connsiteX3" fmla="*/ 17538 w 21032"/>
                <a:gd name="connsiteY3" fmla="*/ 403950 h 6705136"/>
                <a:gd name="connsiteX4" fmla="*/ 21032 w 21032"/>
                <a:gd name="connsiteY4" fmla="*/ 0 h 6705136"/>
                <a:gd name="connsiteX0" fmla="*/ 0 w 21032"/>
                <a:gd name="connsiteY0" fmla="*/ 6705136 h 6705136"/>
                <a:gd name="connsiteX1" fmla="*/ 10383 w 21032"/>
                <a:gd name="connsiteY1" fmla="*/ 2315248 h 6705136"/>
                <a:gd name="connsiteX2" fmla="*/ 13218 w 21032"/>
                <a:gd name="connsiteY2" fmla="*/ 1424583 h 6705136"/>
                <a:gd name="connsiteX3" fmla="*/ 17538 w 21032"/>
                <a:gd name="connsiteY3" fmla="*/ 403950 h 6705136"/>
                <a:gd name="connsiteX4" fmla="*/ 21032 w 21032"/>
                <a:gd name="connsiteY4" fmla="*/ 0 h 6705136"/>
                <a:gd name="connsiteX0" fmla="*/ 0 w 21032"/>
                <a:gd name="connsiteY0" fmla="*/ 6705136 h 6705136"/>
                <a:gd name="connsiteX1" fmla="*/ 10383 w 21032"/>
                <a:gd name="connsiteY1" fmla="*/ 2315248 h 6705136"/>
                <a:gd name="connsiteX2" fmla="*/ 13218 w 21032"/>
                <a:gd name="connsiteY2" fmla="*/ 1424583 h 6705136"/>
                <a:gd name="connsiteX3" fmla="*/ 17538 w 21032"/>
                <a:gd name="connsiteY3" fmla="*/ 403950 h 6705136"/>
                <a:gd name="connsiteX4" fmla="*/ 21032 w 21032"/>
                <a:gd name="connsiteY4" fmla="*/ 0 h 6705136"/>
                <a:gd name="connsiteX0" fmla="*/ 0 w 21032"/>
                <a:gd name="connsiteY0" fmla="*/ 6705136 h 6705136"/>
                <a:gd name="connsiteX1" fmla="*/ 10383 w 21032"/>
                <a:gd name="connsiteY1" fmla="*/ 2315248 h 6705136"/>
                <a:gd name="connsiteX2" fmla="*/ 13218 w 21032"/>
                <a:gd name="connsiteY2" fmla="*/ 1424583 h 6705136"/>
                <a:gd name="connsiteX3" fmla="*/ 17538 w 21032"/>
                <a:gd name="connsiteY3" fmla="*/ 403950 h 6705136"/>
                <a:gd name="connsiteX4" fmla="*/ 21032 w 21032"/>
                <a:gd name="connsiteY4" fmla="*/ 0 h 6705136"/>
                <a:gd name="connsiteX0" fmla="*/ 0 w 21032"/>
                <a:gd name="connsiteY0" fmla="*/ 6705136 h 6705136"/>
                <a:gd name="connsiteX1" fmla="*/ 10383 w 21032"/>
                <a:gd name="connsiteY1" fmla="*/ 2315248 h 6705136"/>
                <a:gd name="connsiteX2" fmla="*/ 13218 w 21032"/>
                <a:gd name="connsiteY2" fmla="*/ 1424583 h 6705136"/>
                <a:gd name="connsiteX3" fmla="*/ 17538 w 21032"/>
                <a:gd name="connsiteY3" fmla="*/ 403950 h 6705136"/>
                <a:gd name="connsiteX4" fmla="*/ 21032 w 21032"/>
                <a:gd name="connsiteY4" fmla="*/ 0 h 6705136"/>
                <a:gd name="connsiteX0" fmla="*/ 0 w 21032"/>
                <a:gd name="connsiteY0" fmla="*/ 6705136 h 6705136"/>
                <a:gd name="connsiteX1" fmla="*/ 10181 w 21032"/>
                <a:gd name="connsiteY1" fmla="*/ 2397697 h 6705136"/>
                <a:gd name="connsiteX2" fmla="*/ 13218 w 21032"/>
                <a:gd name="connsiteY2" fmla="*/ 1424583 h 6705136"/>
                <a:gd name="connsiteX3" fmla="*/ 17538 w 21032"/>
                <a:gd name="connsiteY3" fmla="*/ 403950 h 6705136"/>
                <a:gd name="connsiteX4" fmla="*/ 21032 w 21032"/>
                <a:gd name="connsiteY4" fmla="*/ 0 h 6705136"/>
                <a:gd name="connsiteX0" fmla="*/ 0 w 21032"/>
                <a:gd name="connsiteY0" fmla="*/ 6705136 h 6705136"/>
                <a:gd name="connsiteX1" fmla="*/ 10181 w 21032"/>
                <a:gd name="connsiteY1" fmla="*/ 2397697 h 6705136"/>
                <a:gd name="connsiteX2" fmla="*/ 13218 w 21032"/>
                <a:gd name="connsiteY2" fmla="*/ 1424583 h 6705136"/>
                <a:gd name="connsiteX3" fmla="*/ 17538 w 21032"/>
                <a:gd name="connsiteY3" fmla="*/ 403950 h 6705136"/>
                <a:gd name="connsiteX4" fmla="*/ 21032 w 21032"/>
                <a:gd name="connsiteY4" fmla="*/ 0 h 670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2" h="6705136">
                  <a:moveTo>
                    <a:pt x="0" y="6705136"/>
                  </a:moveTo>
                  <a:cubicBezTo>
                    <a:pt x="3394" y="5269323"/>
                    <a:pt x="6787" y="3833510"/>
                    <a:pt x="10181" y="2397697"/>
                  </a:cubicBezTo>
                  <a:cubicBezTo>
                    <a:pt x="11335" y="1924848"/>
                    <a:pt x="12253" y="1654436"/>
                    <a:pt x="13218" y="1424583"/>
                  </a:cubicBezTo>
                  <a:cubicBezTo>
                    <a:pt x="14884" y="1029407"/>
                    <a:pt x="15872" y="799126"/>
                    <a:pt x="17538" y="403950"/>
                  </a:cubicBezTo>
                  <a:cubicBezTo>
                    <a:pt x="18847" y="109056"/>
                    <a:pt x="19383" y="21105"/>
                    <a:pt x="21032" y="0"/>
                  </a:cubicBez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6246516" y="3105153"/>
              <a:ext cx="255105" cy="257964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1855"/>
                <a:gd name="connsiteY0" fmla="*/ 0 h 901939"/>
                <a:gd name="connsiteX1" fmla="*/ 1855 w 1855"/>
                <a:gd name="connsiteY1" fmla="*/ 901939 h 901939"/>
                <a:gd name="connsiteX0" fmla="*/ 0 w 10099"/>
                <a:gd name="connsiteY0" fmla="*/ 0 h 8670"/>
                <a:gd name="connsiteX1" fmla="*/ 10099 w 10099"/>
                <a:gd name="connsiteY1" fmla="*/ 8670 h 8670"/>
                <a:gd name="connsiteX0" fmla="*/ 0 w 10000"/>
                <a:gd name="connsiteY0" fmla="*/ 0 h 9521"/>
                <a:gd name="connsiteX1" fmla="*/ 10000 w 10000"/>
                <a:gd name="connsiteY1" fmla="*/ 9521 h 9521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392"/>
                <a:gd name="connsiteY0" fmla="*/ 0 h 10000"/>
                <a:gd name="connsiteX1" fmla="*/ 10392 w 10392"/>
                <a:gd name="connsiteY1" fmla="*/ 10000 h 10000"/>
                <a:gd name="connsiteX0" fmla="*/ 0 w 10392"/>
                <a:gd name="connsiteY0" fmla="*/ 0 h 10302"/>
                <a:gd name="connsiteX1" fmla="*/ 10392 w 10392"/>
                <a:gd name="connsiteY1" fmla="*/ 10302 h 10302"/>
                <a:gd name="connsiteX0" fmla="*/ 0 w 10392"/>
                <a:gd name="connsiteY0" fmla="*/ 0 h 10604"/>
                <a:gd name="connsiteX1" fmla="*/ 10392 w 10392"/>
                <a:gd name="connsiteY1" fmla="*/ 10604 h 10604"/>
                <a:gd name="connsiteX0" fmla="*/ 0 w 10392"/>
                <a:gd name="connsiteY0" fmla="*/ 0 h 10906"/>
                <a:gd name="connsiteX1" fmla="*/ 10392 w 10392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90" h="10906">
                  <a:moveTo>
                    <a:pt x="0" y="0"/>
                  </a:moveTo>
                  <a:cubicBezTo>
                    <a:pt x="7218" y="111"/>
                    <a:pt x="10322" y="3647"/>
                    <a:pt x="10490" y="10906"/>
                  </a:cubicBez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 flipV="1">
              <a:off x="6243840" y="2851655"/>
              <a:ext cx="255105" cy="253498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1855"/>
                <a:gd name="connsiteY0" fmla="*/ 0 h 901939"/>
                <a:gd name="connsiteX1" fmla="*/ 1855 w 1855"/>
                <a:gd name="connsiteY1" fmla="*/ 901939 h 901939"/>
                <a:gd name="connsiteX0" fmla="*/ 0 w 10099"/>
                <a:gd name="connsiteY0" fmla="*/ 0 h 8670"/>
                <a:gd name="connsiteX1" fmla="*/ 10099 w 10099"/>
                <a:gd name="connsiteY1" fmla="*/ 8670 h 8670"/>
                <a:gd name="connsiteX0" fmla="*/ 0 w 10000"/>
                <a:gd name="connsiteY0" fmla="*/ 0 h 9521"/>
                <a:gd name="connsiteX1" fmla="*/ 10000 w 10000"/>
                <a:gd name="connsiteY1" fmla="*/ 9521 h 9521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392"/>
                <a:gd name="connsiteY0" fmla="*/ 0 h 10000"/>
                <a:gd name="connsiteX1" fmla="*/ 10392 w 10392"/>
                <a:gd name="connsiteY1" fmla="*/ 10000 h 10000"/>
                <a:gd name="connsiteX0" fmla="*/ 0 w 10392"/>
                <a:gd name="connsiteY0" fmla="*/ 0 h 10302"/>
                <a:gd name="connsiteX1" fmla="*/ 10392 w 10392"/>
                <a:gd name="connsiteY1" fmla="*/ 10302 h 10302"/>
                <a:gd name="connsiteX0" fmla="*/ 0 w 10392"/>
                <a:gd name="connsiteY0" fmla="*/ 0 h 10604"/>
                <a:gd name="connsiteX1" fmla="*/ 10392 w 10392"/>
                <a:gd name="connsiteY1" fmla="*/ 10604 h 10604"/>
                <a:gd name="connsiteX0" fmla="*/ 0 w 10392"/>
                <a:gd name="connsiteY0" fmla="*/ 0 h 10906"/>
                <a:gd name="connsiteX1" fmla="*/ 10392 w 10392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90" h="10906">
                  <a:moveTo>
                    <a:pt x="0" y="0"/>
                  </a:moveTo>
                  <a:cubicBezTo>
                    <a:pt x="7218" y="111"/>
                    <a:pt x="10322" y="3647"/>
                    <a:pt x="10490" y="10906"/>
                  </a:cubicBez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3714634" y="1505354"/>
              <a:ext cx="559236" cy="5251301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3501 w 3501"/>
                <a:gd name="connsiteY0" fmla="*/ 0 h 12062408"/>
                <a:gd name="connsiteX1" fmla="*/ 0 w 3501"/>
                <a:gd name="connsiteY1" fmla="*/ 12062408 h 12062408"/>
                <a:gd name="connsiteX0" fmla="*/ 10000 w 10000"/>
                <a:gd name="connsiteY0" fmla="*/ 0 h 10000"/>
                <a:gd name="connsiteX1" fmla="*/ 3 w 10000"/>
                <a:gd name="connsiteY1" fmla="*/ 3429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3 w 10000"/>
                <a:gd name="connsiteY1" fmla="*/ 3702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6080 w 10000"/>
                <a:gd name="connsiteY1" fmla="*/ 3081 h 10000"/>
                <a:gd name="connsiteX2" fmla="*/ 3 w 10000"/>
                <a:gd name="connsiteY2" fmla="*/ 3702 h 10000"/>
                <a:gd name="connsiteX3" fmla="*/ 0 w 10000"/>
                <a:gd name="connsiteY3" fmla="*/ 10000 h 10000"/>
                <a:gd name="connsiteX0" fmla="*/ 10000 w 11435"/>
                <a:gd name="connsiteY0" fmla="*/ 0 h 10000"/>
                <a:gd name="connsiteX1" fmla="*/ 11320 w 11435"/>
                <a:gd name="connsiteY1" fmla="*/ 2361 h 10000"/>
                <a:gd name="connsiteX2" fmla="*/ 6080 w 11435"/>
                <a:gd name="connsiteY2" fmla="*/ 3081 h 10000"/>
                <a:gd name="connsiteX3" fmla="*/ 3 w 11435"/>
                <a:gd name="connsiteY3" fmla="*/ 3702 h 10000"/>
                <a:gd name="connsiteX4" fmla="*/ 0 w 11435"/>
                <a:gd name="connsiteY4" fmla="*/ 10000 h 10000"/>
                <a:gd name="connsiteX0" fmla="*/ 12305 w 12305"/>
                <a:gd name="connsiteY0" fmla="*/ 0 h 13703"/>
                <a:gd name="connsiteX1" fmla="*/ 11320 w 12305"/>
                <a:gd name="connsiteY1" fmla="*/ 6064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407"/>
                <a:gd name="connsiteY0" fmla="*/ 0 h 13703"/>
                <a:gd name="connsiteX1" fmla="*/ 12158 w 12407"/>
                <a:gd name="connsiteY1" fmla="*/ 6039 h 13703"/>
                <a:gd name="connsiteX2" fmla="*/ 6080 w 12407"/>
                <a:gd name="connsiteY2" fmla="*/ 6784 h 13703"/>
                <a:gd name="connsiteX3" fmla="*/ 3 w 12407"/>
                <a:gd name="connsiteY3" fmla="*/ 7405 h 13703"/>
                <a:gd name="connsiteX4" fmla="*/ 0 w 12407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98 h 13703"/>
                <a:gd name="connsiteX4" fmla="*/ 0 w 12305"/>
                <a:gd name="connsiteY4" fmla="*/ 13703 h 1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5" h="13703">
                  <a:moveTo>
                    <a:pt x="12305" y="0"/>
                  </a:moveTo>
                  <a:lnTo>
                    <a:pt x="12158" y="6201"/>
                  </a:lnTo>
                  <a:cubicBezTo>
                    <a:pt x="12134" y="6590"/>
                    <a:pt x="9782" y="6790"/>
                    <a:pt x="6761" y="6796"/>
                  </a:cubicBezTo>
                  <a:cubicBezTo>
                    <a:pt x="3792" y="6796"/>
                    <a:pt x="21" y="6989"/>
                    <a:pt x="3" y="7498"/>
                  </a:cubicBezTo>
                  <a:cubicBezTo>
                    <a:pt x="2" y="9597"/>
                    <a:pt x="1" y="11604"/>
                    <a:pt x="0" y="13703"/>
                  </a:cubicBez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781501" y="1115922"/>
            <a:ext cx="357346" cy="5323190"/>
            <a:chOff x="6484712" y="1479358"/>
            <a:chExt cx="357346" cy="5323190"/>
          </a:xfrm>
        </p:grpSpPr>
        <p:sp>
          <p:nvSpPr>
            <p:cNvPr id="53" name="Rectangle 7"/>
            <p:cNvSpPr/>
            <p:nvPr/>
          </p:nvSpPr>
          <p:spPr>
            <a:xfrm>
              <a:off x="6699009" y="4596127"/>
              <a:ext cx="143049" cy="283368"/>
            </a:xfrm>
            <a:custGeom>
              <a:avLst/>
              <a:gdLst>
                <a:gd name="connsiteX0" fmla="*/ 0 w 254969"/>
                <a:gd name="connsiteY0" fmla="*/ 0 h 457200"/>
                <a:gd name="connsiteX1" fmla="*/ 254969 w 254969"/>
                <a:gd name="connsiteY1" fmla="*/ 0 h 457200"/>
                <a:gd name="connsiteX2" fmla="*/ 254969 w 254969"/>
                <a:gd name="connsiteY2" fmla="*/ 457200 h 457200"/>
                <a:gd name="connsiteX3" fmla="*/ 0 w 254969"/>
                <a:gd name="connsiteY3" fmla="*/ 457200 h 457200"/>
                <a:gd name="connsiteX4" fmla="*/ 0 w 254969"/>
                <a:gd name="connsiteY4" fmla="*/ 0 h 457200"/>
                <a:gd name="connsiteX0" fmla="*/ 142875 w 254969"/>
                <a:gd name="connsiteY0" fmla="*/ 0 h 476250"/>
                <a:gd name="connsiteX1" fmla="*/ 254969 w 254969"/>
                <a:gd name="connsiteY1" fmla="*/ 19050 h 476250"/>
                <a:gd name="connsiteX2" fmla="*/ 254969 w 254969"/>
                <a:gd name="connsiteY2" fmla="*/ 476250 h 476250"/>
                <a:gd name="connsiteX3" fmla="*/ 0 w 254969"/>
                <a:gd name="connsiteY3" fmla="*/ 476250 h 476250"/>
                <a:gd name="connsiteX4" fmla="*/ 142875 w 254969"/>
                <a:gd name="connsiteY4" fmla="*/ 0 h 476250"/>
                <a:gd name="connsiteX0" fmla="*/ 119062 w 231156"/>
                <a:gd name="connsiteY0" fmla="*/ 0 h 476250"/>
                <a:gd name="connsiteX1" fmla="*/ 231156 w 231156"/>
                <a:gd name="connsiteY1" fmla="*/ 19050 h 476250"/>
                <a:gd name="connsiteX2" fmla="*/ 231156 w 231156"/>
                <a:gd name="connsiteY2" fmla="*/ 476250 h 476250"/>
                <a:gd name="connsiteX3" fmla="*/ 0 w 231156"/>
                <a:gd name="connsiteY3" fmla="*/ 402431 h 476250"/>
                <a:gd name="connsiteX4" fmla="*/ 119062 w 231156"/>
                <a:gd name="connsiteY4" fmla="*/ 0 h 476250"/>
                <a:gd name="connsiteX0" fmla="*/ 119062 w 231156"/>
                <a:gd name="connsiteY0" fmla="*/ 0 h 723900"/>
                <a:gd name="connsiteX1" fmla="*/ 231156 w 231156"/>
                <a:gd name="connsiteY1" fmla="*/ 19050 h 723900"/>
                <a:gd name="connsiteX2" fmla="*/ 23987 w 231156"/>
                <a:gd name="connsiteY2" fmla="*/ 723900 h 723900"/>
                <a:gd name="connsiteX3" fmla="*/ 0 w 231156"/>
                <a:gd name="connsiteY3" fmla="*/ 402431 h 723900"/>
                <a:gd name="connsiteX4" fmla="*/ 119062 w 231156"/>
                <a:gd name="connsiteY4" fmla="*/ 0 h 723900"/>
                <a:gd name="connsiteX0" fmla="*/ 119062 w 119062"/>
                <a:gd name="connsiteY0" fmla="*/ 0 h 723900"/>
                <a:gd name="connsiteX1" fmla="*/ 85900 w 119062"/>
                <a:gd name="connsiteY1" fmla="*/ 502444 h 723900"/>
                <a:gd name="connsiteX2" fmla="*/ 23987 w 119062"/>
                <a:gd name="connsiteY2" fmla="*/ 723900 h 723900"/>
                <a:gd name="connsiteX3" fmla="*/ 0 w 119062"/>
                <a:gd name="connsiteY3" fmla="*/ 402431 h 723900"/>
                <a:gd name="connsiteX4" fmla="*/ 119062 w 119062"/>
                <a:gd name="connsiteY4" fmla="*/ 0 h 723900"/>
                <a:gd name="connsiteX0" fmla="*/ 119062 w 126381"/>
                <a:gd name="connsiteY0" fmla="*/ 0 h 723900"/>
                <a:gd name="connsiteX1" fmla="*/ 126381 w 126381"/>
                <a:gd name="connsiteY1" fmla="*/ 390525 h 723900"/>
                <a:gd name="connsiteX2" fmla="*/ 23987 w 126381"/>
                <a:gd name="connsiteY2" fmla="*/ 723900 h 723900"/>
                <a:gd name="connsiteX3" fmla="*/ 0 w 126381"/>
                <a:gd name="connsiteY3" fmla="*/ 402431 h 723900"/>
                <a:gd name="connsiteX4" fmla="*/ 119062 w 126381"/>
                <a:gd name="connsiteY4" fmla="*/ 0 h 723900"/>
                <a:gd name="connsiteX0" fmla="*/ 135730 w 143049"/>
                <a:gd name="connsiteY0" fmla="*/ 0 h 723900"/>
                <a:gd name="connsiteX1" fmla="*/ 143049 w 143049"/>
                <a:gd name="connsiteY1" fmla="*/ 390525 h 723900"/>
                <a:gd name="connsiteX2" fmla="*/ 40655 w 143049"/>
                <a:gd name="connsiteY2" fmla="*/ 723900 h 723900"/>
                <a:gd name="connsiteX3" fmla="*/ 0 w 143049"/>
                <a:gd name="connsiteY3" fmla="*/ 357188 h 723900"/>
                <a:gd name="connsiteX4" fmla="*/ 135730 w 143049"/>
                <a:gd name="connsiteY4" fmla="*/ 0 h 723900"/>
                <a:gd name="connsiteX0" fmla="*/ 195088 w 202407"/>
                <a:gd name="connsiteY0" fmla="*/ 0 h 571500"/>
                <a:gd name="connsiteX1" fmla="*/ 202407 w 202407"/>
                <a:gd name="connsiteY1" fmla="*/ 390525 h 571500"/>
                <a:gd name="connsiteX2" fmla="*/ 0 w 202407"/>
                <a:gd name="connsiteY2" fmla="*/ 571500 h 571500"/>
                <a:gd name="connsiteX3" fmla="*/ 59358 w 202407"/>
                <a:gd name="connsiteY3" fmla="*/ 357188 h 571500"/>
                <a:gd name="connsiteX4" fmla="*/ 195088 w 202407"/>
                <a:gd name="connsiteY4" fmla="*/ 0 h 571500"/>
                <a:gd name="connsiteX0" fmla="*/ 195088 w 204788"/>
                <a:gd name="connsiteY0" fmla="*/ 0 h 640556"/>
                <a:gd name="connsiteX1" fmla="*/ 204788 w 204788"/>
                <a:gd name="connsiteY1" fmla="*/ 640556 h 640556"/>
                <a:gd name="connsiteX2" fmla="*/ 0 w 204788"/>
                <a:gd name="connsiteY2" fmla="*/ 571500 h 640556"/>
                <a:gd name="connsiteX3" fmla="*/ 59358 w 204788"/>
                <a:gd name="connsiteY3" fmla="*/ 357188 h 640556"/>
                <a:gd name="connsiteX4" fmla="*/ 195088 w 204788"/>
                <a:gd name="connsiteY4" fmla="*/ 0 h 640556"/>
                <a:gd name="connsiteX0" fmla="*/ 121270 w 204788"/>
                <a:gd name="connsiteY0" fmla="*/ 150018 h 283368"/>
                <a:gd name="connsiteX1" fmla="*/ 204788 w 204788"/>
                <a:gd name="connsiteY1" fmla="*/ 283368 h 283368"/>
                <a:gd name="connsiteX2" fmla="*/ 0 w 204788"/>
                <a:gd name="connsiteY2" fmla="*/ 214312 h 283368"/>
                <a:gd name="connsiteX3" fmla="*/ 59358 w 204788"/>
                <a:gd name="connsiteY3" fmla="*/ 0 h 283368"/>
                <a:gd name="connsiteX4" fmla="*/ 121270 w 204788"/>
                <a:gd name="connsiteY4" fmla="*/ 150018 h 283368"/>
                <a:gd name="connsiteX0" fmla="*/ 192707 w 204788"/>
                <a:gd name="connsiteY0" fmla="*/ 114300 h 283368"/>
                <a:gd name="connsiteX1" fmla="*/ 204788 w 204788"/>
                <a:gd name="connsiteY1" fmla="*/ 283368 h 283368"/>
                <a:gd name="connsiteX2" fmla="*/ 0 w 204788"/>
                <a:gd name="connsiteY2" fmla="*/ 214312 h 283368"/>
                <a:gd name="connsiteX3" fmla="*/ 59358 w 204788"/>
                <a:gd name="connsiteY3" fmla="*/ 0 h 283368"/>
                <a:gd name="connsiteX4" fmla="*/ 192707 w 204788"/>
                <a:gd name="connsiteY4" fmla="*/ 114300 h 283368"/>
                <a:gd name="connsiteX0" fmla="*/ 133349 w 145430"/>
                <a:gd name="connsiteY0" fmla="*/ 114300 h 283368"/>
                <a:gd name="connsiteX1" fmla="*/ 145430 w 145430"/>
                <a:gd name="connsiteY1" fmla="*/ 283368 h 283368"/>
                <a:gd name="connsiteX2" fmla="*/ 66848 w 145430"/>
                <a:gd name="connsiteY2" fmla="*/ 138112 h 283368"/>
                <a:gd name="connsiteX3" fmla="*/ 0 w 145430"/>
                <a:gd name="connsiteY3" fmla="*/ 0 h 283368"/>
                <a:gd name="connsiteX4" fmla="*/ 133349 w 145430"/>
                <a:gd name="connsiteY4" fmla="*/ 114300 h 283368"/>
                <a:gd name="connsiteX0" fmla="*/ 133349 w 145430"/>
                <a:gd name="connsiteY0" fmla="*/ 114300 h 283368"/>
                <a:gd name="connsiteX1" fmla="*/ 145430 w 145430"/>
                <a:gd name="connsiteY1" fmla="*/ 283368 h 283368"/>
                <a:gd name="connsiteX2" fmla="*/ 19223 w 145430"/>
                <a:gd name="connsiteY2" fmla="*/ 176212 h 283368"/>
                <a:gd name="connsiteX3" fmla="*/ 0 w 145430"/>
                <a:gd name="connsiteY3" fmla="*/ 0 h 283368"/>
                <a:gd name="connsiteX4" fmla="*/ 133349 w 145430"/>
                <a:gd name="connsiteY4" fmla="*/ 114300 h 283368"/>
                <a:gd name="connsiteX0" fmla="*/ 133349 w 138287"/>
                <a:gd name="connsiteY0" fmla="*/ 114300 h 276224"/>
                <a:gd name="connsiteX1" fmla="*/ 138287 w 138287"/>
                <a:gd name="connsiteY1" fmla="*/ 276224 h 276224"/>
                <a:gd name="connsiteX2" fmla="*/ 19223 w 138287"/>
                <a:gd name="connsiteY2" fmla="*/ 176212 h 276224"/>
                <a:gd name="connsiteX3" fmla="*/ 0 w 138287"/>
                <a:gd name="connsiteY3" fmla="*/ 0 h 276224"/>
                <a:gd name="connsiteX4" fmla="*/ 133349 w 138287"/>
                <a:gd name="connsiteY4" fmla="*/ 114300 h 276224"/>
                <a:gd name="connsiteX0" fmla="*/ 126205 w 138287"/>
                <a:gd name="connsiteY0" fmla="*/ 107156 h 276224"/>
                <a:gd name="connsiteX1" fmla="*/ 138287 w 138287"/>
                <a:gd name="connsiteY1" fmla="*/ 276224 h 276224"/>
                <a:gd name="connsiteX2" fmla="*/ 19223 w 138287"/>
                <a:gd name="connsiteY2" fmla="*/ 176212 h 276224"/>
                <a:gd name="connsiteX3" fmla="*/ 0 w 138287"/>
                <a:gd name="connsiteY3" fmla="*/ 0 h 276224"/>
                <a:gd name="connsiteX4" fmla="*/ 126205 w 138287"/>
                <a:gd name="connsiteY4" fmla="*/ 107156 h 276224"/>
                <a:gd name="connsiteX0" fmla="*/ 126205 w 138287"/>
                <a:gd name="connsiteY0" fmla="*/ 107156 h 276224"/>
                <a:gd name="connsiteX1" fmla="*/ 138287 w 138287"/>
                <a:gd name="connsiteY1" fmla="*/ 276224 h 276224"/>
                <a:gd name="connsiteX2" fmla="*/ 19223 w 138287"/>
                <a:gd name="connsiteY2" fmla="*/ 176212 h 276224"/>
                <a:gd name="connsiteX3" fmla="*/ 0 w 138287"/>
                <a:gd name="connsiteY3" fmla="*/ 0 h 276224"/>
                <a:gd name="connsiteX4" fmla="*/ 126205 w 138287"/>
                <a:gd name="connsiteY4" fmla="*/ 107156 h 276224"/>
                <a:gd name="connsiteX0" fmla="*/ 128586 w 138287"/>
                <a:gd name="connsiteY0" fmla="*/ 119063 h 276224"/>
                <a:gd name="connsiteX1" fmla="*/ 138287 w 138287"/>
                <a:gd name="connsiteY1" fmla="*/ 276224 h 276224"/>
                <a:gd name="connsiteX2" fmla="*/ 19223 w 138287"/>
                <a:gd name="connsiteY2" fmla="*/ 176212 h 276224"/>
                <a:gd name="connsiteX3" fmla="*/ 0 w 138287"/>
                <a:gd name="connsiteY3" fmla="*/ 0 h 276224"/>
                <a:gd name="connsiteX4" fmla="*/ 128586 w 138287"/>
                <a:gd name="connsiteY4" fmla="*/ 119063 h 276224"/>
                <a:gd name="connsiteX0" fmla="*/ 133348 w 143049"/>
                <a:gd name="connsiteY0" fmla="*/ 126207 h 283368"/>
                <a:gd name="connsiteX1" fmla="*/ 143049 w 143049"/>
                <a:gd name="connsiteY1" fmla="*/ 283368 h 283368"/>
                <a:gd name="connsiteX2" fmla="*/ 23985 w 143049"/>
                <a:gd name="connsiteY2" fmla="*/ 183356 h 283368"/>
                <a:gd name="connsiteX3" fmla="*/ 0 w 143049"/>
                <a:gd name="connsiteY3" fmla="*/ 0 h 283368"/>
                <a:gd name="connsiteX4" fmla="*/ 133348 w 143049"/>
                <a:gd name="connsiteY4" fmla="*/ 126207 h 283368"/>
                <a:gd name="connsiteX0" fmla="*/ 133348 w 143049"/>
                <a:gd name="connsiteY0" fmla="*/ 126207 h 283368"/>
                <a:gd name="connsiteX1" fmla="*/ 143049 w 143049"/>
                <a:gd name="connsiteY1" fmla="*/ 283368 h 283368"/>
                <a:gd name="connsiteX2" fmla="*/ 23985 w 143049"/>
                <a:gd name="connsiteY2" fmla="*/ 183356 h 283368"/>
                <a:gd name="connsiteX3" fmla="*/ 0 w 143049"/>
                <a:gd name="connsiteY3" fmla="*/ 0 h 283368"/>
                <a:gd name="connsiteX4" fmla="*/ 133348 w 143049"/>
                <a:gd name="connsiteY4" fmla="*/ 126207 h 283368"/>
                <a:gd name="connsiteX0" fmla="*/ 133348 w 143049"/>
                <a:gd name="connsiteY0" fmla="*/ 126207 h 283368"/>
                <a:gd name="connsiteX1" fmla="*/ 143049 w 143049"/>
                <a:gd name="connsiteY1" fmla="*/ 283368 h 283368"/>
                <a:gd name="connsiteX2" fmla="*/ 23985 w 143049"/>
                <a:gd name="connsiteY2" fmla="*/ 183356 h 283368"/>
                <a:gd name="connsiteX3" fmla="*/ 0 w 143049"/>
                <a:gd name="connsiteY3" fmla="*/ 0 h 283368"/>
                <a:gd name="connsiteX4" fmla="*/ 133348 w 143049"/>
                <a:gd name="connsiteY4" fmla="*/ 126207 h 28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49" h="283368">
                  <a:moveTo>
                    <a:pt x="133348" y="126207"/>
                  </a:moveTo>
                  <a:cubicBezTo>
                    <a:pt x="137375" y="182563"/>
                    <a:pt x="141403" y="222249"/>
                    <a:pt x="143049" y="283368"/>
                  </a:cubicBezTo>
                  <a:lnTo>
                    <a:pt x="23985" y="183356"/>
                  </a:lnTo>
                  <a:cubicBezTo>
                    <a:pt x="23134" y="143668"/>
                    <a:pt x="17520" y="84932"/>
                    <a:pt x="0" y="0"/>
                  </a:cubicBezTo>
                  <a:lnTo>
                    <a:pt x="133348" y="12620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6484712" y="1479358"/>
              <a:ext cx="330082" cy="532319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16215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16215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16215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583948"/>
                <a:gd name="connsiteY0" fmla="*/ 0 h 6047756"/>
                <a:gd name="connsiteX1" fmla="*/ 35210 w 583948"/>
                <a:gd name="connsiteY1" fmla="*/ 2616215 h 6047756"/>
                <a:gd name="connsiteX2" fmla="*/ 494902 w 583948"/>
                <a:gd name="connsiteY2" fmla="*/ 3786382 h 6047756"/>
                <a:gd name="connsiteX3" fmla="*/ 583948 w 583948"/>
                <a:gd name="connsiteY3" fmla="*/ 6047756 h 6047756"/>
                <a:gd name="connsiteX0" fmla="*/ 0 w 583948"/>
                <a:gd name="connsiteY0" fmla="*/ 0 h 6047756"/>
                <a:gd name="connsiteX1" fmla="*/ 35210 w 583948"/>
                <a:gd name="connsiteY1" fmla="*/ 2616215 h 6047756"/>
                <a:gd name="connsiteX2" fmla="*/ 524391 w 583948"/>
                <a:gd name="connsiteY2" fmla="*/ 3791792 h 6047756"/>
                <a:gd name="connsiteX3" fmla="*/ 583948 w 583948"/>
                <a:gd name="connsiteY3" fmla="*/ 6047756 h 604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3948" h="6047756">
                  <a:moveTo>
                    <a:pt x="0" y="0"/>
                  </a:moveTo>
                  <a:lnTo>
                    <a:pt x="35210" y="2616215"/>
                  </a:lnTo>
                  <a:cubicBezTo>
                    <a:pt x="44285" y="3223499"/>
                    <a:pt x="502679" y="3206149"/>
                    <a:pt x="524391" y="3791792"/>
                  </a:cubicBezTo>
                  <a:cubicBezTo>
                    <a:pt x="524223" y="3891914"/>
                    <a:pt x="584116" y="5947634"/>
                    <a:pt x="583948" y="6047756"/>
                  </a:cubicBez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891700" y="1122374"/>
            <a:ext cx="1552537" cy="5315802"/>
            <a:chOff x="5594911" y="1485810"/>
            <a:chExt cx="1552537" cy="5315802"/>
          </a:xfrm>
        </p:grpSpPr>
        <p:sp>
          <p:nvSpPr>
            <p:cNvPr id="56" name="Rectangle 7"/>
            <p:cNvSpPr/>
            <p:nvPr/>
          </p:nvSpPr>
          <p:spPr>
            <a:xfrm>
              <a:off x="6436345" y="3314699"/>
              <a:ext cx="126381" cy="728662"/>
            </a:xfrm>
            <a:custGeom>
              <a:avLst/>
              <a:gdLst>
                <a:gd name="connsiteX0" fmla="*/ 0 w 254969"/>
                <a:gd name="connsiteY0" fmla="*/ 0 h 457200"/>
                <a:gd name="connsiteX1" fmla="*/ 254969 w 254969"/>
                <a:gd name="connsiteY1" fmla="*/ 0 h 457200"/>
                <a:gd name="connsiteX2" fmla="*/ 254969 w 254969"/>
                <a:gd name="connsiteY2" fmla="*/ 457200 h 457200"/>
                <a:gd name="connsiteX3" fmla="*/ 0 w 254969"/>
                <a:gd name="connsiteY3" fmla="*/ 457200 h 457200"/>
                <a:gd name="connsiteX4" fmla="*/ 0 w 254969"/>
                <a:gd name="connsiteY4" fmla="*/ 0 h 457200"/>
                <a:gd name="connsiteX0" fmla="*/ 142875 w 254969"/>
                <a:gd name="connsiteY0" fmla="*/ 0 h 476250"/>
                <a:gd name="connsiteX1" fmla="*/ 254969 w 254969"/>
                <a:gd name="connsiteY1" fmla="*/ 19050 h 476250"/>
                <a:gd name="connsiteX2" fmla="*/ 254969 w 254969"/>
                <a:gd name="connsiteY2" fmla="*/ 476250 h 476250"/>
                <a:gd name="connsiteX3" fmla="*/ 0 w 254969"/>
                <a:gd name="connsiteY3" fmla="*/ 476250 h 476250"/>
                <a:gd name="connsiteX4" fmla="*/ 142875 w 254969"/>
                <a:gd name="connsiteY4" fmla="*/ 0 h 476250"/>
                <a:gd name="connsiteX0" fmla="*/ 119062 w 231156"/>
                <a:gd name="connsiteY0" fmla="*/ 0 h 476250"/>
                <a:gd name="connsiteX1" fmla="*/ 231156 w 231156"/>
                <a:gd name="connsiteY1" fmla="*/ 19050 h 476250"/>
                <a:gd name="connsiteX2" fmla="*/ 231156 w 231156"/>
                <a:gd name="connsiteY2" fmla="*/ 476250 h 476250"/>
                <a:gd name="connsiteX3" fmla="*/ 0 w 231156"/>
                <a:gd name="connsiteY3" fmla="*/ 402431 h 476250"/>
                <a:gd name="connsiteX4" fmla="*/ 119062 w 231156"/>
                <a:gd name="connsiteY4" fmla="*/ 0 h 476250"/>
                <a:gd name="connsiteX0" fmla="*/ 119062 w 231156"/>
                <a:gd name="connsiteY0" fmla="*/ 0 h 723900"/>
                <a:gd name="connsiteX1" fmla="*/ 231156 w 231156"/>
                <a:gd name="connsiteY1" fmla="*/ 19050 h 723900"/>
                <a:gd name="connsiteX2" fmla="*/ 23987 w 231156"/>
                <a:gd name="connsiteY2" fmla="*/ 723900 h 723900"/>
                <a:gd name="connsiteX3" fmla="*/ 0 w 231156"/>
                <a:gd name="connsiteY3" fmla="*/ 402431 h 723900"/>
                <a:gd name="connsiteX4" fmla="*/ 119062 w 231156"/>
                <a:gd name="connsiteY4" fmla="*/ 0 h 723900"/>
                <a:gd name="connsiteX0" fmla="*/ 119062 w 119062"/>
                <a:gd name="connsiteY0" fmla="*/ 0 h 723900"/>
                <a:gd name="connsiteX1" fmla="*/ 85900 w 119062"/>
                <a:gd name="connsiteY1" fmla="*/ 502444 h 723900"/>
                <a:gd name="connsiteX2" fmla="*/ 23987 w 119062"/>
                <a:gd name="connsiteY2" fmla="*/ 723900 h 723900"/>
                <a:gd name="connsiteX3" fmla="*/ 0 w 119062"/>
                <a:gd name="connsiteY3" fmla="*/ 402431 h 723900"/>
                <a:gd name="connsiteX4" fmla="*/ 119062 w 119062"/>
                <a:gd name="connsiteY4" fmla="*/ 0 h 723900"/>
                <a:gd name="connsiteX0" fmla="*/ 119062 w 126381"/>
                <a:gd name="connsiteY0" fmla="*/ 0 h 723900"/>
                <a:gd name="connsiteX1" fmla="*/ 126381 w 126381"/>
                <a:gd name="connsiteY1" fmla="*/ 390525 h 723900"/>
                <a:gd name="connsiteX2" fmla="*/ 23987 w 126381"/>
                <a:gd name="connsiteY2" fmla="*/ 723900 h 723900"/>
                <a:gd name="connsiteX3" fmla="*/ 0 w 126381"/>
                <a:gd name="connsiteY3" fmla="*/ 402431 h 723900"/>
                <a:gd name="connsiteX4" fmla="*/ 119062 w 126381"/>
                <a:gd name="connsiteY4" fmla="*/ 0 h 723900"/>
                <a:gd name="connsiteX0" fmla="*/ 119062 w 126381"/>
                <a:gd name="connsiteY0" fmla="*/ 0 h 728662"/>
                <a:gd name="connsiteX1" fmla="*/ 126381 w 126381"/>
                <a:gd name="connsiteY1" fmla="*/ 390525 h 728662"/>
                <a:gd name="connsiteX2" fmla="*/ 26368 w 126381"/>
                <a:gd name="connsiteY2" fmla="*/ 728662 h 728662"/>
                <a:gd name="connsiteX3" fmla="*/ 0 w 126381"/>
                <a:gd name="connsiteY3" fmla="*/ 402431 h 728662"/>
                <a:gd name="connsiteX4" fmla="*/ 119062 w 126381"/>
                <a:gd name="connsiteY4" fmla="*/ 0 h 72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381" h="728662">
                  <a:moveTo>
                    <a:pt x="119062" y="0"/>
                  </a:moveTo>
                  <a:lnTo>
                    <a:pt x="126381" y="390525"/>
                  </a:lnTo>
                  <a:lnTo>
                    <a:pt x="26368" y="728662"/>
                  </a:lnTo>
                  <a:lnTo>
                    <a:pt x="0" y="402431"/>
                  </a:lnTo>
                  <a:lnTo>
                    <a:pt x="11906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5594911" y="1485810"/>
              <a:ext cx="1552537" cy="5315802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5656336"/>
                <a:gd name="connsiteX1" fmla="*/ 50618 w 1573374"/>
                <a:gd name="connsiteY1" fmla="*/ 3829072 h 5656336"/>
                <a:gd name="connsiteX2" fmla="*/ 1573344 w 1573374"/>
                <a:gd name="connsiteY2" fmla="*/ 5656336 h 5656336"/>
                <a:gd name="connsiteX0" fmla="*/ 0 w 50617"/>
                <a:gd name="connsiteY0" fmla="*/ 0 h 3829072"/>
                <a:gd name="connsiteX1" fmla="*/ 50618 w 50617"/>
                <a:gd name="connsiteY1" fmla="*/ 3829072 h 3829072"/>
                <a:gd name="connsiteX0" fmla="*/ 2712866 w 2712866"/>
                <a:gd name="connsiteY0" fmla="*/ 0 h 6015014"/>
                <a:gd name="connsiteX1" fmla="*/ 0 w 2712866"/>
                <a:gd name="connsiteY1" fmla="*/ 6015014 h 6015014"/>
                <a:gd name="connsiteX0" fmla="*/ 2746567 w 2746567"/>
                <a:gd name="connsiteY0" fmla="*/ 0 h 6039362"/>
                <a:gd name="connsiteX1" fmla="*/ 0 w 2746567"/>
                <a:gd name="connsiteY1" fmla="*/ 6039362 h 603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46567" h="6039362">
                  <a:moveTo>
                    <a:pt x="2746567" y="0"/>
                  </a:moveTo>
                  <a:lnTo>
                    <a:pt x="0" y="6039362"/>
                  </a:lnTo>
                </a:path>
              </a:pathLst>
            </a:custGeom>
            <a:ln w="95250" cmpd="sng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Freeform 57"/>
          <p:cNvSpPr/>
          <p:nvPr/>
        </p:nvSpPr>
        <p:spPr>
          <a:xfrm>
            <a:off x="9452396" y="1374325"/>
            <a:ext cx="996984" cy="617104"/>
          </a:xfrm>
          <a:custGeom>
            <a:avLst/>
            <a:gdLst>
              <a:gd name="connsiteX0" fmla="*/ 147462 w 1985990"/>
              <a:gd name="connsiteY0" fmla="*/ 2427 h 712546"/>
              <a:gd name="connsiteX1" fmla="*/ 186373 w 1985990"/>
              <a:gd name="connsiteY1" fmla="*/ 109431 h 712546"/>
              <a:gd name="connsiteX2" fmla="*/ 1985990 w 1985990"/>
              <a:gd name="connsiteY2" fmla="*/ 712546 h 712546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2676171"/>
              <a:gd name="connsiteY0" fmla="*/ 859097 h 859097"/>
              <a:gd name="connsiteX1" fmla="*/ 876554 w 2676171"/>
              <a:gd name="connsiteY1" fmla="*/ 3063 h 859097"/>
              <a:gd name="connsiteX2" fmla="*/ 2676171 w 2676171"/>
              <a:gd name="connsiteY2" fmla="*/ 606178 h 859097"/>
              <a:gd name="connsiteX0" fmla="*/ 20520 w 3503022"/>
              <a:gd name="connsiteY0" fmla="*/ 856878 h 1751823"/>
              <a:gd name="connsiteX1" fmla="*/ 876554 w 3503022"/>
              <a:gd name="connsiteY1" fmla="*/ 844 h 1751823"/>
              <a:gd name="connsiteX2" fmla="*/ 3503022 w 3503022"/>
              <a:gd name="connsiteY2" fmla="*/ 1751823 h 1751823"/>
              <a:gd name="connsiteX0" fmla="*/ 4679 w 3487181"/>
              <a:gd name="connsiteY0" fmla="*/ 50361 h 945306"/>
              <a:gd name="connsiteX1" fmla="*/ 3088347 w 3487181"/>
              <a:gd name="connsiteY1" fmla="*/ 1723 h 945306"/>
              <a:gd name="connsiteX2" fmla="*/ 3487181 w 3487181"/>
              <a:gd name="connsiteY2" fmla="*/ 945306 h 945306"/>
              <a:gd name="connsiteX0" fmla="*/ 0 w 3482502"/>
              <a:gd name="connsiteY0" fmla="*/ 50361 h 945306"/>
              <a:gd name="connsiteX1" fmla="*/ 3083668 w 3482502"/>
              <a:gd name="connsiteY1" fmla="*/ 1723 h 945306"/>
              <a:gd name="connsiteX2" fmla="*/ 3482502 w 3482502"/>
              <a:gd name="connsiteY2" fmla="*/ 945306 h 945306"/>
              <a:gd name="connsiteX0" fmla="*/ 0 w 3482502"/>
              <a:gd name="connsiteY0" fmla="*/ 48638 h 943583"/>
              <a:gd name="connsiteX1" fmla="*/ 3083668 w 3482502"/>
              <a:gd name="connsiteY1" fmla="*/ 0 h 943583"/>
              <a:gd name="connsiteX2" fmla="*/ 3482502 w 3482502"/>
              <a:gd name="connsiteY2" fmla="*/ 943583 h 943583"/>
              <a:gd name="connsiteX0" fmla="*/ 0 w 3472774"/>
              <a:gd name="connsiteY0" fmla="*/ 136187 h 943583"/>
              <a:gd name="connsiteX1" fmla="*/ 3073940 w 3472774"/>
              <a:gd name="connsiteY1" fmla="*/ 0 h 943583"/>
              <a:gd name="connsiteX2" fmla="*/ 3472774 w 3472774"/>
              <a:gd name="connsiteY2" fmla="*/ 943583 h 943583"/>
              <a:gd name="connsiteX0" fmla="*/ 0 w 3472774"/>
              <a:gd name="connsiteY0" fmla="*/ 19455 h 826851"/>
              <a:gd name="connsiteX1" fmla="*/ 3463047 w 3472774"/>
              <a:gd name="connsiteY1" fmla="*/ 0 h 826851"/>
              <a:gd name="connsiteX2" fmla="*/ 3472774 w 3472774"/>
              <a:gd name="connsiteY2" fmla="*/ 826851 h 826851"/>
              <a:gd name="connsiteX0" fmla="*/ 0 w 3472774"/>
              <a:gd name="connsiteY0" fmla="*/ 0 h 807396"/>
              <a:gd name="connsiteX1" fmla="*/ 3453319 w 3472774"/>
              <a:gd name="connsiteY1" fmla="*/ 0 h 807396"/>
              <a:gd name="connsiteX2" fmla="*/ 3472774 w 3472774"/>
              <a:gd name="connsiteY2" fmla="*/ 807396 h 807396"/>
              <a:gd name="connsiteX0" fmla="*/ 0 w 3472774"/>
              <a:gd name="connsiteY0" fmla="*/ 0 h 807396"/>
              <a:gd name="connsiteX1" fmla="*/ 3472774 w 3472774"/>
              <a:gd name="connsiteY1" fmla="*/ 0 h 807396"/>
              <a:gd name="connsiteX2" fmla="*/ 3472774 w 3472774"/>
              <a:gd name="connsiteY2" fmla="*/ 807396 h 807396"/>
              <a:gd name="connsiteX0" fmla="*/ 0 w 3472774"/>
              <a:gd name="connsiteY0" fmla="*/ 9728 h 817124"/>
              <a:gd name="connsiteX1" fmla="*/ 3472774 w 3472774"/>
              <a:gd name="connsiteY1" fmla="*/ 0 h 817124"/>
              <a:gd name="connsiteX2" fmla="*/ 3472774 w 3472774"/>
              <a:gd name="connsiteY2" fmla="*/ 817124 h 817124"/>
              <a:gd name="connsiteX0" fmla="*/ 0 w 3472774"/>
              <a:gd name="connsiteY0" fmla="*/ 0 h 807396"/>
              <a:gd name="connsiteX1" fmla="*/ 3463047 w 3472774"/>
              <a:gd name="connsiteY1" fmla="*/ 0 h 807396"/>
              <a:gd name="connsiteX2" fmla="*/ 3472774 w 3472774"/>
              <a:gd name="connsiteY2" fmla="*/ 807396 h 807396"/>
              <a:gd name="connsiteX0" fmla="*/ 0 w 5296948"/>
              <a:gd name="connsiteY0" fmla="*/ 0 h 4211332"/>
              <a:gd name="connsiteX1" fmla="*/ 5287221 w 5296948"/>
              <a:gd name="connsiteY1" fmla="*/ 3403936 h 4211332"/>
              <a:gd name="connsiteX2" fmla="*/ 5296948 w 5296948"/>
              <a:gd name="connsiteY2" fmla="*/ 4211332 h 4211332"/>
              <a:gd name="connsiteX0" fmla="*/ 13208 w 5310156"/>
              <a:gd name="connsiteY0" fmla="*/ 0 h 4211332"/>
              <a:gd name="connsiteX1" fmla="*/ 0 w 5310156"/>
              <a:gd name="connsiteY1" fmla="*/ 707311 h 4211332"/>
              <a:gd name="connsiteX2" fmla="*/ 5310156 w 5310156"/>
              <a:gd name="connsiteY2" fmla="*/ 4211332 h 4211332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0 w 3273228"/>
              <a:gd name="connsiteY2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147170 w 3273228"/>
              <a:gd name="connsiteY2" fmla="*/ 3669797 h 6012765"/>
              <a:gd name="connsiteX3" fmla="*/ 0 w 3273228"/>
              <a:gd name="connsiteY3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078334 w 3273228"/>
              <a:gd name="connsiteY2" fmla="*/ 3680849 h 6012765"/>
              <a:gd name="connsiteX3" fmla="*/ 0 w 3273228"/>
              <a:gd name="connsiteY3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061125 w 3273228"/>
              <a:gd name="connsiteY2" fmla="*/ 3702952 h 6012765"/>
              <a:gd name="connsiteX3" fmla="*/ 0 w 3273228"/>
              <a:gd name="connsiteY3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646236 w 3273228"/>
              <a:gd name="connsiteY2" fmla="*/ 3448762 h 6012765"/>
              <a:gd name="connsiteX3" fmla="*/ 1061125 w 3273228"/>
              <a:gd name="connsiteY3" fmla="*/ 3702952 h 6012765"/>
              <a:gd name="connsiteX4" fmla="*/ 0 w 3273228"/>
              <a:gd name="connsiteY4" fmla="*/ 6012765 h 6012765"/>
              <a:gd name="connsiteX0" fmla="*/ 3273228 w 3273228"/>
              <a:gd name="connsiteY0" fmla="*/ 0 h 6012765"/>
              <a:gd name="connsiteX1" fmla="*/ 3260020 w 3273228"/>
              <a:gd name="connsiteY1" fmla="*/ 707311 h 6012765"/>
              <a:gd name="connsiteX2" fmla="*/ 1646236 w 3273228"/>
              <a:gd name="connsiteY2" fmla="*/ 3448762 h 6012765"/>
              <a:gd name="connsiteX3" fmla="*/ 1061125 w 3273228"/>
              <a:gd name="connsiteY3" fmla="*/ 3702952 h 6012765"/>
              <a:gd name="connsiteX4" fmla="*/ 0 w 3273228"/>
              <a:gd name="connsiteY4" fmla="*/ 6012765 h 6012765"/>
              <a:gd name="connsiteX0" fmla="*/ 3273228 w 3273228"/>
              <a:gd name="connsiteY0" fmla="*/ 0 h 6012765"/>
              <a:gd name="connsiteX1" fmla="*/ 3242812 w 3273228"/>
              <a:gd name="connsiteY1" fmla="*/ 552587 h 6012765"/>
              <a:gd name="connsiteX2" fmla="*/ 1646236 w 3273228"/>
              <a:gd name="connsiteY2" fmla="*/ 3448762 h 6012765"/>
              <a:gd name="connsiteX3" fmla="*/ 1061125 w 3273228"/>
              <a:gd name="connsiteY3" fmla="*/ 3702952 h 6012765"/>
              <a:gd name="connsiteX4" fmla="*/ 0 w 3273228"/>
              <a:gd name="connsiteY4" fmla="*/ 6012765 h 6012765"/>
              <a:gd name="connsiteX0" fmla="*/ 0 w 3617931"/>
              <a:gd name="connsiteY0" fmla="*/ 0 h 6123283"/>
              <a:gd name="connsiteX1" fmla="*/ 3617932 w 3617931"/>
              <a:gd name="connsiteY1" fmla="*/ 663105 h 6123283"/>
              <a:gd name="connsiteX2" fmla="*/ 2021356 w 3617931"/>
              <a:gd name="connsiteY2" fmla="*/ 3559280 h 6123283"/>
              <a:gd name="connsiteX3" fmla="*/ 1436245 w 3617931"/>
              <a:gd name="connsiteY3" fmla="*/ 3813470 h 6123283"/>
              <a:gd name="connsiteX4" fmla="*/ 375120 w 3617931"/>
              <a:gd name="connsiteY4" fmla="*/ 6123283 h 6123283"/>
              <a:gd name="connsiteX0" fmla="*/ 0 w 2064831"/>
              <a:gd name="connsiteY0" fmla="*/ 0 h 6123283"/>
              <a:gd name="connsiteX1" fmla="*/ 571907 w 2064831"/>
              <a:gd name="connsiteY1" fmla="*/ 762571 h 6123283"/>
              <a:gd name="connsiteX2" fmla="*/ 2021356 w 2064831"/>
              <a:gd name="connsiteY2" fmla="*/ 3559280 h 6123283"/>
              <a:gd name="connsiteX3" fmla="*/ 1436245 w 2064831"/>
              <a:gd name="connsiteY3" fmla="*/ 3813470 h 6123283"/>
              <a:gd name="connsiteX4" fmla="*/ 375120 w 2064831"/>
              <a:gd name="connsiteY4" fmla="*/ 6123283 h 6123283"/>
              <a:gd name="connsiteX0" fmla="*/ 0 w 1436246"/>
              <a:gd name="connsiteY0" fmla="*/ 0 h 6123283"/>
              <a:gd name="connsiteX1" fmla="*/ 571907 w 1436246"/>
              <a:gd name="connsiteY1" fmla="*/ 762571 h 6123283"/>
              <a:gd name="connsiteX2" fmla="*/ 592995 w 1436246"/>
              <a:gd name="connsiteY2" fmla="*/ 5073368 h 6123283"/>
              <a:gd name="connsiteX3" fmla="*/ 1436245 w 1436246"/>
              <a:gd name="connsiteY3" fmla="*/ 3813470 h 6123283"/>
              <a:gd name="connsiteX4" fmla="*/ 375120 w 1436246"/>
              <a:gd name="connsiteY4" fmla="*/ 6123283 h 6123283"/>
              <a:gd name="connsiteX0" fmla="*/ 78164 w 786170"/>
              <a:gd name="connsiteY0" fmla="*/ 0 h 6123283"/>
              <a:gd name="connsiteX1" fmla="*/ 650071 w 786170"/>
              <a:gd name="connsiteY1" fmla="*/ 762571 h 6123283"/>
              <a:gd name="connsiteX2" fmla="*/ 671159 w 786170"/>
              <a:gd name="connsiteY2" fmla="*/ 5073368 h 6123283"/>
              <a:gd name="connsiteX3" fmla="*/ 0 w 786170"/>
              <a:gd name="connsiteY3" fmla="*/ 5659111 h 6123283"/>
              <a:gd name="connsiteX4" fmla="*/ 453284 w 786170"/>
              <a:gd name="connsiteY4" fmla="*/ 6123283 h 6123283"/>
              <a:gd name="connsiteX0" fmla="*/ 2326723 w 3034729"/>
              <a:gd name="connsiteY0" fmla="*/ 0 h 6012765"/>
              <a:gd name="connsiteX1" fmla="*/ 2898630 w 3034729"/>
              <a:gd name="connsiteY1" fmla="*/ 762571 h 6012765"/>
              <a:gd name="connsiteX2" fmla="*/ 2919718 w 3034729"/>
              <a:gd name="connsiteY2" fmla="*/ 5073368 h 6012765"/>
              <a:gd name="connsiteX3" fmla="*/ 2248559 w 3034729"/>
              <a:gd name="connsiteY3" fmla="*/ 5659111 h 6012765"/>
              <a:gd name="connsiteX4" fmla="*/ 0 w 3034729"/>
              <a:gd name="connsiteY4" fmla="*/ 6012765 h 6012765"/>
              <a:gd name="connsiteX0" fmla="*/ 2326723 w 3034729"/>
              <a:gd name="connsiteY0" fmla="*/ 0 h 6012765"/>
              <a:gd name="connsiteX1" fmla="*/ 2898630 w 3034729"/>
              <a:gd name="connsiteY1" fmla="*/ 762571 h 6012765"/>
              <a:gd name="connsiteX2" fmla="*/ 2919718 w 3034729"/>
              <a:gd name="connsiteY2" fmla="*/ 5073368 h 6012765"/>
              <a:gd name="connsiteX3" fmla="*/ 2248559 w 3034729"/>
              <a:gd name="connsiteY3" fmla="*/ 5659111 h 6012765"/>
              <a:gd name="connsiteX4" fmla="*/ 397235 w 3034729"/>
              <a:gd name="connsiteY4" fmla="*/ 5638929 h 6012765"/>
              <a:gd name="connsiteX5" fmla="*/ 0 w 3034729"/>
              <a:gd name="connsiteY5" fmla="*/ 6012765 h 6012765"/>
              <a:gd name="connsiteX0" fmla="*/ 2326723 w 2919718"/>
              <a:gd name="connsiteY0" fmla="*/ 0 h 6012765"/>
              <a:gd name="connsiteX1" fmla="*/ 2898630 w 2919718"/>
              <a:gd name="connsiteY1" fmla="*/ 762571 h 6012765"/>
              <a:gd name="connsiteX2" fmla="*/ 2919718 w 2919718"/>
              <a:gd name="connsiteY2" fmla="*/ 5073368 h 6012765"/>
              <a:gd name="connsiteX3" fmla="*/ 2248559 w 2919718"/>
              <a:gd name="connsiteY3" fmla="*/ 5659111 h 6012765"/>
              <a:gd name="connsiteX4" fmla="*/ 397235 w 2919718"/>
              <a:gd name="connsiteY4" fmla="*/ 5638929 h 6012765"/>
              <a:gd name="connsiteX5" fmla="*/ 0 w 2919718"/>
              <a:gd name="connsiteY5" fmla="*/ 6012765 h 6012765"/>
              <a:gd name="connsiteX0" fmla="*/ 2318297 w 2919718"/>
              <a:gd name="connsiteY0" fmla="*/ 0 h 6042523"/>
              <a:gd name="connsiteX1" fmla="*/ 2898630 w 2919718"/>
              <a:gd name="connsiteY1" fmla="*/ 792329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98630 w 2919718"/>
              <a:gd name="connsiteY1" fmla="*/ 792329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485788 w 2919718"/>
              <a:gd name="connsiteY1" fmla="*/ 935713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248559 w 2919718"/>
              <a:gd name="connsiteY3" fmla="*/ 5688869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5370 w 2919718"/>
              <a:gd name="connsiteY3" fmla="*/ 5661815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067415 w 2919718"/>
              <a:gd name="connsiteY3" fmla="*/ 5469734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9582 w 2919718"/>
              <a:gd name="connsiteY3" fmla="*/ 5664522 h 6042523"/>
              <a:gd name="connsiteX4" fmla="*/ 397235 w 2919718"/>
              <a:gd name="connsiteY4" fmla="*/ 5668687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9582 w 2919718"/>
              <a:gd name="connsiteY3" fmla="*/ 5664522 h 6042523"/>
              <a:gd name="connsiteX4" fmla="*/ 637357 w 2919718"/>
              <a:gd name="connsiteY4" fmla="*/ 5398149 h 6042523"/>
              <a:gd name="connsiteX5" fmla="*/ 0 w 2919718"/>
              <a:gd name="connsiteY5" fmla="*/ 6042523 h 6042523"/>
              <a:gd name="connsiteX0" fmla="*/ 2318297 w 2919718"/>
              <a:gd name="connsiteY0" fmla="*/ 0 h 6042523"/>
              <a:gd name="connsiteX1" fmla="*/ 2822801 w 2919718"/>
              <a:gd name="connsiteY1" fmla="*/ 627301 h 6042523"/>
              <a:gd name="connsiteX2" fmla="*/ 2919718 w 2919718"/>
              <a:gd name="connsiteY2" fmla="*/ 5103126 h 6042523"/>
              <a:gd name="connsiteX3" fmla="*/ 2189582 w 2919718"/>
              <a:gd name="connsiteY3" fmla="*/ 5664522 h 6042523"/>
              <a:gd name="connsiteX4" fmla="*/ 565742 w 2919718"/>
              <a:gd name="connsiteY4" fmla="*/ 5657865 h 6042523"/>
              <a:gd name="connsiteX5" fmla="*/ 0 w 2919718"/>
              <a:gd name="connsiteY5" fmla="*/ 6042523 h 6042523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66058"/>
              <a:gd name="connsiteY0" fmla="*/ 0 h 6045228"/>
              <a:gd name="connsiteX1" fmla="*/ 2869141 w 2966058"/>
              <a:gd name="connsiteY1" fmla="*/ 627301 h 6045228"/>
              <a:gd name="connsiteX2" fmla="*/ 2966058 w 2966058"/>
              <a:gd name="connsiteY2" fmla="*/ 5103126 h 6045228"/>
              <a:gd name="connsiteX3" fmla="*/ 2235922 w 2966058"/>
              <a:gd name="connsiteY3" fmla="*/ 5664522 h 6045228"/>
              <a:gd name="connsiteX4" fmla="*/ 612082 w 2966058"/>
              <a:gd name="connsiteY4" fmla="*/ 5657865 h 6045228"/>
              <a:gd name="connsiteX5" fmla="*/ 0 w 2966058"/>
              <a:gd name="connsiteY5" fmla="*/ 6045228 h 6045228"/>
              <a:gd name="connsiteX0" fmla="*/ 2364637 w 2970270"/>
              <a:gd name="connsiteY0" fmla="*/ 0 h 6045228"/>
              <a:gd name="connsiteX1" fmla="*/ 2869141 w 2970270"/>
              <a:gd name="connsiteY1" fmla="*/ 627301 h 6045228"/>
              <a:gd name="connsiteX2" fmla="*/ 2970270 w 2970270"/>
              <a:gd name="connsiteY2" fmla="*/ 5178877 h 6045228"/>
              <a:gd name="connsiteX3" fmla="*/ 2235922 w 2970270"/>
              <a:gd name="connsiteY3" fmla="*/ 5664522 h 6045228"/>
              <a:gd name="connsiteX4" fmla="*/ 612082 w 2970270"/>
              <a:gd name="connsiteY4" fmla="*/ 5657865 h 6045228"/>
              <a:gd name="connsiteX5" fmla="*/ 0 w 2970270"/>
              <a:gd name="connsiteY5" fmla="*/ 6045228 h 6045228"/>
              <a:gd name="connsiteX0" fmla="*/ 2364637 w 2970270"/>
              <a:gd name="connsiteY0" fmla="*/ 0 h 6045228"/>
              <a:gd name="connsiteX1" fmla="*/ 2869141 w 2970270"/>
              <a:gd name="connsiteY1" fmla="*/ 627301 h 6045228"/>
              <a:gd name="connsiteX2" fmla="*/ 2970270 w 2970270"/>
              <a:gd name="connsiteY2" fmla="*/ 5178877 h 6045228"/>
              <a:gd name="connsiteX3" fmla="*/ 2235922 w 2970270"/>
              <a:gd name="connsiteY3" fmla="*/ 5664522 h 6045228"/>
              <a:gd name="connsiteX4" fmla="*/ 612082 w 2970270"/>
              <a:gd name="connsiteY4" fmla="*/ 5657865 h 6045228"/>
              <a:gd name="connsiteX5" fmla="*/ 0 w 2970270"/>
              <a:gd name="connsiteY5" fmla="*/ 6045228 h 6045228"/>
              <a:gd name="connsiteX0" fmla="*/ 2869141 w 2970270"/>
              <a:gd name="connsiteY0" fmla="*/ -2 h 5417925"/>
              <a:gd name="connsiteX1" fmla="*/ 2970270 w 2970270"/>
              <a:gd name="connsiteY1" fmla="*/ 4551574 h 5417925"/>
              <a:gd name="connsiteX2" fmla="*/ 2235922 w 2970270"/>
              <a:gd name="connsiteY2" fmla="*/ 5037219 h 5417925"/>
              <a:gd name="connsiteX3" fmla="*/ 612082 w 2970270"/>
              <a:gd name="connsiteY3" fmla="*/ 5030562 h 5417925"/>
              <a:gd name="connsiteX4" fmla="*/ 0 w 2970270"/>
              <a:gd name="connsiteY4" fmla="*/ 5417925 h 5417925"/>
              <a:gd name="connsiteX0" fmla="*/ 2970270 w 2970270"/>
              <a:gd name="connsiteY0" fmla="*/ -5 h 866346"/>
              <a:gd name="connsiteX1" fmla="*/ 2235922 w 2970270"/>
              <a:gd name="connsiteY1" fmla="*/ 485640 h 866346"/>
              <a:gd name="connsiteX2" fmla="*/ 612082 w 2970270"/>
              <a:gd name="connsiteY2" fmla="*/ 478983 h 866346"/>
              <a:gd name="connsiteX3" fmla="*/ 0 w 2970270"/>
              <a:gd name="connsiteY3" fmla="*/ 866346 h 866346"/>
              <a:gd name="connsiteX0" fmla="*/ 2279392 w 2444073"/>
              <a:gd name="connsiteY0" fmla="*/ 0 h 6290965"/>
              <a:gd name="connsiteX1" fmla="*/ 2235922 w 2444073"/>
              <a:gd name="connsiteY1" fmla="*/ 5910259 h 6290965"/>
              <a:gd name="connsiteX2" fmla="*/ 612082 w 2444073"/>
              <a:gd name="connsiteY2" fmla="*/ 5903602 h 6290965"/>
              <a:gd name="connsiteX3" fmla="*/ 0 w 2444073"/>
              <a:gd name="connsiteY3" fmla="*/ 6290965 h 6290965"/>
              <a:gd name="connsiteX0" fmla="*/ 1667310 w 1831991"/>
              <a:gd name="connsiteY0" fmla="*/ 0 h 5910258"/>
              <a:gd name="connsiteX1" fmla="*/ 1623840 w 1831991"/>
              <a:gd name="connsiteY1" fmla="*/ 5910259 h 5910258"/>
              <a:gd name="connsiteX2" fmla="*/ 0 w 1831991"/>
              <a:gd name="connsiteY2" fmla="*/ 5903602 h 5910258"/>
              <a:gd name="connsiteX0" fmla="*/ 43469 w 208150"/>
              <a:gd name="connsiteY0" fmla="*/ 0 h 5910258"/>
              <a:gd name="connsiteX1" fmla="*/ -1 w 208150"/>
              <a:gd name="connsiteY1" fmla="*/ 5910259 h 5910258"/>
              <a:gd name="connsiteX0" fmla="*/ 41 w 683929"/>
              <a:gd name="connsiteY0" fmla="*/ 0 h 2930938"/>
              <a:gd name="connsiteX1" fmla="*/ 571619 w 683929"/>
              <a:gd name="connsiteY1" fmla="*/ 2930938 h 2930938"/>
              <a:gd name="connsiteX0" fmla="*/ 20 w 1843540"/>
              <a:gd name="connsiteY0" fmla="*/ 0 h 3296324"/>
              <a:gd name="connsiteX1" fmla="*/ 1784845 w 1843540"/>
              <a:gd name="connsiteY1" fmla="*/ 3296324 h 3296324"/>
              <a:gd name="connsiteX0" fmla="*/ 1 w 1832414"/>
              <a:gd name="connsiteY0" fmla="*/ 0 h 3547984"/>
              <a:gd name="connsiteX1" fmla="*/ 904647 w 1832414"/>
              <a:gd name="connsiteY1" fmla="*/ 3547984 h 3547984"/>
              <a:gd name="connsiteX2" fmla="*/ 1784826 w 1832414"/>
              <a:gd name="connsiteY2" fmla="*/ 3296324 h 3547984"/>
              <a:gd name="connsiteX0" fmla="*/ -1 w 1784824"/>
              <a:gd name="connsiteY0" fmla="*/ 0 h 3547984"/>
              <a:gd name="connsiteX1" fmla="*/ 904645 w 1784824"/>
              <a:gd name="connsiteY1" fmla="*/ 3547984 h 3547984"/>
              <a:gd name="connsiteX2" fmla="*/ 1784824 w 1784824"/>
              <a:gd name="connsiteY2" fmla="*/ 3296324 h 3547984"/>
              <a:gd name="connsiteX0" fmla="*/ 1 w 1586832"/>
              <a:gd name="connsiteY0" fmla="*/ 0 h 3547984"/>
              <a:gd name="connsiteX1" fmla="*/ 904647 w 1586832"/>
              <a:gd name="connsiteY1" fmla="*/ 3547984 h 3547984"/>
              <a:gd name="connsiteX2" fmla="*/ 1586832 w 1586832"/>
              <a:gd name="connsiteY2" fmla="*/ 3268220 h 3547984"/>
              <a:gd name="connsiteX0" fmla="*/ -1 w 1595255"/>
              <a:gd name="connsiteY0" fmla="*/ 0 h 3547984"/>
              <a:gd name="connsiteX1" fmla="*/ 904645 w 1595255"/>
              <a:gd name="connsiteY1" fmla="*/ 3547984 h 3547984"/>
              <a:gd name="connsiteX2" fmla="*/ 1595254 w 1595255"/>
              <a:gd name="connsiteY2" fmla="*/ 3324428 h 3547984"/>
              <a:gd name="connsiteX0" fmla="*/ 1 w 1595255"/>
              <a:gd name="connsiteY0" fmla="*/ 0 h 3435557"/>
              <a:gd name="connsiteX1" fmla="*/ 870946 w 1595255"/>
              <a:gd name="connsiteY1" fmla="*/ 3435557 h 3435557"/>
              <a:gd name="connsiteX2" fmla="*/ 1595256 w 1595255"/>
              <a:gd name="connsiteY2" fmla="*/ 3324428 h 3435557"/>
              <a:gd name="connsiteX0" fmla="*/ -1 w 1595255"/>
              <a:gd name="connsiteY0" fmla="*/ 0 h 3351234"/>
              <a:gd name="connsiteX1" fmla="*/ 887795 w 1595255"/>
              <a:gd name="connsiteY1" fmla="*/ 3351234 h 3351234"/>
              <a:gd name="connsiteX2" fmla="*/ 1595254 w 1595255"/>
              <a:gd name="connsiteY2" fmla="*/ 3324428 h 3351234"/>
              <a:gd name="connsiteX0" fmla="*/ 1 w 1595255"/>
              <a:gd name="connsiteY0" fmla="*/ 0 h 3351234"/>
              <a:gd name="connsiteX1" fmla="*/ 887797 w 1595255"/>
              <a:gd name="connsiteY1" fmla="*/ 3351234 h 3351234"/>
              <a:gd name="connsiteX2" fmla="*/ 1595256 w 1595255"/>
              <a:gd name="connsiteY2" fmla="*/ 3324428 h 3351234"/>
              <a:gd name="connsiteX0" fmla="*/ 0 w 1422536"/>
              <a:gd name="connsiteY0" fmla="*/ 0 h 6246243"/>
              <a:gd name="connsiteX1" fmla="*/ 715077 w 1422536"/>
              <a:gd name="connsiteY1" fmla="*/ 6246243 h 6246243"/>
              <a:gd name="connsiteX2" fmla="*/ 1422536 w 1422536"/>
              <a:gd name="connsiteY2" fmla="*/ 6219437 h 6246243"/>
              <a:gd name="connsiteX0" fmla="*/ 0 w 1422536"/>
              <a:gd name="connsiteY0" fmla="*/ 0 h 6246243"/>
              <a:gd name="connsiteX1" fmla="*/ 715077 w 1422536"/>
              <a:gd name="connsiteY1" fmla="*/ 6246243 h 6246243"/>
              <a:gd name="connsiteX2" fmla="*/ 1422536 w 1422536"/>
              <a:gd name="connsiteY2" fmla="*/ 6219437 h 6246243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22536"/>
              <a:gd name="connsiteY0" fmla="*/ 0 h 6330567"/>
              <a:gd name="connsiteX1" fmla="*/ 715077 w 1422536"/>
              <a:gd name="connsiteY1" fmla="*/ 6330567 h 6330567"/>
              <a:gd name="connsiteX2" fmla="*/ 1422536 w 1422536"/>
              <a:gd name="connsiteY2" fmla="*/ 6303761 h 6330567"/>
              <a:gd name="connsiteX0" fmla="*/ 0 w 1409898"/>
              <a:gd name="connsiteY0" fmla="*/ 0 h 6330567"/>
              <a:gd name="connsiteX1" fmla="*/ 715077 w 1409898"/>
              <a:gd name="connsiteY1" fmla="*/ 6330567 h 6330567"/>
              <a:gd name="connsiteX2" fmla="*/ 1409898 w 1409898"/>
              <a:gd name="connsiteY2" fmla="*/ 6303761 h 6330567"/>
              <a:gd name="connsiteX0" fmla="*/ 0 w 2201879"/>
              <a:gd name="connsiteY0" fmla="*/ 0 h 5121969"/>
              <a:gd name="connsiteX1" fmla="*/ 1507058 w 2201879"/>
              <a:gd name="connsiteY1" fmla="*/ 5121969 h 5121969"/>
              <a:gd name="connsiteX2" fmla="*/ 2201879 w 2201879"/>
              <a:gd name="connsiteY2" fmla="*/ 5095163 h 5121969"/>
              <a:gd name="connsiteX0" fmla="*/ 0 w 1772186"/>
              <a:gd name="connsiteY0" fmla="*/ 0 h 7034534"/>
              <a:gd name="connsiteX1" fmla="*/ 1507058 w 1772186"/>
              <a:gd name="connsiteY1" fmla="*/ 5121969 h 7034534"/>
              <a:gd name="connsiteX2" fmla="*/ 1772186 w 1772186"/>
              <a:gd name="connsiteY2" fmla="*/ 7034534 h 7034534"/>
              <a:gd name="connsiteX0" fmla="*/ 0 w 1772186"/>
              <a:gd name="connsiteY0" fmla="*/ 0 h 7034534"/>
              <a:gd name="connsiteX1" fmla="*/ 1043665 w 1772186"/>
              <a:gd name="connsiteY1" fmla="*/ 2395607 h 7034534"/>
              <a:gd name="connsiteX2" fmla="*/ 1772186 w 1772186"/>
              <a:gd name="connsiteY2" fmla="*/ 7034534 h 7034534"/>
              <a:gd name="connsiteX0" fmla="*/ 0 w 1763760"/>
              <a:gd name="connsiteY0" fmla="*/ 0 h 7315597"/>
              <a:gd name="connsiteX1" fmla="*/ 1043665 w 1763760"/>
              <a:gd name="connsiteY1" fmla="*/ 2395607 h 7315597"/>
              <a:gd name="connsiteX2" fmla="*/ 1763760 w 1763760"/>
              <a:gd name="connsiteY2" fmla="*/ 7315597 h 7315597"/>
              <a:gd name="connsiteX0" fmla="*/ 0 w 1763760"/>
              <a:gd name="connsiteY0" fmla="*/ 0 h 7315597"/>
              <a:gd name="connsiteX1" fmla="*/ 1009964 w 1763760"/>
              <a:gd name="connsiteY1" fmla="*/ 2283180 h 7315597"/>
              <a:gd name="connsiteX2" fmla="*/ 1763760 w 1763760"/>
              <a:gd name="connsiteY2" fmla="*/ 7315597 h 7315597"/>
              <a:gd name="connsiteX0" fmla="*/ 0 w 1763760"/>
              <a:gd name="connsiteY0" fmla="*/ 0 h 7315597"/>
              <a:gd name="connsiteX1" fmla="*/ 459267 w 1763760"/>
              <a:gd name="connsiteY1" fmla="*/ 568653 h 7315597"/>
              <a:gd name="connsiteX2" fmla="*/ 1009964 w 1763760"/>
              <a:gd name="connsiteY2" fmla="*/ 2283180 h 7315597"/>
              <a:gd name="connsiteX3" fmla="*/ 1763760 w 1763760"/>
              <a:gd name="connsiteY3" fmla="*/ 7315597 h 7315597"/>
              <a:gd name="connsiteX0" fmla="*/ 0 w 1763760"/>
              <a:gd name="connsiteY0" fmla="*/ 0 h 7315597"/>
              <a:gd name="connsiteX1" fmla="*/ 1009964 w 1763760"/>
              <a:gd name="connsiteY1" fmla="*/ 2283180 h 7315597"/>
              <a:gd name="connsiteX2" fmla="*/ 1763760 w 1763760"/>
              <a:gd name="connsiteY2" fmla="*/ 7315597 h 7315597"/>
              <a:gd name="connsiteX0" fmla="*/ 0 w 1784825"/>
              <a:gd name="connsiteY0" fmla="*/ 0 h 7428024"/>
              <a:gd name="connsiteX1" fmla="*/ 1031029 w 1784825"/>
              <a:gd name="connsiteY1" fmla="*/ 2395607 h 7428024"/>
              <a:gd name="connsiteX2" fmla="*/ 1784825 w 1784825"/>
              <a:gd name="connsiteY2" fmla="*/ 7428024 h 7428024"/>
              <a:gd name="connsiteX0" fmla="*/ 0 w 1784825"/>
              <a:gd name="connsiteY0" fmla="*/ 0 h 7428024"/>
              <a:gd name="connsiteX1" fmla="*/ 1031029 w 1784825"/>
              <a:gd name="connsiteY1" fmla="*/ 2395607 h 7428024"/>
              <a:gd name="connsiteX2" fmla="*/ 1784825 w 1784825"/>
              <a:gd name="connsiteY2" fmla="*/ 7428024 h 7428024"/>
              <a:gd name="connsiteX0" fmla="*/ 0 w 1763762"/>
              <a:gd name="connsiteY0" fmla="*/ 0 h 7343712"/>
              <a:gd name="connsiteX1" fmla="*/ 1009966 w 1763762"/>
              <a:gd name="connsiteY1" fmla="*/ 2311295 h 7343712"/>
              <a:gd name="connsiteX2" fmla="*/ 1763762 w 1763762"/>
              <a:gd name="connsiteY2" fmla="*/ 7343712 h 7343712"/>
              <a:gd name="connsiteX0" fmla="*/ 0 w 1763762"/>
              <a:gd name="connsiteY0" fmla="*/ 0 h 7343712"/>
              <a:gd name="connsiteX1" fmla="*/ 1009966 w 1763762"/>
              <a:gd name="connsiteY1" fmla="*/ 2311295 h 7343712"/>
              <a:gd name="connsiteX2" fmla="*/ 1763762 w 1763762"/>
              <a:gd name="connsiteY2" fmla="*/ 7343712 h 7343712"/>
              <a:gd name="connsiteX0" fmla="*/ 0 w 1736875"/>
              <a:gd name="connsiteY0" fmla="*/ 0 h 7134438"/>
              <a:gd name="connsiteX1" fmla="*/ 1009966 w 1736875"/>
              <a:gd name="connsiteY1" fmla="*/ 2311295 h 7134438"/>
              <a:gd name="connsiteX2" fmla="*/ 1736875 w 1736875"/>
              <a:gd name="connsiteY2" fmla="*/ 7134438 h 7134438"/>
              <a:gd name="connsiteX0" fmla="*/ 0 w 1763762"/>
              <a:gd name="connsiteY0" fmla="*/ 0 h 7283928"/>
              <a:gd name="connsiteX1" fmla="*/ 1009966 w 1763762"/>
              <a:gd name="connsiteY1" fmla="*/ 2311295 h 7283928"/>
              <a:gd name="connsiteX2" fmla="*/ 1763762 w 1763762"/>
              <a:gd name="connsiteY2" fmla="*/ 7283928 h 728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3762" h="7283928">
                <a:moveTo>
                  <a:pt x="0" y="0"/>
                </a:moveTo>
                <a:cubicBezTo>
                  <a:pt x="210409" y="1571836"/>
                  <a:pt x="648604" y="80181"/>
                  <a:pt x="1009966" y="2311295"/>
                </a:cubicBezTo>
                <a:lnTo>
                  <a:pt x="1763762" y="7283928"/>
                </a:lnTo>
              </a:path>
            </a:pathLst>
          </a:custGeom>
          <a:ln w="127000" cmpd="dbl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8197532" y="1742002"/>
            <a:ext cx="2234233" cy="4541375"/>
            <a:chOff x="5900743" y="2105438"/>
            <a:chExt cx="2234233" cy="4541375"/>
          </a:xfrm>
        </p:grpSpPr>
        <p:sp>
          <p:nvSpPr>
            <p:cNvPr id="60" name="TextBox 59"/>
            <p:cNvSpPr txBox="1"/>
            <p:nvPr/>
          </p:nvSpPr>
          <p:spPr>
            <a:xfrm>
              <a:off x="7791450" y="6492925"/>
              <a:ext cx="32008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50000"/>
                    </a:schemeClr>
                  </a:solidFill>
                  <a:latin typeface="Arial Black" panose="020B0A04020102020204" pitchFamily="34" charset="0"/>
                </a:rPr>
                <a:t>I-94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900743" y="6389324"/>
              <a:ext cx="28984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50000"/>
                    </a:schemeClr>
                  </a:solidFill>
                  <a:latin typeface="Arial Black" panose="020B0A04020102020204" pitchFamily="34" charset="0"/>
                </a:rPr>
                <a:t>I-57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200000">
              <a:off x="7152726" y="2795025"/>
              <a:ext cx="32008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50000"/>
                    </a:schemeClr>
                  </a:solidFill>
                  <a:latin typeface="Arial Black" panose="020B0A04020102020204" pitchFamily="34" charset="0"/>
                </a:rPr>
                <a:t>I-94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2679573">
              <a:off x="7814896" y="2105438"/>
              <a:ext cx="32008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50000"/>
                    </a:schemeClr>
                  </a:solidFill>
                  <a:latin typeface="Arial Black" panose="020B0A04020102020204" pitchFamily="34" charset="0"/>
                </a:rPr>
                <a:t>I-90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3646618" y="1120307"/>
            <a:ext cx="6802132" cy="5313871"/>
          </a:xfrm>
          <a:prstGeom prst="rect">
            <a:avLst/>
          </a:pr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3876310" y="1158104"/>
            <a:ext cx="6533366" cy="4496130"/>
            <a:chOff x="1579521" y="1521540"/>
            <a:chExt cx="6533366" cy="4496130"/>
          </a:xfrm>
        </p:grpSpPr>
        <p:sp>
          <p:nvSpPr>
            <p:cNvPr id="66" name="TextBox 65"/>
            <p:cNvSpPr txBox="1"/>
            <p:nvPr/>
          </p:nvSpPr>
          <p:spPr>
            <a:xfrm>
              <a:off x="7719455" y="2464975"/>
              <a:ext cx="39343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71st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719454" y="3037731"/>
              <a:ext cx="39343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75th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719453" y="3610440"/>
              <a:ext cx="39343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79th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719452" y="4164378"/>
              <a:ext cx="39343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83rd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719456" y="4733722"/>
              <a:ext cx="39343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87th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718099" y="5863782"/>
              <a:ext cx="39343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95th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16200000">
              <a:off x="1435762" y="1713695"/>
              <a:ext cx="533033" cy="153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Pulaski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16200000">
              <a:off x="2587837" y="1711113"/>
              <a:ext cx="533033" cy="153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Kedzie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 rot="16200000">
              <a:off x="3063898" y="1793588"/>
              <a:ext cx="6928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California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 rot="16200000">
              <a:off x="3668306" y="1759061"/>
              <a:ext cx="62376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Western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 rot="16200000">
              <a:off x="4228485" y="1759061"/>
              <a:ext cx="62376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Damen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719456" y="1903269"/>
              <a:ext cx="39343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67th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16200000">
              <a:off x="4797829" y="1756479"/>
              <a:ext cx="62376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Ashland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16200000">
              <a:off x="5349918" y="1759061"/>
              <a:ext cx="62376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Racine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5919263" y="1759061"/>
              <a:ext cx="62376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Halsted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16200000">
              <a:off x="7221079" y="1774508"/>
              <a:ext cx="65982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Michigan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 rot="16200000">
              <a:off x="7726599" y="1636752"/>
              <a:ext cx="37914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King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18846184">
              <a:off x="1300904" y="4699979"/>
              <a:ext cx="7111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rPr>
                <a:t>Columbus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 rot="17372914">
              <a:off x="6782756" y="2464250"/>
              <a:ext cx="75093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r">
                <a:defRPr sz="1000">
                  <a:solidFill>
                    <a:schemeClr val="bg2">
                      <a:lumMod val="75000"/>
                    </a:schemeClr>
                  </a:solidFill>
                  <a:latin typeface="Arial Black" panose="020B0A04020102020204" pitchFamily="34" charset="0"/>
                </a:defRPr>
              </a:lvl1pPr>
            </a:lstStyle>
            <a:p>
              <a:pPr algn="ctr"/>
              <a:r>
                <a:rPr lang="en-US" dirty="0"/>
                <a:t>Vincennes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680338" y="1149172"/>
            <a:ext cx="6745337" cy="5249667"/>
            <a:chOff x="1383549" y="1512608"/>
            <a:chExt cx="6745337" cy="5249667"/>
          </a:xfrm>
        </p:grpSpPr>
        <p:sp>
          <p:nvSpPr>
            <p:cNvPr id="86" name="TextBox 85"/>
            <p:cNvSpPr txBox="1"/>
            <p:nvPr/>
          </p:nvSpPr>
          <p:spPr>
            <a:xfrm rot="16200000">
              <a:off x="2967307" y="6496617"/>
              <a:ext cx="368480" cy="153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rPr>
                <a:t>CSX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 rot="16200000">
              <a:off x="4092011" y="1631216"/>
              <a:ext cx="368480" cy="153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rPr>
                <a:t>CSX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 rot="16200000">
              <a:off x="4485631" y="6318655"/>
              <a:ext cx="72412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rPr>
                <a:t>Metra RID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 rot="17186811">
              <a:off x="5354779" y="6323267"/>
              <a:ext cx="72412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rPr>
                <a:t>Metra RID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 rot="16200000">
              <a:off x="6586528" y="6453023"/>
              <a:ext cx="45653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rPr>
                <a:t>UPRR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 rot="18840181">
              <a:off x="1243158" y="4676447"/>
              <a:ext cx="117546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rPr>
                <a:t>Metra SWS &amp; NS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 rot="1759213">
              <a:off x="1383549" y="2639051"/>
              <a:ext cx="3664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rPr>
                <a:t>BRC</a:t>
              </a: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7481295" y="5223629"/>
              <a:ext cx="647591" cy="295018"/>
              <a:chOff x="7481295" y="5223629"/>
              <a:chExt cx="647591" cy="295018"/>
            </a:xfrm>
          </p:grpSpPr>
          <p:sp>
            <p:nvSpPr>
              <p:cNvPr id="99" name="TextBox 98"/>
              <p:cNvSpPr txBox="1"/>
              <p:nvPr/>
            </p:nvSpPr>
            <p:spPr>
              <a:xfrm rot="989653">
                <a:off x="7481295" y="5223629"/>
                <a:ext cx="3281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BRC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 rot="1932984">
                <a:off x="7756976" y="5364759"/>
                <a:ext cx="37191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&amp; NS</a:t>
                </a: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 rot="16200000">
              <a:off x="6071814" y="1865217"/>
              <a:ext cx="83532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rPr>
                <a:t>NS &amp; Metra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 rot="17168538">
              <a:off x="6660677" y="1809271"/>
              <a:ext cx="74721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rPr>
                <a:t>Metra RID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 rot="2754361">
              <a:off x="7620759" y="1759643"/>
              <a:ext cx="22384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rPr>
                <a:t>NS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 rot="16200000">
              <a:off x="2079338" y="1632212"/>
              <a:ext cx="368480" cy="153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rPr>
                <a:t>CSX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rot="16200000">
              <a:off x="3533989" y="6491361"/>
              <a:ext cx="368480" cy="153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rPr>
                <a:t>CSX</a:t>
              </a: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1565047" y="5010826"/>
            <a:ext cx="179626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i="1" dirty="0">
                <a:solidFill>
                  <a:srgbClr val="003386"/>
                </a:solidFill>
                <a:latin typeface="Franklin Gothic Book" panose="020B0503020102020204" pitchFamily="34" charset="0"/>
              </a:rPr>
              <a:t>Existing Conditions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3642014" y="1115922"/>
            <a:ext cx="6807969" cy="5330468"/>
            <a:chOff x="1948668" y="1479358"/>
            <a:chExt cx="6807969" cy="5330468"/>
          </a:xfrm>
        </p:grpSpPr>
        <p:sp>
          <p:nvSpPr>
            <p:cNvPr id="103" name="Rectangle 102"/>
            <p:cNvSpPr/>
            <p:nvPr/>
          </p:nvSpPr>
          <p:spPr>
            <a:xfrm>
              <a:off x="1952178" y="1495955"/>
              <a:ext cx="6802132" cy="5313871"/>
            </a:xfrm>
            <a:prstGeom prst="rect">
              <a:avLst/>
            </a:prstGeom>
            <a:solidFill>
              <a:srgbClr val="FBFAF7"/>
            </a:solidFill>
            <a:ln w="3175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2843705" y="1878960"/>
              <a:ext cx="5221177" cy="4364979"/>
              <a:chOff x="2055430" y="1878960"/>
              <a:chExt cx="5221177" cy="4364979"/>
            </a:xfrm>
          </p:grpSpPr>
          <p:sp>
            <p:nvSpPr>
              <p:cNvPr id="213" name="Freeform 212"/>
              <p:cNvSpPr/>
              <p:nvPr/>
            </p:nvSpPr>
            <p:spPr>
              <a:xfrm>
                <a:off x="3528952" y="1878960"/>
                <a:ext cx="556848" cy="2707760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3501 w 3501"/>
                  <a:gd name="connsiteY0" fmla="*/ 0 h 12062408"/>
                  <a:gd name="connsiteX1" fmla="*/ 0 w 3501"/>
                  <a:gd name="connsiteY1" fmla="*/ 12062408 h 12062408"/>
                  <a:gd name="connsiteX0" fmla="*/ 10000 w 10000"/>
                  <a:gd name="connsiteY0" fmla="*/ 0 h 10000"/>
                  <a:gd name="connsiteX1" fmla="*/ 3 w 10000"/>
                  <a:gd name="connsiteY1" fmla="*/ 3429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3 w 10000"/>
                  <a:gd name="connsiteY1" fmla="*/ 3702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6080 w 10000"/>
                  <a:gd name="connsiteY1" fmla="*/ 3081 h 10000"/>
                  <a:gd name="connsiteX2" fmla="*/ 3 w 10000"/>
                  <a:gd name="connsiteY2" fmla="*/ 3702 h 10000"/>
                  <a:gd name="connsiteX3" fmla="*/ 0 w 10000"/>
                  <a:gd name="connsiteY3" fmla="*/ 10000 h 10000"/>
                  <a:gd name="connsiteX0" fmla="*/ 10000 w 11435"/>
                  <a:gd name="connsiteY0" fmla="*/ 0 h 10000"/>
                  <a:gd name="connsiteX1" fmla="*/ 11320 w 11435"/>
                  <a:gd name="connsiteY1" fmla="*/ 2361 h 10000"/>
                  <a:gd name="connsiteX2" fmla="*/ 6080 w 11435"/>
                  <a:gd name="connsiteY2" fmla="*/ 3081 h 10000"/>
                  <a:gd name="connsiteX3" fmla="*/ 3 w 11435"/>
                  <a:gd name="connsiteY3" fmla="*/ 3702 h 10000"/>
                  <a:gd name="connsiteX4" fmla="*/ 0 w 11435"/>
                  <a:gd name="connsiteY4" fmla="*/ 10000 h 10000"/>
                  <a:gd name="connsiteX0" fmla="*/ 12305 w 12305"/>
                  <a:gd name="connsiteY0" fmla="*/ 0 h 13703"/>
                  <a:gd name="connsiteX1" fmla="*/ 11320 w 12305"/>
                  <a:gd name="connsiteY1" fmla="*/ 6064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407"/>
                  <a:gd name="connsiteY0" fmla="*/ 0 h 13703"/>
                  <a:gd name="connsiteX1" fmla="*/ 12158 w 12407"/>
                  <a:gd name="connsiteY1" fmla="*/ 6039 h 13703"/>
                  <a:gd name="connsiteX2" fmla="*/ 6080 w 12407"/>
                  <a:gd name="connsiteY2" fmla="*/ 6784 h 13703"/>
                  <a:gd name="connsiteX3" fmla="*/ 3 w 12407"/>
                  <a:gd name="connsiteY3" fmla="*/ 7405 h 13703"/>
                  <a:gd name="connsiteX4" fmla="*/ 0 w 12407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98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211 w 12305"/>
                  <a:gd name="connsiteY1" fmla="*/ 3889 h 13703"/>
                  <a:gd name="connsiteX2" fmla="*/ 12158 w 12305"/>
                  <a:gd name="connsiteY2" fmla="*/ 6201 h 13703"/>
                  <a:gd name="connsiteX3" fmla="*/ 6761 w 12305"/>
                  <a:gd name="connsiteY3" fmla="*/ 6796 h 13703"/>
                  <a:gd name="connsiteX4" fmla="*/ 3 w 12305"/>
                  <a:gd name="connsiteY4" fmla="*/ 7498 h 13703"/>
                  <a:gd name="connsiteX5" fmla="*/ 0 w 12305"/>
                  <a:gd name="connsiteY5" fmla="*/ 13703 h 13703"/>
                  <a:gd name="connsiteX0" fmla="*/ 10209 w 12211"/>
                  <a:gd name="connsiteY0" fmla="*/ 0 h 12659"/>
                  <a:gd name="connsiteX1" fmla="*/ 12211 w 12211"/>
                  <a:gd name="connsiteY1" fmla="*/ 2845 h 12659"/>
                  <a:gd name="connsiteX2" fmla="*/ 12158 w 12211"/>
                  <a:gd name="connsiteY2" fmla="*/ 5157 h 12659"/>
                  <a:gd name="connsiteX3" fmla="*/ 6761 w 12211"/>
                  <a:gd name="connsiteY3" fmla="*/ 5752 h 12659"/>
                  <a:gd name="connsiteX4" fmla="*/ 3 w 12211"/>
                  <a:gd name="connsiteY4" fmla="*/ 6454 h 12659"/>
                  <a:gd name="connsiteX5" fmla="*/ 0 w 12211"/>
                  <a:gd name="connsiteY5" fmla="*/ 12659 h 12659"/>
                  <a:gd name="connsiteX0" fmla="*/ 11886 w 12211"/>
                  <a:gd name="connsiteY0" fmla="*/ 0 h 12727"/>
                  <a:gd name="connsiteX1" fmla="*/ 12211 w 12211"/>
                  <a:gd name="connsiteY1" fmla="*/ 2913 h 12727"/>
                  <a:gd name="connsiteX2" fmla="*/ 12158 w 12211"/>
                  <a:gd name="connsiteY2" fmla="*/ 5225 h 12727"/>
                  <a:gd name="connsiteX3" fmla="*/ 6761 w 12211"/>
                  <a:gd name="connsiteY3" fmla="*/ 5820 h 12727"/>
                  <a:gd name="connsiteX4" fmla="*/ 3 w 12211"/>
                  <a:gd name="connsiteY4" fmla="*/ 6522 h 12727"/>
                  <a:gd name="connsiteX5" fmla="*/ 0 w 12211"/>
                  <a:gd name="connsiteY5" fmla="*/ 12727 h 12727"/>
                  <a:gd name="connsiteX0" fmla="*/ 11729 w 12211"/>
                  <a:gd name="connsiteY0" fmla="*/ 0 h 12721"/>
                  <a:gd name="connsiteX1" fmla="*/ 12211 w 12211"/>
                  <a:gd name="connsiteY1" fmla="*/ 2907 h 12721"/>
                  <a:gd name="connsiteX2" fmla="*/ 12158 w 12211"/>
                  <a:gd name="connsiteY2" fmla="*/ 5219 h 12721"/>
                  <a:gd name="connsiteX3" fmla="*/ 6761 w 12211"/>
                  <a:gd name="connsiteY3" fmla="*/ 5814 h 12721"/>
                  <a:gd name="connsiteX4" fmla="*/ 3 w 12211"/>
                  <a:gd name="connsiteY4" fmla="*/ 6516 h 12721"/>
                  <a:gd name="connsiteX5" fmla="*/ 0 w 12211"/>
                  <a:gd name="connsiteY5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1770"/>
                  <a:gd name="connsiteX1" fmla="*/ 11687 w 12211"/>
                  <a:gd name="connsiteY1" fmla="*/ 2267 h 11770"/>
                  <a:gd name="connsiteX2" fmla="*/ 12211 w 12211"/>
                  <a:gd name="connsiteY2" fmla="*/ 2907 h 11770"/>
                  <a:gd name="connsiteX3" fmla="*/ 12158 w 12211"/>
                  <a:gd name="connsiteY3" fmla="*/ 5219 h 11770"/>
                  <a:gd name="connsiteX4" fmla="*/ 6761 w 12211"/>
                  <a:gd name="connsiteY4" fmla="*/ 5814 h 11770"/>
                  <a:gd name="connsiteX5" fmla="*/ 3 w 12211"/>
                  <a:gd name="connsiteY5" fmla="*/ 6516 h 11770"/>
                  <a:gd name="connsiteX6" fmla="*/ 0 w 12211"/>
                  <a:gd name="connsiteY6" fmla="*/ 11770 h 11770"/>
                  <a:gd name="connsiteX0" fmla="*/ 11729 w 12211"/>
                  <a:gd name="connsiteY0" fmla="*/ 0 h 7917"/>
                  <a:gd name="connsiteX1" fmla="*/ 11687 w 12211"/>
                  <a:gd name="connsiteY1" fmla="*/ 2267 h 7917"/>
                  <a:gd name="connsiteX2" fmla="*/ 12211 w 12211"/>
                  <a:gd name="connsiteY2" fmla="*/ 2907 h 7917"/>
                  <a:gd name="connsiteX3" fmla="*/ 12158 w 12211"/>
                  <a:gd name="connsiteY3" fmla="*/ 5219 h 7917"/>
                  <a:gd name="connsiteX4" fmla="*/ 6761 w 12211"/>
                  <a:gd name="connsiteY4" fmla="*/ 5814 h 7917"/>
                  <a:gd name="connsiteX5" fmla="*/ 3 w 12211"/>
                  <a:gd name="connsiteY5" fmla="*/ 6516 h 7917"/>
                  <a:gd name="connsiteX6" fmla="*/ 0 w 12211"/>
                  <a:gd name="connsiteY6" fmla="*/ 7917 h 7917"/>
                  <a:gd name="connsiteX0" fmla="*/ 9605 w 10000"/>
                  <a:gd name="connsiteY0" fmla="*/ 0 h 9084"/>
                  <a:gd name="connsiteX1" fmla="*/ 9571 w 10000"/>
                  <a:gd name="connsiteY1" fmla="*/ 2863 h 9084"/>
                  <a:gd name="connsiteX2" fmla="*/ 10000 w 10000"/>
                  <a:gd name="connsiteY2" fmla="*/ 3672 h 9084"/>
                  <a:gd name="connsiteX3" fmla="*/ 9957 w 10000"/>
                  <a:gd name="connsiteY3" fmla="*/ 6592 h 9084"/>
                  <a:gd name="connsiteX4" fmla="*/ 5537 w 10000"/>
                  <a:gd name="connsiteY4" fmla="*/ 7344 h 9084"/>
                  <a:gd name="connsiteX5" fmla="*/ 2 w 10000"/>
                  <a:gd name="connsiteY5" fmla="*/ 8230 h 9084"/>
                  <a:gd name="connsiteX6" fmla="*/ 0 w 10000"/>
                  <a:gd name="connsiteY6" fmla="*/ 8917 h 9084"/>
                  <a:gd name="connsiteX0" fmla="*/ 9605 w 10000"/>
                  <a:gd name="connsiteY0" fmla="*/ 0 h 9816"/>
                  <a:gd name="connsiteX1" fmla="*/ 9571 w 10000"/>
                  <a:gd name="connsiteY1" fmla="*/ 3152 h 9816"/>
                  <a:gd name="connsiteX2" fmla="*/ 10000 w 10000"/>
                  <a:gd name="connsiteY2" fmla="*/ 4042 h 9816"/>
                  <a:gd name="connsiteX3" fmla="*/ 9957 w 10000"/>
                  <a:gd name="connsiteY3" fmla="*/ 7257 h 9816"/>
                  <a:gd name="connsiteX4" fmla="*/ 5537 w 10000"/>
                  <a:gd name="connsiteY4" fmla="*/ 8085 h 9816"/>
                  <a:gd name="connsiteX5" fmla="*/ 2 w 10000"/>
                  <a:gd name="connsiteY5" fmla="*/ 9060 h 9816"/>
                  <a:gd name="connsiteX6" fmla="*/ 0 w 10000"/>
                  <a:gd name="connsiteY6" fmla="*/ 9816 h 9816"/>
                  <a:gd name="connsiteX0" fmla="*/ 9605 w 10000"/>
                  <a:gd name="connsiteY0" fmla="*/ 0 h 10000"/>
                  <a:gd name="connsiteX1" fmla="*/ 10000 w 10000"/>
                  <a:gd name="connsiteY1" fmla="*/ 4118 h 10000"/>
                  <a:gd name="connsiteX2" fmla="*/ 9957 w 10000"/>
                  <a:gd name="connsiteY2" fmla="*/ 7393 h 10000"/>
                  <a:gd name="connsiteX3" fmla="*/ 5537 w 10000"/>
                  <a:gd name="connsiteY3" fmla="*/ 8237 h 10000"/>
                  <a:gd name="connsiteX4" fmla="*/ 2 w 10000"/>
                  <a:gd name="connsiteY4" fmla="*/ 9230 h 10000"/>
                  <a:gd name="connsiteX5" fmla="*/ 0 w 10000"/>
                  <a:gd name="connsiteY5" fmla="*/ 10000 h 10000"/>
                  <a:gd name="connsiteX0" fmla="*/ 9605 w 10198"/>
                  <a:gd name="connsiteY0" fmla="*/ 0 h 10000"/>
                  <a:gd name="connsiteX1" fmla="*/ 9957 w 10198"/>
                  <a:gd name="connsiteY1" fmla="*/ 7393 h 10000"/>
                  <a:gd name="connsiteX2" fmla="*/ 5537 w 10198"/>
                  <a:gd name="connsiteY2" fmla="*/ 8237 h 10000"/>
                  <a:gd name="connsiteX3" fmla="*/ 2 w 10198"/>
                  <a:gd name="connsiteY3" fmla="*/ 9230 h 10000"/>
                  <a:gd name="connsiteX4" fmla="*/ 0 w 10198"/>
                  <a:gd name="connsiteY4" fmla="*/ 10000 h 10000"/>
                  <a:gd name="connsiteX0" fmla="*/ 9991 w 10285"/>
                  <a:gd name="connsiteY0" fmla="*/ 0 h 10009"/>
                  <a:gd name="connsiteX1" fmla="*/ 9957 w 10285"/>
                  <a:gd name="connsiteY1" fmla="*/ 7402 h 10009"/>
                  <a:gd name="connsiteX2" fmla="*/ 5537 w 10285"/>
                  <a:gd name="connsiteY2" fmla="*/ 8246 h 10009"/>
                  <a:gd name="connsiteX3" fmla="*/ 2 w 10285"/>
                  <a:gd name="connsiteY3" fmla="*/ 9239 h 10009"/>
                  <a:gd name="connsiteX4" fmla="*/ 0 w 10285"/>
                  <a:gd name="connsiteY4" fmla="*/ 10009 h 10009"/>
                  <a:gd name="connsiteX0" fmla="*/ 9991 w 10285"/>
                  <a:gd name="connsiteY0" fmla="*/ 0 h 10035"/>
                  <a:gd name="connsiteX1" fmla="*/ 9957 w 10285"/>
                  <a:gd name="connsiteY1" fmla="*/ 7428 h 10035"/>
                  <a:gd name="connsiteX2" fmla="*/ 5537 w 10285"/>
                  <a:gd name="connsiteY2" fmla="*/ 8272 h 10035"/>
                  <a:gd name="connsiteX3" fmla="*/ 2 w 10285"/>
                  <a:gd name="connsiteY3" fmla="*/ 9265 h 10035"/>
                  <a:gd name="connsiteX4" fmla="*/ 0 w 10285"/>
                  <a:gd name="connsiteY4" fmla="*/ 10035 h 10035"/>
                  <a:gd name="connsiteX0" fmla="*/ 9991 w 9991"/>
                  <a:gd name="connsiteY0" fmla="*/ 0 h 10035"/>
                  <a:gd name="connsiteX1" fmla="*/ 9957 w 9991"/>
                  <a:gd name="connsiteY1" fmla="*/ 7428 h 10035"/>
                  <a:gd name="connsiteX2" fmla="*/ 5537 w 9991"/>
                  <a:gd name="connsiteY2" fmla="*/ 8272 h 10035"/>
                  <a:gd name="connsiteX3" fmla="*/ 2 w 9991"/>
                  <a:gd name="connsiteY3" fmla="*/ 9265 h 10035"/>
                  <a:gd name="connsiteX4" fmla="*/ 0 w 9991"/>
                  <a:gd name="connsiteY4" fmla="*/ 10035 h 10035"/>
                  <a:gd name="connsiteX0" fmla="*/ 10043 w 10043"/>
                  <a:gd name="connsiteY0" fmla="*/ 0 h 9974"/>
                  <a:gd name="connsiteX1" fmla="*/ 9966 w 10043"/>
                  <a:gd name="connsiteY1" fmla="*/ 7376 h 9974"/>
                  <a:gd name="connsiteX2" fmla="*/ 5542 w 10043"/>
                  <a:gd name="connsiteY2" fmla="*/ 8217 h 9974"/>
                  <a:gd name="connsiteX3" fmla="*/ 2 w 10043"/>
                  <a:gd name="connsiteY3" fmla="*/ 9207 h 9974"/>
                  <a:gd name="connsiteX4" fmla="*/ 0 w 10043"/>
                  <a:gd name="connsiteY4" fmla="*/ 9974 h 9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3" h="9974">
                    <a:moveTo>
                      <a:pt x="10043" y="0"/>
                    </a:moveTo>
                    <a:cubicBezTo>
                      <a:pt x="10032" y="2467"/>
                      <a:pt x="9977" y="4909"/>
                      <a:pt x="9966" y="7376"/>
                    </a:cubicBezTo>
                    <a:cubicBezTo>
                      <a:pt x="9946" y="7924"/>
                      <a:pt x="8018" y="8207"/>
                      <a:pt x="5542" y="8217"/>
                    </a:cubicBezTo>
                    <a:cubicBezTo>
                      <a:pt x="3108" y="8217"/>
                      <a:pt x="17" y="8488"/>
                      <a:pt x="2" y="9207"/>
                    </a:cubicBezTo>
                    <a:cubicBezTo>
                      <a:pt x="1" y="9463"/>
                      <a:pt x="1" y="9718"/>
                      <a:pt x="0" y="9974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 213"/>
              <p:cNvSpPr/>
              <p:nvPr/>
            </p:nvSpPr>
            <p:spPr>
              <a:xfrm>
                <a:off x="2055430" y="2346887"/>
                <a:ext cx="4658115" cy="1976745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96 w 43788"/>
                  <a:gd name="connsiteY5" fmla="*/ 1047875 h 7461106"/>
                  <a:gd name="connsiteX6" fmla="*/ 36327 w 43788"/>
                  <a:gd name="connsiteY6" fmla="*/ 1731542 h 7461106"/>
                  <a:gd name="connsiteX7" fmla="*/ 36463 w 43788"/>
                  <a:gd name="connsiteY7" fmla="*/ 3830219 h 7461106"/>
                  <a:gd name="connsiteX8" fmla="*/ 38487 w 43788"/>
                  <a:gd name="connsiteY8" fmla="*/ 6156785 h 7461106"/>
                  <a:gd name="connsiteX9" fmla="*/ 41665 w 43788"/>
                  <a:gd name="connsiteY9" fmla="*/ 7263533 h 7461106"/>
                  <a:gd name="connsiteX10" fmla="*/ 43788 w 43788"/>
                  <a:gd name="connsiteY10" fmla="*/ 7461106 h 7461106"/>
                  <a:gd name="connsiteX0" fmla="*/ 0 w 43788"/>
                  <a:gd name="connsiteY0" fmla="*/ 0 h 7503004"/>
                  <a:gd name="connsiteX1" fmla="*/ 1672 w 43788"/>
                  <a:gd name="connsiteY1" fmla="*/ 380620 h 7503004"/>
                  <a:gd name="connsiteX2" fmla="*/ 6607 w 43788"/>
                  <a:gd name="connsiteY2" fmla="*/ 890299 h 7503004"/>
                  <a:gd name="connsiteX3" fmla="*/ 26977 w 43788"/>
                  <a:gd name="connsiteY3" fmla="*/ 864161 h 7503004"/>
                  <a:gd name="connsiteX4" fmla="*/ 29600 w 43788"/>
                  <a:gd name="connsiteY4" fmla="*/ 1047236 h 7503004"/>
                  <a:gd name="connsiteX5" fmla="*/ 34696 w 43788"/>
                  <a:gd name="connsiteY5" fmla="*/ 1047875 h 7503004"/>
                  <a:gd name="connsiteX6" fmla="*/ 36327 w 43788"/>
                  <a:gd name="connsiteY6" fmla="*/ 1731542 h 7503004"/>
                  <a:gd name="connsiteX7" fmla="*/ 36463 w 43788"/>
                  <a:gd name="connsiteY7" fmla="*/ 3830219 h 7503004"/>
                  <a:gd name="connsiteX8" fmla="*/ 38487 w 43788"/>
                  <a:gd name="connsiteY8" fmla="*/ 6156785 h 7503004"/>
                  <a:gd name="connsiteX9" fmla="*/ 40895 w 43788"/>
                  <a:gd name="connsiteY9" fmla="*/ 7353476 h 7503004"/>
                  <a:gd name="connsiteX10" fmla="*/ 43788 w 43788"/>
                  <a:gd name="connsiteY10" fmla="*/ 7461106 h 750300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298"/>
                  <a:gd name="connsiteX1" fmla="*/ 1672 w 43788"/>
                  <a:gd name="connsiteY1" fmla="*/ 380620 h 7461298"/>
                  <a:gd name="connsiteX2" fmla="*/ 6607 w 43788"/>
                  <a:gd name="connsiteY2" fmla="*/ 890299 h 7461298"/>
                  <a:gd name="connsiteX3" fmla="*/ 26977 w 43788"/>
                  <a:gd name="connsiteY3" fmla="*/ 864161 h 7461298"/>
                  <a:gd name="connsiteX4" fmla="*/ 29600 w 43788"/>
                  <a:gd name="connsiteY4" fmla="*/ 1047236 h 7461298"/>
                  <a:gd name="connsiteX5" fmla="*/ 34678 w 43788"/>
                  <a:gd name="connsiteY5" fmla="*/ 568177 h 7461298"/>
                  <a:gd name="connsiteX6" fmla="*/ 36510 w 43788"/>
                  <a:gd name="connsiteY6" fmla="*/ 1349282 h 7461298"/>
                  <a:gd name="connsiteX7" fmla="*/ 36866 w 43788"/>
                  <a:gd name="connsiteY7" fmla="*/ 3402986 h 7461298"/>
                  <a:gd name="connsiteX8" fmla="*/ 38604 w 43788"/>
                  <a:gd name="connsiteY8" fmla="*/ 6043137 h 7461298"/>
                  <a:gd name="connsiteX9" fmla="*/ 38652 w 43788"/>
                  <a:gd name="connsiteY9" fmla="*/ 6344166 h 7461298"/>
                  <a:gd name="connsiteX10" fmla="*/ 40895 w 43788"/>
                  <a:gd name="connsiteY10" fmla="*/ 7353476 h 7461298"/>
                  <a:gd name="connsiteX11" fmla="*/ 42016 w 43788"/>
                  <a:gd name="connsiteY11" fmla="*/ 7362306 h 7461298"/>
                  <a:gd name="connsiteX12" fmla="*/ 43788 w 43788"/>
                  <a:gd name="connsiteY12" fmla="*/ 7461106 h 7461298"/>
                  <a:gd name="connsiteX0" fmla="*/ 0 w 43788"/>
                  <a:gd name="connsiteY0" fmla="*/ 0 h 7461241"/>
                  <a:gd name="connsiteX1" fmla="*/ 1672 w 43788"/>
                  <a:gd name="connsiteY1" fmla="*/ 380620 h 7461241"/>
                  <a:gd name="connsiteX2" fmla="*/ 6607 w 43788"/>
                  <a:gd name="connsiteY2" fmla="*/ 890299 h 7461241"/>
                  <a:gd name="connsiteX3" fmla="*/ 26977 w 43788"/>
                  <a:gd name="connsiteY3" fmla="*/ 864161 h 7461241"/>
                  <a:gd name="connsiteX4" fmla="*/ 29600 w 43788"/>
                  <a:gd name="connsiteY4" fmla="*/ 1047236 h 7461241"/>
                  <a:gd name="connsiteX5" fmla="*/ 34678 w 43788"/>
                  <a:gd name="connsiteY5" fmla="*/ 568177 h 7461241"/>
                  <a:gd name="connsiteX6" fmla="*/ 36510 w 43788"/>
                  <a:gd name="connsiteY6" fmla="*/ 1349282 h 7461241"/>
                  <a:gd name="connsiteX7" fmla="*/ 36866 w 43788"/>
                  <a:gd name="connsiteY7" fmla="*/ 3402986 h 7461241"/>
                  <a:gd name="connsiteX8" fmla="*/ 38604 w 43788"/>
                  <a:gd name="connsiteY8" fmla="*/ 6043137 h 7461241"/>
                  <a:gd name="connsiteX9" fmla="*/ 38652 w 43788"/>
                  <a:gd name="connsiteY9" fmla="*/ 6344166 h 7461241"/>
                  <a:gd name="connsiteX10" fmla="*/ 40895 w 43788"/>
                  <a:gd name="connsiteY10" fmla="*/ 7353476 h 7461241"/>
                  <a:gd name="connsiteX11" fmla="*/ 42016 w 43788"/>
                  <a:gd name="connsiteY11" fmla="*/ 7362306 h 7461241"/>
                  <a:gd name="connsiteX12" fmla="*/ 43788 w 43788"/>
                  <a:gd name="connsiteY12" fmla="*/ 7461106 h 7461241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78 w 43788"/>
                  <a:gd name="connsiteY5" fmla="*/ 568177 h 7461106"/>
                  <a:gd name="connsiteX6" fmla="*/ 36510 w 43788"/>
                  <a:gd name="connsiteY6" fmla="*/ 1349282 h 7461106"/>
                  <a:gd name="connsiteX7" fmla="*/ 36866 w 43788"/>
                  <a:gd name="connsiteY7" fmla="*/ 3402986 h 7461106"/>
                  <a:gd name="connsiteX8" fmla="*/ 38604 w 43788"/>
                  <a:gd name="connsiteY8" fmla="*/ 6043137 h 7461106"/>
                  <a:gd name="connsiteX9" fmla="*/ 38652 w 43788"/>
                  <a:gd name="connsiteY9" fmla="*/ 6344166 h 7461106"/>
                  <a:gd name="connsiteX10" fmla="*/ 40895 w 43788"/>
                  <a:gd name="connsiteY10" fmla="*/ 7353476 h 7461106"/>
                  <a:gd name="connsiteX11" fmla="*/ 42016 w 43788"/>
                  <a:gd name="connsiteY11" fmla="*/ 7362306 h 7461106"/>
                  <a:gd name="connsiteX12" fmla="*/ 43788 w 43788"/>
                  <a:gd name="connsiteY12" fmla="*/ 7461106 h 7461106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668 w 43916"/>
                  <a:gd name="connsiteY2" fmla="*/ 882801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5448 w 43916"/>
                  <a:gd name="connsiteY1" fmla="*/ 1040204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589"/>
                  <a:gd name="connsiteY0" fmla="*/ 1096411 h 6901062"/>
                  <a:gd name="connsiteX1" fmla="*/ 3121 w 31589"/>
                  <a:gd name="connsiteY1" fmla="*/ 472666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40319"/>
                  <a:gd name="connsiteY0" fmla="*/ 3943981 h 6901062"/>
                  <a:gd name="connsiteX1" fmla="*/ 11282 w 40319"/>
                  <a:gd name="connsiteY1" fmla="*/ 502647 h 6901062"/>
                  <a:gd name="connsiteX2" fmla="*/ 14108 w 40319"/>
                  <a:gd name="connsiteY2" fmla="*/ 307769 h 6901062"/>
                  <a:gd name="connsiteX3" fmla="*/ 23380 w 40319"/>
                  <a:gd name="connsiteY3" fmla="*/ 296623 h 6901062"/>
                  <a:gd name="connsiteX4" fmla="*/ 25857 w 40319"/>
                  <a:gd name="connsiteY4" fmla="*/ 0 h 6901062"/>
                  <a:gd name="connsiteX5" fmla="*/ 31081 w 40319"/>
                  <a:gd name="connsiteY5" fmla="*/ 639 h 6901062"/>
                  <a:gd name="connsiteX6" fmla="*/ 32913 w 40319"/>
                  <a:gd name="connsiteY6" fmla="*/ 781744 h 6901062"/>
                  <a:gd name="connsiteX7" fmla="*/ 33269 w 40319"/>
                  <a:gd name="connsiteY7" fmla="*/ 2835448 h 6901062"/>
                  <a:gd name="connsiteX8" fmla="*/ 35007 w 40319"/>
                  <a:gd name="connsiteY8" fmla="*/ 5475599 h 6901062"/>
                  <a:gd name="connsiteX9" fmla="*/ 35018 w 40319"/>
                  <a:gd name="connsiteY9" fmla="*/ 5784122 h 6901062"/>
                  <a:gd name="connsiteX10" fmla="*/ 37518 w 40319"/>
                  <a:gd name="connsiteY10" fmla="*/ 6785938 h 6901062"/>
                  <a:gd name="connsiteX11" fmla="*/ 38474 w 40319"/>
                  <a:gd name="connsiteY11" fmla="*/ 6787275 h 6901062"/>
                  <a:gd name="connsiteX12" fmla="*/ 40319 w 40319"/>
                  <a:gd name="connsiteY12" fmla="*/ 6901062 h 6901062"/>
                  <a:gd name="connsiteX0" fmla="*/ 0 w 40244"/>
                  <a:gd name="connsiteY0" fmla="*/ 3974601 h 6901062"/>
                  <a:gd name="connsiteX1" fmla="*/ 11207 w 40244"/>
                  <a:gd name="connsiteY1" fmla="*/ 502647 h 6901062"/>
                  <a:gd name="connsiteX2" fmla="*/ 14033 w 40244"/>
                  <a:gd name="connsiteY2" fmla="*/ 307769 h 6901062"/>
                  <a:gd name="connsiteX3" fmla="*/ 23305 w 40244"/>
                  <a:gd name="connsiteY3" fmla="*/ 296623 h 6901062"/>
                  <a:gd name="connsiteX4" fmla="*/ 25782 w 40244"/>
                  <a:gd name="connsiteY4" fmla="*/ 0 h 6901062"/>
                  <a:gd name="connsiteX5" fmla="*/ 31006 w 40244"/>
                  <a:gd name="connsiteY5" fmla="*/ 639 h 6901062"/>
                  <a:gd name="connsiteX6" fmla="*/ 32838 w 40244"/>
                  <a:gd name="connsiteY6" fmla="*/ 781744 h 6901062"/>
                  <a:gd name="connsiteX7" fmla="*/ 33194 w 40244"/>
                  <a:gd name="connsiteY7" fmla="*/ 2835448 h 6901062"/>
                  <a:gd name="connsiteX8" fmla="*/ 34932 w 40244"/>
                  <a:gd name="connsiteY8" fmla="*/ 5475599 h 6901062"/>
                  <a:gd name="connsiteX9" fmla="*/ 34943 w 40244"/>
                  <a:gd name="connsiteY9" fmla="*/ 5784122 h 6901062"/>
                  <a:gd name="connsiteX10" fmla="*/ 37443 w 40244"/>
                  <a:gd name="connsiteY10" fmla="*/ 6785938 h 6901062"/>
                  <a:gd name="connsiteX11" fmla="*/ 38399 w 40244"/>
                  <a:gd name="connsiteY11" fmla="*/ 6787275 h 6901062"/>
                  <a:gd name="connsiteX12" fmla="*/ 40244 w 40244"/>
                  <a:gd name="connsiteY12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11207 w 40244"/>
                  <a:gd name="connsiteY2" fmla="*/ 502647 h 6901062"/>
                  <a:gd name="connsiteX3" fmla="*/ 14033 w 40244"/>
                  <a:gd name="connsiteY3" fmla="*/ 307769 h 6901062"/>
                  <a:gd name="connsiteX4" fmla="*/ 23305 w 40244"/>
                  <a:gd name="connsiteY4" fmla="*/ 296623 h 6901062"/>
                  <a:gd name="connsiteX5" fmla="*/ 25782 w 40244"/>
                  <a:gd name="connsiteY5" fmla="*/ 0 h 6901062"/>
                  <a:gd name="connsiteX6" fmla="*/ 31006 w 40244"/>
                  <a:gd name="connsiteY6" fmla="*/ 639 h 6901062"/>
                  <a:gd name="connsiteX7" fmla="*/ 32838 w 40244"/>
                  <a:gd name="connsiteY7" fmla="*/ 781744 h 6901062"/>
                  <a:gd name="connsiteX8" fmla="*/ 33194 w 40244"/>
                  <a:gd name="connsiteY8" fmla="*/ 2835448 h 6901062"/>
                  <a:gd name="connsiteX9" fmla="*/ 34932 w 40244"/>
                  <a:gd name="connsiteY9" fmla="*/ 5475599 h 6901062"/>
                  <a:gd name="connsiteX10" fmla="*/ 34943 w 40244"/>
                  <a:gd name="connsiteY10" fmla="*/ 5784122 h 6901062"/>
                  <a:gd name="connsiteX11" fmla="*/ 37443 w 40244"/>
                  <a:gd name="connsiteY11" fmla="*/ 6785938 h 6901062"/>
                  <a:gd name="connsiteX12" fmla="*/ 38399 w 40244"/>
                  <a:gd name="connsiteY12" fmla="*/ 6787275 h 6901062"/>
                  <a:gd name="connsiteX13" fmla="*/ 40244 w 40244"/>
                  <a:gd name="connsiteY13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5619 w 40244"/>
                  <a:gd name="connsiteY2" fmla="*/ 1752090 h 6901062"/>
                  <a:gd name="connsiteX3" fmla="*/ 11207 w 40244"/>
                  <a:gd name="connsiteY3" fmla="*/ 502647 h 6901062"/>
                  <a:gd name="connsiteX4" fmla="*/ 14033 w 40244"/>
                  <a:gd name="connsiteY4" fmla="*/ 307769 h 6901062"/>
                  <a:gd name="connsiteX5" fmla="*/ 23305 w 40244"/>
                  <a:gd name="connsiteY5" fmla="*/ 296623 h 6901062"/>
                  <a:gd name="connsiteX6" fmla="*/ 25782 w 40244"/>
                  <a:gd name="connsiteY6" fmla="*/ 0 h 6901062"/>
                  <a:gd name="connsiteX7" fmla="*/ 31006 w 40244"/>
                  <a:gd name="connsiteY7" fmla="*/ 639 h 6901062"/>
                  <a:gd name="connsiteX8" fmla="*/ 32838 w 40244"/>
                  <a:gd name="connsiteY8" fmla="*/ 781744 h 6901062"/>
                  <a:gd name="connsiteX9" fmla="*/ 33194 w 40244"/>
                  <a:gd name="connsiteY9" fmla="*/ 2835448 h 6901062"/>
                  <a:gd name="connsiteX10" fmla="*/ 34932 w 40244"/>
                  <a:gd name="connsiteY10" fmla="*/ 5475599 h 6901062"/>
                  <a:gd name="connsiteX11" fmla="*/ 34943 w 40244"/>
                  <a:gd name="connsiteY11" fmla="*/ 5784122 h 6901062"/>
                  <a:gd name="connsiteX12" fmla="*/ 37443 w 40244"/>
                  <a:gd name="connsiteY12" fmla="*/ 6785938 h 6901062"/>
                  <a:gd name="connsiteX13" fmla="*/ 38399 w 40244"/>
                  <a:gd name="connsiteY13" fmla="*/ 6787275 h 6901062"/>
                  <a:gd name="connsiteX14" fmla="*/ 40244 w 40244"/>
                  <a:gd name="connsiteY14" fmla="*/ 6901062 h 6901062"/>
                  <a:gd name="connsiteX0" fmla="*/ 0 w 40244"/>
                  <a:gd name="connsiteY0" fmla="*/ 4711626 h 7638087"/>
                  <a:gd name="connsiteX1" fmla="*/ 3446 w 40244"/>
                  <a:gd name="connsiteY1" fmla="*/ 3300518 h 7638087"/>
                  <a:gd name="connsiteX2" fmla="*/ 5619 w 40244"/>
                  <a:gd name="connsiteY2" fmla="*/ 2489115 h 7638087"/>
                  <a:gd name="connsiteX3" fmla="*/ 11207 w 40244"/>
                  <a:gd name="connsiteY3" fmla="*/ 1239672 h 7638087"/>
                  <a:gd name="connsiteX4" fmla="*/ 14033 w 40244"/>
                  <a:gd name="connsiteY4" fmla="*/ 1044794 h 7638087"/>
                  <a:gd name="connsiteX5" fmla="*/ 23305 w 40244"/>
                  <a:gd name="connsiteY5" fmla="*/ 1033648 h 7638087"/>
                  <a:gd name="connsiteX6" fmla="*/ 25782 w 40244"/>
                  <a:gd name="connsiteY6" fmla="*/ 737025 h 7638087"/>
                  <a:gd name="connsiteX7" fmla="*/ 31006 w 40244"/>
                  <a:gd name="connsiteY7" fmla="*/ 737664 h 7638087"/>
                  <a:gd name="connsiteX8" fmla="*/ 32763 w 40244"/>
                  <a:gd name="connsiteY8" fmla="*/ 79675 h 7638087"/>
                  <a:gd name="connsiteX9" fmla="*/ 33194 w 40244"/>
                  <a:gd name="connsiteY9" fmla="*/ 3572473 h 7638087"/>
                  <a:gd name="connsiteX10" fmla="*/ 34932 w 40244"/>
                  <a:gd name="connsiteY10" fmla="*/ 6212624 h 7638087"/>
                  <a:gd name="connsiteX11" fmla="*/ 34943 w 40244"/>
                  <a:gd name="connsiteY11" fmla="*/ 6521147 h 7638087"/>
                  <a:gd name="connsiteX12" fmla="*/ 37443 w 40244"/>
                  <a:gd name="connsiteY12" fmla="*/ 7522963 h 7638087"/>
                  <a:gd name="connsiteX13" fmla="*/ 38399 w 40244"/>
                  <a:gd name="connsiteY13" fmla="*/ 7524300 h 7638087"/>
                  <a:gd name="connsiteX14" fmla="*/ 40244 w 40244"/>
                  <a:gd name="connsiteY14" fmla="*/ 7638087 h 7638087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32 w 40244"/>
                  <a:gd name="connsiteY10" fmla="*/ 7782800 h 9208263"/>
                  <a:gd name="connsiteX11" fmla="*/ 34943 w 40244"/>
                  <a:gd name="connsiteY11" fmla="*/ 8091323 h 9208263"/>
                  <a:gd name="connsiteX12" fmla="*/ 37443 w 40244"/>
                  <a:gd name="connsiteY12" fmla="*/ 9093139 h 9208263"/>
                  <a:gd name="connsiteX13" fmla="*/ 38399 w 40244"/>
                  <a:gd name="connsiteY13" fmla="*/ 9094476 h 9208263"/>
                  <a:gd name="connsiteX14" fmla="*/ 40244 w 40244"/>
                  <a:gd name="connsiteY14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43 w 40244"/>
                  <a:gd name="connsiteY10" fmla="*/ 8091323 h 9208263"/>
                  <a:gd name="connsiteX11" fmla="*/ 37443 w 40244"/>
                  <a:gd name="connsiteY11" fmla="*/ 9093139 h 9208263"/>
                  <a:gd name="connsiteX12" fmla="*/ 38399 w 40244"/>
                  <a:gd name="connsiteY12" fmla="*/ 9094476 h 9208263"/>
                  <a:gd name="connsiteX13" fmla="*/ 40244 w 40244"/>
                  <a:gd name="connsiteY13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7443 w 40244"/>
                  <a:gd name="connsiteY10" fmla="*/ 9093139 h 9208263"/>
                  <a:gd name="connsiteX11" fmla="*/ 38399 w 40244"/>
                  <a:gd name="connsiteY11" fmla="*/ 9094476 h 9208263"/>
                  <a:gd name="connsiteX12" fmla="*/ 40244 w 40244"/>
                  <a:gd name="connsiteY12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8399 w 40244"/>
                  <a:gd name="connsiteY10" fmla="*/ 9094476 h 9208263"/>
                  <a:gd name="connsiteX11" fmla="*/ 40244 w 40244"/>
                  <a:gd name="connsiteY11" fmla="*/ 9208263 h 9208263"/>
                  <a:gd name="connsiteX0" fmla="*/ 0 w 38399"/>
                  <a:gd name="connsiteY0" fmla="*/ 6281802 h 9094476"/>
                  <a:gd name="connsiteX1" fmla="*/ 3446 w 38399"/>
                  <a:gd name="connsiteY1" fmla="*/ 4870694 h 9094476"/>
                  <a:gd name="connsiteX2" fmla="*/ 5619 w 38399"/>
                  <a:gd name="connsiteY2" fmla="*/ 4059291 h 9094476"/>
                  <a:gd name="connsiteX3" fmla="*/ 11207 w 38399"/>
                  <a:gd name="connsiteY3" fmla="*/ 2809848 h 9094476"/>
                  <a:gd name="connsiteX4" fmla="*/ 14033 w 38399"/>
                  <a:gd name="connsiteY4" fmla="*/ 2614970 h 9094476"/>
                  <a:gd name="connsiteX5" fmla="*/ 23305 w 38399"/>
                  <a:gd name="connsiteY5" fmla="*/ 2603824 h 9094476"/>
                  <a:gd name="connsiteX6" fmla="*/ 25782 w 38399"/>
                  <a:gd name="connsiteY6" fmla="*/ 2307201 h 9094476"/>
                  <a:gd name="connsiteX7" fmla="*/ 31006 w 38399"/>
                  <a:gd name="connsiteY7" fmla="*/ 2307840 h 9094476"/>
                  <a:gd name="connsiteX8" fmla="*/ 32763 w 38399"/>
                  <a:gd name="connsiteY8" fmla="*/ 1649851 h 9094476"/>
                  <a:gd name="connsiteX9" fmla="*/ 32819 w 38399"/>
                  <a:gd name="connsiteY9" fmla="*/ 182373 h 9094476"/>
                  <a:gd name="connsiteX10" fmla="*/ 38399 w 38399"/>
                  <a:gd name="connsiteY10" fmla="*/ 9094476 h 9094476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5674 w 32874"/>
                  <a:gd name="connsiteY2" fmla="*/ 4059291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638 w 32874"/>
                  <a:gd name="connsiteY3" fmla="*/ 285481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665 w 32874"/>
                  <a:gd name="connsiteY2" fmla="*/ 3826939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20"/>
                  <a:gd name="connsiteY0" fmla="*/ 6219356 h 6219356"/>
                  <a:gd name="connsiteX1" fmla="*/ 3501 w 32820"/>
                  <a:gd name="connsiteY1" fmla="*/ 4725800 h 6219356"/>
                  <a:gd name="connsiteX2" fmla="*/ 7454 w 32820"/>
                  <a:gd name="connsiteY2" fmla="*/ 3494661 h 6219356"/>
                  <a:gd name="connsiteX3" fmla="*/ 10253 w 32820"/>
                  <a:gd name="connsiteY3" fmla="*/ 2822351 h 6219356"/>
                  <a:gd name="connsiteX4" fmla="*/ 14088 w 32820"/>
                  <a:gd name="connsiteY4" fmla="*/ 2470076 h 6219356"/>
                  <a:gd name="connsiteX5" fmla="*/ 23360 w 32820"/>
                  <a:gd name="connsiteY5" fmla="*/ 2458930 h 6219356"/>
                  <a:gd name="connsiteX6" fmla="*/ 25837 w 32820"/>
                  <a:gd name="connsiteY6" fmla="*/ 2162307 h 6219356"/>
                  <a:gd name="connsiteX7" fmla="*/ 31061 w 32820"/>
                  <a:gd name="connsiteY7" fmla="*/ 2162946 h 6219356"/>
                  <a:gd name="connsiteX8" fmla="*/ 32818 w 32820"/>
                  <a:gd name="connsiteY8" fmla="*/ 1504957 h 6219356"/>
                  <a:gd name="connsiteX9" fmla="*/ 32764 w 32820"/>
                  <a:gd name="connsiteY9" fmla="*/ 0 h 6219356"/>
                  <a:gd name="connsiteX0" fmla="*/ 0 w 32818"/>
                  <a:gd name="connsiteY0" fmla="*/ 6219356 h 6219356"/>
                  <a:gd name="connsiteX1" fmla="*/ 3501 w 32818"/>
                  <a:gd name="connsiteY1" fmla="*/ 4725800 h 6219356"/>
                  <a:gd name="connsiteX2" fmla="*/ 7454 w 32818"/>
                  <a:gd name="connsiteY2" fmla="*/ 3494661 h 6219356"/>
                  <a:gd name="connsiteX3" fmla="*/ 10253 w 32818"/>
                  <a:gd name="connsiteY3" fmla="*/ 2822351 h 6219356"/>
                  <a:gd name="connsiteX4" fmla="*/ 14088 w 32818"/>
                  <a:gd name="connsiteY4" fmla="*/ 2470076 h 6219356"/>
                  <a:gd name="connsiteX5" fmla="*/ 23360 w 32818"/>
                  <a:gd name="connsiteY5" fmla="*/ 2458930 h 6219356"/>
                  <a:gd name="connsiteX6" fmla="*/ 25837 w 32818"/>
                  <a:gd name="connsiteY6" fmla="*/ 2162307 h 6219356"/>
                  <a:gd name="connsiteX7" fmla="*/ 31061 w 32818"/>
                  <a:gd name="connsiteY7" fmla="*/ 2162946 h 6219356"/>
                  <a:gd name="connsiteX8" fmla="*/ 32818 w 32818"/>
                  <a:gd name="connsiteY8" fmla="*/ 1504957 h 6219356"/>
                  <a:gd name="connsiteX9" fmla="*/ 32764 w 32818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764"/>
                  <a:gd name="connsiteY0" fmla="*/ 6219356 h 6219356"/>
                  <a:gd name="connsiteX1" fmla="*/ 3501 w 32764"/>
                  <a:gd name="connsiteY1" fmla="*/ 4725800 h 6219356"/>
                  <a:gd name="connsiteX2" fmla="*/ 7454 w 32764"/>
                  <a:gd name="connsiteY2" fmla="*/ 3494661 h 6219356"/>
                  <a:gd name="connsiteX3" fmla="*/ 10253 w 32764"/>
                  <a:gd name="connsiteY3" fmla="*/ 2822351 h 6219356"/>
                  <a:gd name="connsiteX4" fmla="*/ 14088 w 32764"/>
                  <a:gd name="connsiteY4" fmla="*/ 2470076 h 6219356"/>
                  <a:gd name="connsiteX5" fmla="*/ 23360 w 32764"/>
                  <a:gd name="connsiteY5" fmla="*/ 2458930 h 6219356"/>
                  <a:gd name="connsiteX6" fmla="*/ 25837 w 32764"/>
                  <a:gd name="connsiteY6" fmla="*/ 2162307 h 6219356"/>
                  <a:gd name="connsiteX7" fmla="*/ 31061 w 32764"/>
                  <a:gd name="connsiteY7" fmla="*/ 2162946 h 6219356"/>
                  <a:gd name="connsiteX8" fmla="*/ 32653 w 32764"/>
                  <a:gd name="connsiteY8" fmla="*/ 1489965 h 6219356"/>
                  <a:gd name="connsiteX9" fmla="*/ 32764 w 32764"/>
                  <a:gd name="connsiteY9" fmla="*/ 0 h 6219356"/>
                  <a:gd name="connsiteX0" fmla="*/ 0 w 32653"/>
                  <a:gd name="connsiteY0" fmla="*/ 6219356 h 6219356"/>
                  <a:gd name="connsiteX1" fmla="*/ 3501 w 32653"/>
                  <a:gd name="connsiteY1" fmla="*/ 4725800 h 6219356"/>
                  <a:gd name="connsiteX2" fmla="*/ 7454 w 32653"/>
                  <a:gd name="connsiteY2" fmla="*/ 3494661 h 6219356"/>
                  <a:gd name="connsiteX3" fmla="*/ 10253 w 32653"/>
                  <a:gd name="connsiteY3" fmla="*/ 2822351 h 6219356"/>
                  <a:gd name="connsiteX4" fmla="*/ 14088 w 32653"/>
                  <a:gd name="connsiteY4" fmla="*/ 2470076 h 6219356"/>
                  <a:gd name="connsiteX5" fmla="*/ 23360 w 32653"/>
                  <a:gd name="connsiteY5" fmla="*/ 2458930 h 6219356"/>
                  <a:gd name="connsiteX6" fmla="*/ 25837 w 32653"/>
                  <a:gd name="connsiteY6" fmla="*/ 2162307 h 6219356"/>
                  <a:gd name="connsiteX7" fmla="*/ 31061 w 32653"/>
                  <a:gd name="connsiteY7" fmla="*/ 2162946 h 6219356"/>
                  <a:gd name="connsiteX8" fmla="*/ 32653 w 32653"/>
                  <a:gd name="connsiteY8" fmla="*/ 1489965 h 6219356"/>
                  <a:gd name="connsiteX9" fmla="*/ 32599 w 32653"/>
                  <a:gd name="connsiteY9" fmla="*/ 0 h 6219356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544 w 32653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095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44"/>
                  <a:gd name="connsiteY0" fmla="*/ 6234345 h 6234345"/>
                  <a:gd name="connsiteX1" fmla="*/ 3501 w 32544"/>
                  <a:gd name="connsiteY1" fmla="*/ 4740789 h 6234345"/>
                  <a:gd name="connsiteX2" fmla="*/ 7454 w 32544"/>
                  <a:gd name="connsiteY2" fmla="*/ 3509650 h 6234345"/>
                  <a:gd name="connsiteX3" fmla="*/ 10253 w 32544"/>
                  <a:gd name="connsiteY3" fmla="*/ 2837340 h 6234345"/>
                  <a:gd name="connsiteX4" fmla="*/ 14088 w 32544"/>
                  <a:gd name="connsiteY4" fmla="*/ 2485065 h 6234345"/>
                  <a:gd name="connsiteX5" fmla="*/ 23360 w 32544"/>
                  <a:gd name="connsiteY5" fmla="*/ 2473919 h 6234345"/>
                  <a:gd name="connsiteX6" fmla="*/ 25837 w 32544"/>
                  <a:gd name="connsiteY6" fmla="*/ 2177296 h 6234345"/>
                  <a:gd name="connsiteX7" fmla="*/ 30951 w 32544"/>
                  <a:gd name="connsiteY7" fmla="*/ 2177935 h 6234345"/>
                  <a:gd name="connsiteX8" fmla="*/ 32433 w 32544"/>
                  <a:gd name="connsiteY8" fmla="*/ 1482467 h 6234345"/>
                  <a:gd name="connsiteX9" fmla="*/ 32544 w 32544"/>
                  <a:gd name="connsiteY9" fmla="*/ 0 h 6234345"/>
                  <a:gd name="connsiteX0" fmla="*/ 0 w 32433"/>
                  <a:gd name="connsiteY0" fmla="*/ 6234345 h 6234345"/>
                  <a:gd name="connsiteX1" fmla="*/ 3501 w 32433"/>
                  <a:gd name="connsiteY1" fmla="*/ 4740789 h 6234345"/>
                  <a:gd name="connsiteX2" fmla="*/ 7454 w 32433"/>
                  <a:gd name="connsiteY2" fmla="*/ 3509650 h 6234345"/>
                  <a:gd name="connsiteX3" fmla="*/ 10253 w 32433"/>
                  <a:gd name="connsiteY3" fmla="*/ 2837340 h 6234345"/>
                  <a:gd name="connsiteX4" fmla="*/ 14088 w 32433"/>
                  <a:gd name="connsiteY4" fmla="*/ 2485065 h 6234345"/>
                  <a:gd name="connsiteX5" fmla="*/ 23360 w 32433"/>
                  <a:gd name="connsiteY5" fmla="*/ 2473919 h 6234345"/>
                  <a:gd name="connsiteX6" fmla="*/ 25837 w 32433"/>
                  <a:gd name="connsiteY6" fmla="*/ 2177296 h 6234345"/>
                  <a:gd name="connsiteX7" fmla="*/ 30951 w 32433"/>
                  <a:gd name="connsiteY7" fmla="*/ 2177935 h 6234345"/>
                  <a:gd name="connsiteX8" fmla="*/ 32433 w 32433"/>
                  <a:gd name="connsiteY8" fmla="*/ 1482467 h 6234345"/>
                  <a:gd name="connsiteX9" fmla="*/ 32397 w 32433"/>
                  <a:gd name="connsiteY9" fmla="*/ 0 h 6234345"/>
                  <a:gd name="connsiteX0" fmla="*/ 0 w 32400"/>
                  <a:gd name="connsiteY0" fmla="*/ 6234345 h 6234345"/>
                  <a:gd name="connsiteX1" fmla="*/ 3501 w 32400"/>
                  <a:gd name="connsiteY1" fmla="*/ 4740789 h 6234345"/>
                  <a:gd name="connsiteX2" fmla="*/ 7454 w 32400"/>
                  <a:gd name="connsiteY2" fmla="*/ 3509650 h 6234345"/>
                  <a:gd name="connsiteX3" fmla="*/ 10253 w 32400"/>
                  <a:gd name="connsiteY3" fmla="*/ 2837340 h 6234345"/>
                  <a:gd name="connsiteX4" fmla="*/ 14088 w 32400"/>
                  <a:gd name="connsiteY4" fmla="*/ 2485065 h 6234345"/>
                  <a:gd name="connsiteX5" fmla="*/ 23360 w 32400"/>
                  <a:gd name="connsiteY5" fmla="*/ 2473919 h 6234345"/>
                  <a:gd name="connsiteX6" fmla="*/ 25837 w 32400"/>
                  <a:gd name="connsiteY6" fmla="*/ 2177296 h 6234345"/>
                  <a:gd name="connsiteX7" fmla="*/ 30951 w 32400"/>
                  <a:gd name="connsiteY7" fmla="*/ 2177935 h 6234345"/>
                  <a:gd name="connsiteX8" fmla="*/ 32396 w 32400"/>
                  <a:gd name="connsiteY8" fmla="*/ 1497456 h 6234345"/>
                  <a:gd name="connsiteX9" fmla="*/ 32397 w 32400"/>
                  <a:gd name="connsiteY9" fmla="*/ 0 h 6234345"/>
                  <a:gd name="connsiteX0" fmla="*/ 0 w 32396"/>
                  <a:gd name="connsiteY0" fmla="*/ 6226851 h 6226851"/>
                  <a:gd name="connsiteX1" fmla="*/ 3501 w 32396"/>
                  <a:gd name="connsiteY1" fmla="*/ 4733295 h 6226851"/>
                  <a:gd name="connsiteX2" fmla="*/ 7454 w 32396"/>
                  <a:gd name="connsiteY2" fmla="*/ 3502156 h 6226851"/>
                  <a:gd name="connsiteX3" fmla="*/ 10253 w 32396"/>
                  <a:gd name="connsiteY3" fmla="*/ 2829846 h 6226851"/>
                  <a:gd name="connsiteX4" fmla="*/ 14088 w 32396"/>
                  <a:gd name="connsiteY4" fmla="*/ 2477571 h 6226851"/>
                  <a:gd name="connsiteX5" fmla="*/ 23360 w 32396"/>
                  <a:gd name="connsiteY5" fmla="*/ 2466425 h 6226851"/>
                  <a:gd name="connsiteX6" fmla="*/ 25837 w 32396"/>
                  <a:gd name="connsiteY6" fmla="*/ 2169802 h 6226851"/>
                  <a:gd name="connsiteX7" fmla="*/ 30951 w 32396"/>
                  <a:gd name="connsiteY7" fmla="*/ 2170441 h 6226851"/>
                  <a:gd name="connsiteX8" fmla="*/ 32396 w 32396"/>
                  <a:gd name="connsiteY8" fmla="*/ 1489962 h 6226851"/>
                  <a:gd name="connsiteX9" fmla="*/ 32379 w 32396"/>
                  <a:gd name="connsiteY9" fmla="*/ 0 h 6226851"/>
                  <a:gd name="connsiteX0" fmla="*/ 0 w 32396"/>
                  <a:gd name="connsiteY0" fmla="*/ 6234345 h 6234345"/>
                  <a:gd name="connsiteX1" fmla="*/ 3501 w 32396"/>
                  <a:gd name="connsiteY1" fmla="*/ 4740789 h 6234345"/>
                  <a:gd name="connsiteX2" fmla="*/ 7454 w 32396"/>
                  <a:gd name="connsiteY2" fmla="*/ 3509650 h 6234345"/>
                  <a:gd name="connsiteX3" fmla="*/ 10253 w 32396"/>
                  <a:gd name="connsiteY3" fmla="*/ 2837340 h 6234345"/>
                  <a:gd name="connsiteX4" fmla="*/ 14088 w 32396"/>
                  <a:gd name="connsiteY4" fmla="*/ 2485065 h 6234345"/>
                  <a:gd name="connsiteX5" fmla="*/ 23360 w 32396"/>
                  <a:gd name="connsiteY5" fmla="*/ 2473919 h 6234345"/>
                  <a:gd name="connsiteX6" fmla="*/ 25837 w 32396"/>
                  <a:gd name="connsiteY6" fmla="*/ 2177296 h 6234345"/>
                  <a:gd name="connsiteX7" fmla="*/ 30951 w 32396"/>
                  <a:gd name="connsiteY7" fmla="*/ 2177935 h 6234345"/>
                  <a:gd name="connsiteX8" fmla="*/ 32396 w 32396"/>
                  <a:gd name="connsiteY8" fmla="*/ 1497456 h 6234345"/>
                  <a:gd name="connsiteX9" fmla="*/ 32379 w 32396"/>
                  <a:gd name="connsiteY9" fmla="*/ 0 h 6234345"/>
                  <a:gd name="connsiteX0" fmla="*/ 0 w 32396"/>
                  <a:gd name="connsiteY0" fmla="*/ 6211858 h 6211858"/>
                  <a:gd name="connsiteX1" fmla="*/ 3501 w 32396"/>
                  <a:gd name="connsiteY1" fmla="*/ 4718302 h 6211858"/>
                  <a:gd name="connsiteX2" fmla="*/ 7454 w 32396"/>
                  <a:gd name="connsiteY2" fmla="*/ 3487163 h 6211858"/>
                  <a:gd name="connsiteX3" fmla="*/ 10253 w 32396"/>
                  <a:gd name="connsiteY3" fmla="*/ 2814853 h 6211858"/>
                  <a:gd name="connsiteX4" fmla="*/ 14088 w 32396"/>
                  <a:gd name="connsiteY4" fmla="*/ 2462578 h 6211858"/>
                  <a:gd name="connsiteX5" fmla="*/ 23360 w 32396"/>
                  <a:gd name="connsiteY5" fmla="*/ 2451432 h 6211858"/>
                  <a:gd name="connsiteX6" fmla="*/ 25837 w 32396"/>
                  <a:gd name="connsiteY6" fmla="*/ 2154809 h 6211858"/>
                  <a:gd name="connsiteX7" fmla="*/ 30951 w 32396"/>
                  <a:gd name="connsiteY7" fmla="*/ 2155448 h 6211858"/>
                  <a:gd name="connsiteX8" fmla="*/ 32396 w 32396"/>
                  <a:gd name="connsiteY8" fmla="*/ 1474969 h 6211858"/>
                  <a:gd name="connsiteX9" fmla="*/ 32361 w 32396"/>
                  <a:gd name="connsiteY9" fmla="*/ 0 h 6211858"/>
                  <a:gd name="connsiteX0" fmla="*/ 0 w 32433"/>
                  <a:gd name="connsiteY0" fmla="*/ 6211858 h 6211858"/>
                  <a:gd name="connsiteX1" fmla="*/ 3501 w 32433"/>
                  <a:gd name="connsiteY1" fmla="*/ 4718302 h 6211858"/>
                  <a:gd name="connsiteX2" fmla="*/ 7454 w 32433"/>
                  <a:gd name="connsiteY2" fmla="*/ 3487163 h 6211858"/>
                  <a:gd name="connsiteX3" fmla="*/ 10253 w 32433"/>
                  <a:gd name="connsiteY3" fmla="*/ 2814853 h 6211858"/>
                  <a:gd name="connsiteX4" fmla="*/ 14088 w 32433"/>
                  <a:gd name="connsiteY4" fmla="*/ 2462578 h 6211858"/>
                  <a:gd name="connsiteX5" fmla="*/ 23360 w 32433"/>
                  <a:gd name="connsiteY5" fmla="*/ 2451432 h 6211858"/>
                  <a:gd name="connsiteX6" fmla="*/ 25837 w 32433"/>
                  <a:gd name="connsiteY6" fmla="*/ 2154809 h 6211858"/>
                  <a:gd name="connsiteX7" fmla="*/ 30951 w 32433"/>
                  <a:gd name="connsiteY7" fmla="*/ 2155448 h 6211858"/>
                  <a:gd name="connsiteX8" fmla="*/ 32433 w 32433"/>
                  <a:gd name="connsiteY8" fmla="*/ 1467472 h 6211858"/>
                  <a:gd name="connsiteX9" fmla="*/ 32361 w 32433"/>
                  <a:gd name="connsiteY9" fmla="*/ 0 h 6211858"/>
                  <a:gd name="connsiteX0" fmla="*/ 0 w 32415"/>
                  <a:gd name="connsiteY0" fmla="*/ 6211858 h 6211858"/>
                  <a:gd name="connsiteX1" fmla="*/ 3501 w 32415"/>
                  <a:gd name="connsiteY1" fmla="*/ 4718302 h 6211858"/>
                  <a:gd name="connsiteX2" fmla="*/ 7454 w 32415"/>
                  <a:gd name="connsiteY2" fmla="*/ 3487163 h 6211858"/>
                  <a:gd name="connsiteX3" fmla="*/ 10253 w 32415"/>
                  <a:gd name="connsiteY3" fmla="*/ 2814853 h 6211858"/>
                  <a:gd name="connsiteX4" fmla="*/ 14088 w 32415"/>
                  <a:gd name="connsiteY4" fmla="*/ 2462578 h 6211858"/>
                  <a:gd name="connsiteX5" fmla="*/ 23360 w 32415"/>
                  <a:gd name="connsiteY5" fmla="*/ 2451432 h 6211858"/>
                  <a:gd name="connsiteX6" fmla="*/ 25837 w 32415"/>
                  <a:gd name="connsiteY6" fmla="*/ 2154809 h 6211858"/>
                  <a:gd name="connsiteX7" fmla="*/ 30951 w 32415"/>
                  <a:gd name="connsiteY7" fmla="*/ 2155448 h 6211858"/>
                  <a:gd name="connsiteX8" fmla="*/ 32415 w 32415"/>
                  <a:gd name="connsiteY8" fmla="*/ 1474970 h 6211858"/>
                  <a:gd name="connsiteX9" fmla="*/ 32361 w 32415"/>
                  <a:gd name="connsiteY9" fmla="*/ 0 h 6211858"/>
                  <a:gd name="connsiteX0" fmla="*/ 0 w 32415"/>
                  <a:gd name="connsiteY0" fmla="*/ 6241839 h 6241839"/>
                  <a:gd name="connsiteX1" fmla="*/ 3501 w 32415"/>
                  <a:gd name="connsiteY1" fmla="*/ 4748283 h 6241839"/>
                  <a:gd name="connsiteX2" fmla="*/ 7454 w 32415"/>
                  <a:gd name="connsiteY2" fmla="*/ 3517144 h 6241839"/>
                  <a:gd name="connsiteX3" fmla="*/ 10253 w 32415"/>
                  <a:gd name="connsiteY3" fmla="*/ 2844834 h 6241839"/>
                  <a:gd name="connsiteX4" fmla="*/ 14088 w 32415"/>
                  <a:gd name="connsiteY4" fmla="*/ 2492559 h 6241839"/>
                  <a:gd name="connsiteX5" fmla="*/ 23360 w 32415"/>
                  <a:gd name="connsiteY5" fmla="*/ 2481413 h 6241839"/>
                  <a:gd name="connsiteX6" fmla="*/ 25837 w 32415"/>
                  <a:gd name="connsiteY6" fmla="*/ 2184790 h 6241839"/>
                  <a:gd name="connsiteX7" fmla="*/ 30951 w 32415"/>
                  <a:gd name="connsiteY7" fmla="*/ 2185429 h 6241839"/>
                  <a:gd name="connsiteX8" fmla="*/ 32415 w 32415"/>
                  <a:gd name="connsiteY8" fmla="*/ 1504951 h 6241839"/>
                  <a:gd name="connsiteX9" fmla="*/ 32361 w 32415"/>
                  <a:gd name="connsiteY9" fmla="*/ 0 h 6241839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088 w 32415"/>
                  <a:gd name="connsiteY4" fmla="*/ 2485065 h 6234345"/>
                  <a:gd name="connsiteX5" fmla="*/ 23360 w 32415"/>
                  <a:gd name="connsiteY5" fmla="*/ 2473919 h 6234345"/>
                  <a:gd name="connsiteX6" fmla="*/ 25837 w 32415"/>
                  <a:gd name="connsiteY6" fmla="*/ 2177296 h 6234345"/>
                  <a:gd name="connsiteX7" fmla="*/ 30951 w 32415"/>
                  <a:gd name="connsiteY7" fmla="*/ 2177935 h 6234345"/>
                  <a:gd name="connsiteX8" fmla="*/ 32415 w 32415"/>
                  <a:gd name="connsiteY8" fmla="*/ 1497457 h 6234345"/>
                  <a:gd name="connsiteX9" fmla="*/ 32361 w 32415"/>
                  <a:gd name="connsiteY9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208 w 32415"/>
                  <a:gd name="connsiteY4" fmla="*/ 2423562 h 6234345"/>
                  <a:gd name="connsiteX5" fmla="*/ 23360 w 32415"/>
                  <a:gd name="connsiteY5" fmla="*/ 2473919 h 6234345"/>
                  <a:gd name="connsiteX6" fmla="*/ 25837 w 32415"/>
                  <a:gd name="connsiteY6" fmla="*/ 2177296 h 6234345"/>
                  <a:gd name="connsiteX7" fmla="*/ 30951 w 32415"/>
                  <a:gd name="connsiteY7" fmla="*/ 2177935 h 6234345"/>
                  <a:gd name="connsiteX8" fmla="*/ 32415 w 32415"/>
                  <a:gd name="connsiteY8" fmla="*/ 1497457 h 6234345"/>
                  <a:gd name="connsiteX9" fmla="*/ 32361 w 32415"/>
                  <a:gd name="connsiteY9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208 w 32415"/>
                  <a:gd name="connsiteY4" fmla="*/ 2423562 h 6234345"/>
                  <a:gd name="connsiteX5" fmla="*/ 25837 w 32415"/>
                  <a:gd name="connsiteY5" fmla="*/ 2177296 h 6234345"/>
                  <a:gd name="connsiteX6" fmla="*/ 30951 w 32415"/>
                  <a:gd name="connsiteY6" fmla="*/ 2177935 h 6234345"/>
                  <a:gd name="connsiteX7" fmla="*/ 32415 w 32415"/>
                  <a:gd name="connsiteY7" fmla="*/ 1497457 h 6234345"/>
                  <a:gd name="connsiteX8" fmla="*/ 32361 w 32415"/>
                  <a:gd name="connsiteY8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208 w 32415"/>
                  <a:gd name="connsiteY4" fmla="*/ 2423562 h 6234345"/>
                  <a:gd name="connsiteX5" fmla="*/ 30951 w 32415"/>
                  <a:gd name="connsiteY5" fmla="*/ 2177935 h 6234345"/>
                  <a:gd name="connsiteX6" fmla="*/ 32415 w 32415"/>
                  <a:gd name="connsiteY6" fmla="*/ 1497457 h 6234345"/>
                  <a:gd name="connsiteX7" fmla="*/ 32361 w 32415"/>
                  <a:gd name="connsiteY7" fmla="*/ 0 h 6234345"/>
                  <a:gd name="connsiteX0" fmla="*/ 0 w 32669"/>
                  <a:gd name="connsiteY0" fmla="*/ 6234345 h 6234345"/>
                  <a:gd name="connsiteX1" fmla="*/ 3501 w 32669"/>
                  <a:gd name="connsiteY1" fmla="*/ 4740789 h 6234345"/>
                  <a:gd name="connsiteX2" fmla="*/ 7454 w 32669"/>
                  <a:gd name="connsiteY2" fmla="*/ 3509650 h 6234345"/>
                  <a:gd name="connsiteX3" fmla="*/ 10253 w 32669"/>
                  <a:gd name="connsiteY3" fmla="*/ 2837340 h 6234345"/>
                  <a:gd name="connsiteX4" fmla="*/ 14208 w 32669"/>
                  <a:gd name="connsiteY4" fmla="*/ 2423562 h 6234345"/>
                  <a:gd name="connsiteX5" fmla="*/ 32035 w 32669"/>
                  <a:gd name="connsiteY5" fmla="*/ 2350131 h 6234345"/>
                  <a:gd name="connsiteX6" fmla="*/ 32415 w 32669"/>
                  <a:gd name="connsiteY6" fmla="*/ 1497457 h 6234345"/>
                  <a:gd name="connsiteX7" fmla="*/ 32361 w 32669"/>
                  <a:gd name="connsiteY7" fmla="*/ 0 h 6234345"/>
                  <a:gd name="connsiteX0" fmla="*/ 0 w 32669"/>
                  <a:gd name="connsiteY0" fmla="*/ 6234345 h 6234345"/>
                  <a:gd name="connsiteX1" fmla="*/ 3501 w 32669"/>
                  <a:gd name="connsiteY1" fmla="*/ 4740789 h 6234345"/>
                  <a:gd name="connsiteX2" fmla="*/ 7454 w 32669"/>
                  <a:gd name="connsiteY2" fmla="*/ 3509650 h 6234345"/>
                  <a:gd name="connsiteX3" fmla="*/ 10253 w 32669"/>
                  <a:gd name="connsiteY3" fmla="*/ 2837340 h 6234345"/>
                  <a:gd name="connsiteX4" fmla="*/ 14208 w 32669"/>
                  <a:gd name="connsiteY4" fmla="*/ 2423562 h 6234345"/>
                  <a:gd name="connsiteX5" fmla="*/ 32035 w 32669"/>
                  <a:gd name="connsiteY5" fmla="*/ 2350131 h 6234345"/>
                  <a:gd name="connsiteX6" fmla="*/ 32415 w 32669"/>
                  <a:gd name="connsiteY6" fmla="*/ 1497457 h 6234345"/>
                  <a:gd name="connsiteX7" fmla="*/ 32361 w 32669"/>
                  <a:gd name="connsiteY7" fmla="*/ 0 h 6234345"/>
                  <a:gd name="connsiteX0" fmla="*/ 0 w 34643"/>
                  <a:gd name="connsiteY0" fmla="*/ 6234345 h 6234345"/>
                  <a:gd name="connsiteX1" fmla="*/ 3501 w 34643"/>
                  <a:gd name="connsiteY1" fmla="*/ 4740789 h 6234345"/>
                  <a:gd name="connsiteX2" fmla="*/ 7454 w 34643"/>
                  <a:gd name="connsiteY2" fmla="*/ 3509650 h 6234345"/>
                  <a:gd name="connsiteX3" fmla="*/ 10253 w 34643"/>
                  <a:gd name="connsiteY3" fmla="*/ 2837340 h 6234345"/>
                  <a:gd name="connsiteX4" fmla="*/ 14208 w 34643"/>
                  <a:gd name="connsiteY4" fmla="*/ 2423562 h 6234345"/>
                  <a:gd name="connsiteX5" fmla="*/ 32035 w 34643"/>
                  <a:gd name="connsiteY5" fmla="*/ 2350131 h 6234345"/>
                  <a:gd name="connsiteX6" fmla="*/ 34643 w 34643"/>
                  <a:gd name="connsiteY6" fmla="*/ 1681954 h 6234345"/>
                  <a:gd name="connsiteX7" fmla="*/ 32361 w 34643"/>
                  <a:gd name="connsiteY7" fmla="*/ 0 h 6234345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83" h="6222047">
                    <a:moveTo>
                      <a:pt x="0" y="6222047"/>
                    </a:moveTo>
                    <a:cubicBezTo>
                      <a:pt x="1149" y="5751678"/>
                      <a:pt x="2352" y="5198860"/>
                      <a:pt x="3501" y="4728491"/>
                    </a:cubicBezTo>
                    <a:cubicBezTo>
                      <a:pt x="4672" y="4253458"/>
                      <a:pt x="5904" y="3878305"/>
                      <a:pt x="7454" y="3497352"/>
                    </a:cubicBezTo>
                    <a:lnTo>
                      <a:pt x="10253" y="2825042"/>
                    </a:lnTo>
                    <a:cubicBezTo>
                      <a:pt x="11430" y="2526364"/>
                      <a:pt x="12581" y="2415730"/>
                      <a:pt x="14208" y="2411264"/>
                    </a:cubicBezTo>
                    <a:lnTo>
                      <a:pt x="32035" y="2337833"/>
                    </a:lnTo>
                    <a:cubicBezTo>
                      <a:pt x="33310" y="2331063"/>
                      <a:pt x="34313" y="2136332"/>
                      <a:pt x="34643" y="1669656"/>
                    </a:cubicBezTo>
                    <a:cubicBezTo>
                      <a:pt x="35056" y="1113104"/>
                      <a:pt x="35470" y="556552"/>
                      <a:pt x="35883" y="0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 214"/>
              <p:cNvSpPr/>
              <p:nvPr/>
            </p:nvSpPr>
            <p:spPr>
              <a:xfrm>
                <a:off x="6291797" y="2341110"/>
                <a:ext cx="346710" cy="3902829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665 w 44155"/>
                  <a:gd name="connsiteY9" fmla="*/ 7263533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1866"/>
                  <a:gd name="connsiteY0" fmla="*/ 0 h 10174394"/>
                  <a:gd name="connsiteX1" fmla="*/ 1672 w 41866"/>
                  <a:gd name="connsiteY1" fmla="*/ 380620 h 10174394"/>
                  <a:gd name="connsiteX2" fmla="*/ 6607 w 41866"/>
                  <a:gd name="connsiteY2" fmla="*/ 890299 h 10174394"/>
                  <a:gd name="connsiteX3" fmla="*/ 26977 w 41866"/>
                  <a:gd name="connsiteY3" fmla="*/ 864161 h 10174394"/>
                  <a:gd name="connsiteX4" fmla="*/ 29600 w 41866"/>
                  <a:gd name="connsiteY4" fmla="*/ 1047236 h 10174394"/>
                  <a:gd name="connsiteX5" fmla="*/ 34696 w 41866"/>
                  <a:gd name="connsiteY5" fmla="*/ 1047875 h 10174394"/>
                  <a:gd name="connsiteX6" fmla="*/ 36327 w 41866"/>
                  <a:gd name="connsiteY6" fmla="*/ 1731542 h 10174394"/>
                  <a:gd name="connsiteX7" fmla="*/ 36628 w 41866"/>
                  <a:gd name="connsiteY7" fmla="*/ 3830219 h 10174394"/>
                  <a:gd name="connsiteX8" fmla="*/ 38469 w 41866"/>
                  <a:gd name="connsiteY8" fmla="*/ 6006879 h 10174394"/>
                  <a:gd name="connsiteX9" fmla="*/ 41738 w 41866"/>
                  <a:gd name="connsiteY9" fmla="*/ 7196076 h 10174394"/>
                  <a:gd name="connsiteX10" fmla="*/ 39202 w 41866"/>
                  <a:gd name="connsiteY10" fmla="*/ 10174394 h 10174394"/>
                  <a:gd name="connsiteX0" fmla="*/ 0 w 41861"/>
                  <a:gd name="connsiteY0" fmla="*/ 0 h 10181888"/>
                  <a:gd name="connsiteX1" fmla="*/ 1672 w 41861"/>
                  <a:gd name="connsiteY1" fmla="*/ 380620 h 10181888"/>
                  <a:gd name="connsiteX2" fmla="*/ 6607 w 41861"/>
                  <a:gd name="connsiteY2" fmla="*/ 890299 h 10181888"/>
                  <a:gd name="connsiteX3" fmla="*/ 26977 w 41861"/>
                  <a:gd name="connsiteY3" fmla="*/ 864161 h 10181888"/>
                  <a:gd name="connsiteX4" fmla="*/ 29600 w 41861"/>
                  <a:gd name="connsiteY4" fmla="*/ 1047236 h 10181888"/>
                  <a:gd name="connsiteX5" fmla="*/ 34696 w 41861"/>
                  <a:gd name="connsiteY5" fmla="*/ 1047875 h 10181888"/>
                  <a:gd name="connsiteX6" fmla="*/ 36327 w 41861"/>
                  <a:gd name="connsiteY6" fmla="*/ 1731542 h 10181888"/>
                  <a:gd name="connsiteX7" fmla="*/ 36628 w 41861"/>
                  <a:gd name="connsiteY7" fmla="*/ 3830219 h 10181888"/>
                  <a:gd name="connsiteX8" fmla="*/ 38469 w 41861"/>
                  <a:gd name="connsiteY8" fmla="*/ 6006879 h 10181888"/>
                  <a:gd name="connsiteX9" fmla="*/ 41738 w 41861"/>
                  <a:gd name="connsiteY9" fmla="*/ 7196076 h 10181888"/>
                  <a:gd name="connsiteX10" fmla="*/ 39000 w 41861"/>
                  <a:gd name="connsiteY10" fmla="*/ 10181888 h 10181888"/>
                  <a:gd name="connsiteX0" fmla="*/ 0 w 39153"/>
                  <a:gd name="connsiteY0" fmla="*/ 0 h 10181888"/>
                  <a:gd name="connsiteX1" fmla="*/ 1672 w 39153"/>
                  <a:gd name="connsiteY1" fmla="*/ 380620 h 10181888"/>
                  <a:gd name="connsiteX2" fmla="*/ 6607 w 39153"/>
                  <a:gd name="connsiteY2" fmla="*/ 890299 h 10181888"/>
                  <a:gd name="connsiteX3" fmla="*/ 26977 w 39153"/>
                  <a:gd name="connsiteY3" fmla="*/ 864161 h 10181888"/>
                  <a:gd name="connsiteX4" fmla="*/ 29600 w 39153"/>
                  <a:gd name="connsiteY4" fmla="*/ 1047236 h 10181888"/>
                  <a:gd name="connsiteX5" fmla="*/ 34696 w 39153"/>
                  <a:gd name="connsiteY5" fmla="*/ 1047875 h 10181888"/>
                  <a:gd name="connsiteX6" fmla="*/ 36327 w 39153"/>
                  <a:gd name="connsiteY6" fmla="*/ 1731542 h 10181888"/>
                  <a:gd name="connsiteX7" fmla="*/ 36628 w 39153"/>
                  <a:gd name="connsiteY7" fmla="*/ 3830219 h 10181888"/>
                  <a:gd name="connsiteX8" fmla="*/ 38469 w 39153"/>
                  <a:gd name="connsiteY8" fmla="*/ 6006879 h 10181888"/>
                  <a:gd name="connsiteX9" fmla="*/ 38858 w 39153"/>
                  <a:gd name="connsiteY9" fmla="*/ 6753853 h 10181888"/>
                  <a:gd name="connsiteX10" fmla="*/ 39000 w 39153"/>
                  <a:gd name="connsiteY10" fmla="*/ 10181888 h 10181888"/>
                  <a:gd name="connsiteX0" fmla="*/ 0 w 39153"/>
                  <a:gd name="connsiteY0" fmla="*/ 0 h 10181888"/>
                  <a:gd name="connsiteX1" fmla="*/ 1672 w 39153"/>
                  <a:gd name="connsiteY1" fmla="*/ 380620 h 10181888"/>
                  <a:gd name="connsiteX2" fmla="*/ 6607 w 39153"/>
                  <a:gd name="connsiteY2" fmla="*/ 890299 h 10181888"/>
                  <a:gd name="connsiteX3" fmla="*/ 26977 w 39153"/>
                  <a:gd name="connsiteY3" fmla="*/ 864161 h 10181888"/>
                  <a:gd name="connsiteX4" fmla="*/ 29600 w 39153"/>
                  <a:gd name="connsiteY4" fmla="*/ 1047236 h 10181888"/>
                  <a:gd name="connsiteX5" fmla="*/ 34696 w 39153"/>
                  <a:gd name="connsiteY5" fmla="*/ 1047875 h 10181888"/>
                  <a:gd name="connsiteX6" fmla="*/ 36327 w 39153"/>
                  <a:gd name="connsiteY6" fmla="*/ 1731542 h 10181888"/>
                  <a:gd name="connsiteX7" fmla="*/ 36628 w 39153"/>
                  <a:gd name="connsiteY7" fmla="*/ 3830219 h 10181888"/>
                  <a:gd name="connsiteX8" fmla="*/ 38212 w 39153"/>
                  <a:gd name="connsiteY8" fmla="*/ 5984392 h 10181888"/>
                  <a:gd name="connsiteX9" fmla="*/ 38858 w 39153"/>
                  <a:gd name="connsiteY9" fmla="*/ 6753853 h 10181888"/>
                  <a:gd name="connsiteX10" fmla="*/ 39000 w 39153"/>
                  <a:gd name="connsiteY10" fmla="*/ 10181888 h 10181888"/>
                  <a:gd name="connsiteX0" fmla="*/ 0 w 39153"/>
                  <a:gd name="connsiteY0" fmla="*/ 0 h 10181888"/>
                  <a:gd name="connsiteX1" fmla="*/ 1672 w 39153"/>
                  <a:gd name="connsiteY1" fmla="*/ 380620 h 10181888"/>
                  <a:gd name="connsiteX2" fmla="*/ 6607 w 39153"/>
                  <a:gd name="connsiteY2" fmla="*/ 890299 h 10181888"/>
                  <a:gd name="connsiteX3" fmla="*/ 26977 w 39153"/>
                  <a:gd name="connsiteY3" fmla="*/ 864161 h 10181888"/>
                  <a:gd name="connsiteX4" fmla="*/ 29600 w 39153"/>
                  <a:gd name="connsiteY4" fmla="*/ 1047236 h 10181888"/>
                  <a:gd name="connsiteX5" fmla="*/ 34696 w 39153"/>
                  <a:gd name="connsiteY5" fmla="*/ 1047875 h 10181888"/>
                  <a:gd name="connsiteX6" fmla="*/ 36327 w 39153"/>
                  <a:gd name="connsiteY6" fmla="*/ 1731542 h 10181888"/>
                  <a:gd name="connsiteX7" fmla="*/ 36628 w 39153"/>
                  <a:gd name="connsiteY7" fmla="*/ 3830219 h 10181888"/>
                  <a:gd name="connsiteX8" fmla="*/ 38212 w 39153"/>
                  <a:gd name="connsiteY8" fmla="*/ 5984392 h 10181888"/>
                  <a:gd name="connsiteX9" fmla="*/ 38858 w 39153"/>
                  <a:gd name="connsiteY9" fmla="*/ 6753853 h 10181888"/>
                  <a:gd name="connsiteX10" fmla="*/ 39000 w 39153"/>
                  <a:gd name="connsiteY10" fmla="*/ 10181888 h 10181888"/>
                  <a:gd name="connsiteX0" fmla="*/ 0 w 39000"/>
                  <a:gd name="connsiteY0" fmla="*/ 0 h 10181888"/>
                  <a:gd name="connsiteX1" fmla="*/ 1672 w 39000"/>
                  <a:gd name="connsiteY1" fmla="*/ 380620 h 10181888"/>
                  <a:gd name="connsiteX2" fmla="*/ 6607 w 39000"/>
                  <a:gd name="connsiteY2" fmla="*/ 890299 h 10181888"/>
                  <a:gd name="connsiteX3" fmla="*/ 26977 w 39000"/>
                  <a:gd name="connsiteY3" fmla="*/ 864161 h 10181888"/>
                  <a:gd name="connsiteX4" fmla="*/ 29600 w 39000"/>
                  <a:gd name="connsiteY4" fmla="*/ 1047236 h 10181888"/>
                  <a:gd name="connsiteX5" fmla="*/ 34696 w 39000"/>
                  <a:gd name="connsiteY5" fmla="*/ 1047875 h 10181888"/>
                  <a:gd name="connsiteX6" fmla="*/ 36327 w 39000"/>
                  <a:gd name="connsiteY6" fmla="*/ 1731542 h 10181888"/>
                  <a:gd name="connsiteX7" fmla="*/ 36628 w 39000"/>
                  <a:gd name="connsiteY7" fmla="*/ 3830219 h 10181888"/>
                  <a:gd name="connsiteX8" fmla="*/ 38212 w 39000"/>
                  <a:gd name="connsiteY8" fmla="*/ 5984392 h 10181888"/>
                  <a:gd name="connsiteX9" fmla="*/ 38858 w 39000"/>
                  <a:gd name="connsiteY9" fmla="*/ 6753853 h 10181888"/>
                  <a:gd name="connsiteX10" fmla="*/ 39000 w 39000"/>
                  <a:gd name="connsiteY10" fmla="*/ 10181888 h 10181888"/>
                  <a:gd name="connsiteX0" fmla="*/ 0 w 39459"/>
                  <a:gd name="connsiteY0" fmla="*/ 0 h 10624110"/>
                  <a:gd name="connsiteX1" fmla="*/ 1672 w 39459"/>
                  <a:gd name="connsiteY1" fmla="*/ 380620 h 10624110"/>
                  <a:gd name="connsiteX2" fmla="*/ 6607 w 39459"/>
                  <a:gd name="connsiteY2" fmla="*/ 890299 h 10624110"/>
                  <a:gd name="connsiteX3" fmla="*/ 26977 w 39459"/>
                  <a:gd name="connsiteY3" fmla="*/ 864161 h 10624110"/>
                  <a:gd name="connsiteX4" fmla="*/ 29600 w 39459"/>
                  <a:gd name="connsiteY4" fmla="*/ 1047236 h 10624110"/>
                  <a:gd name="connsiteX5" fmla="*/ 34696 w 39459"/>
                  <a:gd name="connsiteY5" fmla="*/ 1047875 h 10624110"/>
                  <a:gd name="connsiteX6" fmla="*/ 36327 w 39459"/>
                  <a:gd name="connsiteY6" fmla="*/ 1731542 h 10624110"/>
                  <a:gd name="connsiteX7" fmla="*/ 36628 w 39459"/>
                  <a:gd name="connsiteY7" fmla="*/ 3830219 h 10624110"/>
                  <a:gd name="connsiteX8" fmla="*/ 38212 w 39459"/>
                  <a:gd name="connsiteY8" fmla="*/ 5984392 h 10624110"/>
                  <a:gd name="connsiteX9" fmla="*/ 38858 w 39459"/>
                  <a:gd name="connsiteY9" fmla="*/ 6753853 h 10624110"/>
                  <a:gd name="connsiteX10" fmla="*/ 39459 w 39459"/>
                  <a:gd name="connsiteY10" fmla="*/ 10624110 h 10624110"/>
                  <a:gd name="connsiteX0" fmla="*/ 0 w 39459"/>
                  <a:gd name="connsiteY0" fmla="*/ 0 h 10624110"/>
                  <a:gd name="connsiteX1" fmla="*/ 1672 w 39459"/>
                  <a:gd name="connsiteY1" fmla="*/ 380620 h 10624110"/>
                  <a:gd name="connsiteX2" fmla="*/ 6607 w 39459"/>
                  <a:gd name="connsiteY2" fmla="*/ 890299 h 10624110"/>
                  <a:gd name="connsiteX3" fmla="*/ 26977 w 39459"/>
                  <a:gd name="connsiteY3" fmla="*/ 864161 h 10624110"/>
                  <a:gd name="connsiteX4" fmla="*/ 29600 w 39459"/>
                  <a:gd name="connsiteY4" fmla="*/ 1047236 h 10624110"/>
                  <a:gd name="connsiteX5" fmla="*/ 34696 w 39459"/>
                  <a:gd name="connsiteY5" fmla="*/ 1047875 h 10624110"/>
                  <a:gd name="connsiteX6" fmla="*/ 36327 w 39459"/>
                  <a:gd name="connsiteY6" fmla="*/ 1731542 h 10624110"/>
                  <a:gd name="connsiteX7" fmla="*/ 36628 w 39459"/>
                  <a:gd name="connsiteY7" fmla="*/ 3830219 h 10624110"/>
                  <a:gd name="connsiteX8" fmla="*/ 38212 w 39459"/>
                  <a:gd name="connsiteY8" fmla="*/ 5984392 h 10624110"/>
                  <a:gd name="connsiteX9" fmla="*/ 39225 w 39459"/>
                  <a:gd name="connsiteY9" fmla="*/ 7218562 h 10624110"/>
                  <a:gd name="connsiteX10" fmla="*/ 39459 w 39459"/>
                  <a:gd name="connsiteY10" fmla="*/ 10624110 h 10624110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25 w 39441"/>
                  <a:gd name="connsiteY9" fmla="*/ 7218562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62 w 39441"/>
                  <a:gd name="connsiteY9" fmla="*/ 7181086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62 w 39441"/>
                  <a:gd name="connsiteY9" fmla="*/ 7181086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62 w 39441"/>
                  <a:gd name="connsiteY9" fmla="*/ 7181086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7769"/>
                  <a:gd name="connsiteY0" fmla="*/ 0 h 10273471"/>
                  <a:gd name="connsiteX1" fmla="*/ 4935 w 37769"/>
                  <a:gd name="connsiteY1" fmla="*/ 509679 h 10273471"/>
                  <a:gd name="connsiteX2" fmla="*/ 25305 w 37769"/>
                  <a:gd name="connsiteY2" fmla="*/ 483541 h 10273471"/>
                  <a:gd name="connsiteX3" fmla="*/ 27928 w 37769"/>
                  <a:gd name="connsiteY3" fmla="*/ 666616 h 10273471"/>
                  <a:gd name="connsiteX4" fmla="*/ 33024 w 37769"/>
                  <a:gd name="connsiteY4" fmla="*/ 667255 h 10273471"/>
                  <a:gd name="connsiteX5" fmla="*/ 34655 w 37769"/>
                  <a:gd name="connsiteY5" fmla="*/ 1350922 h 10273471"/>
                  <a:gd name="connsiteX6" fmla="*/ 34956 w 37769"/>
                  <a:gd name="connsiteY6" fmla="*/ 3449599 h 10273471"/>
                  <a:gd name="connsiteX7" fmla="*/ 37590 w 37769"/>
                  <a:gd name="connsiteY7" fmla="*/ 6800466 h 10273471"/>
                  <a:gd name="connsiteX8" fmla="*/ 37769 w 37769"/>
                  <a:gd name="connsiteY8" fmla="*/ 10273471 h 10273471"/>
                  <a:gd name="connsiteX0" fmla="*/ 0 w 32834"/>
                  <a:gd name="connsiteY0" fmla="*/ 26138 h 9789930"/>
                  <a:gd name="connsiteX1" fmla="*/ 20370 w 32834"/>
                  <a:gd name="connsiteY1" fmla="*/ 0 h 9789930"/>
                  <a:gd name="connsiteX2" fmla="*/ 22993 w 32834"/>
                  <a:gd name="connsiteY2" fmla="*/ 183075 h 9789930"/>
                  <a:gd name="connsiteX3" fmla="*/ 28089 w 32834"/>
                  <a:gd name="connsiteY3" fmla="*/ 183714 h 9789930"/>
                  <a:gd name="connsiteX4" fmla="*/ 29720 w 32834"/>
                  <a:gd name="connsiteY4" fmla="*/ 867381 h 9789930"/>
                  <a:gd name="connsiteX5" fmla="*/ 30021 w 32834"/>
                  <a:gd name="connsiteY5" fmla="*/ 2966058 h 9789930"/>
                  <a:gd name="connsiteX6" fmla="*/ 32655 w 32834"/>
                  <a:gd name="connsiteY6" fmla="*/ 6316925 h 9789930"/>
                  <a:gd name="connsiteX7" fmla="*/ 32834 w 32834"/>
                  <a:gd name="connsiteY7" fmla="*/ 9789930 h 9789930"/>
                  <a:gd name="connsiteX0" fmla="*/ 0 w 32834"/>
                  <a:gd name="connsiteY0" fmla="*/ 2220056 h 11983848"/>
                  <a:gd name="connsiteX1" fmla="*/ 20370 w 32834"/>
                  <a:gd name="connsiteY1" fmla="*/ 2193918 h 11983848"/>
                  <a:gd name="connsiteX2" fmla="*/ 22993 w 32834"/>
                  <a:gd name="connsiteY2" fmla="*/ 2376993 h 11983848"/>
                  <a:gd name="connsiteX3" fmla="*/ 31228 w 32834"/>
                  <a:gd name="connsiteY3" fmla="*/ 0 h 11983848"/>
                  <a:gd name="connsiteX4" fmla="*/ 29720 w 32834"/>
                  <a:gd name="connsiteY4" fmla="*/ 3061299 h 11983848"/>
                  <a:gd name="connsiteX5" fmla="*/ 30021 w 32834"/>
                  <a:gd name="connsiteY5" fmla="*/ 5159976 h 11983848"/>
                  <a:gd name="connsiteX6" fmla="*/ 32655 w 32834"/>
                  <a:gd name="connsiteY6" fmla="*/ 8510843 h 11983848"/>
                  <a:gd name="connsiteX7" fmla="*/ 32834 w 32834"/>
                  <a:gd name="connsiteY7" fmla="*/ 11983848 h 11983848"/>
                  <a:gd name="connsiteX0" fmla="*/ 0 w 32834"/>
                  <a:gd name="connsiteY0" fmla="*/ 436834 h 10200626"/>
                  <a:gd name="connsiteX1" fmla="*/ 20370 w 32834"/>
                  <a:gd name="connsiteY1" fmla="*/ 410696 h 10200626"/>
                  <a:gd name="connsiteX2" fmla="*/ 22993 w 32834"/>
                  <a:gd name="connsiteY2" fmla="*/ 593771 h 10200626"/>
                  <a:gd name="connsiteX3" fmla="*/ 31228 w 32834"/>
                  <a:gd name="connsiteY3" fmla="*/ 0 h 10200626"/>
                  <a:gd name="connsiteX4" fmla="*/ 29720 w 32834"/>
                  <a:gd name="connsiteY4" fmla="*/ 1278077 h 10200626"/>
                  <a:gd name="connsiteX5" fmla="*/ 30021 w 32834"/>
                  <a:gd name="connsiteY5" fmla="*/ 3376754 h 10200626"/>
                  <a:gd name="connsiteX6" fmla="*/ 32655 w 32834"/>
                  <a:gd name="connsiteY6" fmla="*/ 6727621 h 10200626"/>
                  <a:gd name="connsiteX7" fmla="*/ 32834 w 32834"/>
                  <a:gd name="connsiteY7" fmla="*/ 10200626 h 10200626"/>
                  <a:gd name="connsiteX0" fmla="*/ 0 w 32834"/>
                  <a:gd name="connsiteY0" fmla="*/ 2064274 h 11828066"/>
                  <a:gd name="connsiteX1" fmla="*/ 20370 w 32834"/>
                  <a:gd name="connsiteY1" fmla="*/ 2038136 h 11828066"/>
                  <a:gd name="connsiteX2" fmla="*/ 31415 w 32834"/>
                  <a:gd name="connsiteY2" fmla="*/ 0 h 11828066"/>
                  <a:gd name="connsiteX3" fmla="*/ 31228 w 32834"/>
                  <a:gd name="connsiteY3" fmla="*/ 1627440 h 11828066"/>
                  <a:gd name="connsiteX4" fmla="*/ 29720 w 32834"/>
                  <a:gd name="connsiteY4" fmla="*/ 2905517 h 11828066"/>
                  <a:gd name="connsiteX5" fmla="*/ 30021 w 32834"/>
                  <a:gd name="connsiteY5" fmla="*/ 5004194 h 11828066"/>
                  <a:gd name="connsiteX6" fmla="*/ 32655 w 32834"/>
                  <a:gd name="connsiteY6" fmla="*/ 8355061 h 11828066"/>
                  <a:gd name="connsiteX7" fmla="*/ 32834 w 32834"/>
                  <a:gd name="connsiteY7" fmla="*/ 11828066 h 11828066"/>
                  <a:gd name="connsiteX0" fmla="*/ 0 w 32834"/>
                  <a:gd name="connsiteY0" fmla="*/ 2064274 h 11828066"/>
                  <a:gd name="connsiteX1" fmla="*/ 31415 w 32834"/>
                  <a:gd name="connsiteY1" fmla="*/ 0 h 11828066"/>
                  <a:gd name="connsiteX2" fmla="*/ 31228 w 32834"/>
                  <a:gd name="connsiteY2" fmla="*/ 1627440 h 11828066"/>
                  <a:gd name="connsiteX3" fmla="*/ 29720 w 32834"/>
                  <a:gd name="connsiteY3" fmla="*/ 2905517 h 11828066"/>
                  <a:gd name="connsiteX4" fmla="*/ 30021 w 32834"/>
                  <a:gd name="connsiteY4" fmla="*/ 5004194 h 11828066"/>
                  <a:gd name="connsiteX5" fmla="*/ 32655 w 32834"/>
                  <a:gd name="connsiteY5" fmla="*/ 8355061 h 11828066"/>
                  <a:gd name="connsiteX6" fmla="*/ 32834 w 32834"/>
                  <a:gd name="connsiteY6" fmla="*/ 11828066 h 11828066"/>
                  <a:gd name="connsiteX0" fmla="*/ 1696 w 3115"/>
                  <a:gd name="connsiteY0" fmla="*/ 0 h 11828066"/>
                  <a:gd name="connsiteX1" fmla="*/ 1509 w 3115"/>
                  <a:gd name="connsiteY1" fmla="*/ 1627440 h 11828066"/>
                  <a:gd name="connsiteX2" fmla="*/ 1 w 3115"/>
                  <a:gd name="connsiteY2" fmla="*/ 2905517 h 11828066"/>
                  <a:gd name="connsiteX3" fmla="*/ 302 w 3115"/>
                  <a:gd name="connsiteY3" fmla="*/ 5004194 h 11828066"/>
                  <a:gd name="connsiteX4" fmla="*/ 2936 w 3115"/>
                  <a:gd name="connsiteY4" fmla="*/ 8355061 h 11828066"/>
                  <a:gd name="connsiteX5" fmla="*/ 3115 w 3115"/>
                  <a:gd name="connsiteY5" fmla="*/ 11828066 h 11828066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736 w 10000"/>
                  <a:gd name="connsiteY3" fmla="*/ 4592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206 w 10000"/>
                  <a:gd name="connsiteY3" fmla="*/ 4611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4265 w 8820"/>
                  <a:gd name="connsiteY0" fmla="*/ 0 h 10000"/>
                  <a:gd name="connsiteX1" fmla="*/ 3664 w 8820"/>
                  <a:gd name="connsiteY1" fmla="*/ 1376 h 10000"/>
                  <a:gd name="connsiteX2" fmla="*/ 4064 w 8820"/>
                  <a:gd name="connsiteY2" fmla="*/ 3216 h 10000"/>
                  <a:gd name="connsiteX3" fmla="*/ 26 w 8820"/>
                  <a:gd name="connsiteY3" fmla="*/ 4611 h 10000"/>
                  <a:gd name="connsiteX4" fmla="*/ 8245 w 8820"/>
                  <a:gd name="connsiteY4" fmla="*/ 7064 h 10000"/>
                  <a:gd name="connsiteX5" fmla="*/ 8820 w 8820"/>
                  <a:gd name="connsiteY5" fmla="*/ 10000 h 10000"/>
                  <a:gd name="connsiteX0" fmla="*/ 4504 w 9668"/>
                  <a:gd name="connsiteY0" fmla="*/ 0 h 10000"/>
                  <a:gd name="connsiteX1" fmla="*/ 3822 w 9668"/>
                  <a:gd name="connsiteY1" fmla="*/ 1376 h 10000"/>
                  <a:gd name="connsiteX2" fmla="*/ 4276 w 9668"/>
                  <a:gd name="connsiteY2" fmla="*/ 3216 h 10000"/>
                  <a:gd name="connsiteX3" fmla="*/ 31 w 9668"/>
                  <a:gd name="connsiteY3" fmla="*/ 4693 h 10000"/>
                  <a:gd name="connsiteX4" fmla="*/ 9016 w 9668"/>
                  <a:gd name="connsiteY4" fmla="*/ 7064 h 10000"/>
                  <a:gd name="connsiteX5" fmla="*/ 9668 w 9668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77 w 10018"/>
                  <a:gd name="connsiteY0" fmla="*/ 0 h 10000"/>
                  <a:gd name="connsiteX1" fmla="*/ 3971 w 10018"/>
                  <a:gd name="connsiteY1" fmla="*/ 1376 h 10000"/>
                  <a:gd name="connsiteX2" fmla="*/ 4441 w 10018"/>
                  <a:gd name="connsiteY2" fmla="*/ 3216 h 10000"/>
                  <a:gd name="connsiteX3" fmla="*/ 50 w 10018"/>
                  <a:gd name="connsiteY3" fmla="*/ 4756 h 10000"/>
                  <a:gd name="connsiteX4" fmla="*/ 9344 w 10018"/>
                  <a:gd name="connsiteY4" fmla="*/ 7064 h 10000"/>
                  <a:gd name="connsiteX5" fmla="*/ 10018 w 10018"/>
                  <a:gd name="connsiteY5" fmla="*/ 10000 h 10000"/>
                  <a:gd name="connsiteX0" fmla="*/ 4677 w 10018"/>
                  <a:gd name="connsiteY0" fmla="*/ 0 h 10000"/>
                  <a:gd name="connsiteX1" fmla="*/ 3971 w 10018"/>
                  <a:gd name="connsiteY1" fmla="*/ 1376 h 10000"/>
                  <a:gd name="connsiteX2" fmla="*/ 4579 w 10018"/>
                  <a:gd name="connsiteY2" fmla="*/ 3172 h 10000"/>
                  <a:gd name="connsiteX3" fmla="*/ 50 w 10018"/>
                  <a:gd name="connsiteY3" fmla="*/ 4756 h 10000"/>
                  <a:gd name="connsiteX4" fmla="*/ 9344 w 10018"/>
                  <a:gd name="connsiteY4" fmla="*/ 7064 h 10000"/>
                  <a:gd name="connsiteX5" fmla="*/ 10018 w 10018"/>
                  <a:gd name="connsiteY5" fmla="*/ 10000 h 10000"/>
                  <a:gd name="connsiteX0" fmla="*/ 4676 w 10017"/>
                  <a:gd name="connsiteY0" fmla="*/ 0 h 10000"/>
                  <a:gd name="connsiteX1" fmla="*/ 3970 w 10017"/>
                  <a:gd name="connsiteY1" fmla="*/ 1376 h 10000"/>
                  <a:gd name="connsiteX2" fmla="*/ 4647 w 10017"/>
                  <a:gd name="connsiteY2" fmla="*/ 3140 h 10000"/>
                  <a:gd name="connsiteX3" fmla="*/ 49 w 10017"/>
                  <a:gd name="connsiteY3" fmla="*/ 4756 h 10000"/>
                  <a:gd name="connsiteX4" fmla="*/ 9343 w 10017"/>
                  <a:gd name="connsiteY4" fmla="*/ 7064 h 10000"/>
                  <a:gd name="connsiteX5" fmla="*/ 10017 w 10017"/>
                  <a:gd name="connsiteY5" fmla="*/ 10000 h 10000"/>
                  <a:gd name="connsiteX0" fmla="*/ 3019 w 10017"/>
                  <a:gd name="connsiteY0" fmla="*/ 0 h 10361"/>
                  <a:gd name="connsiteX1" fmla="*/ 3970 w 10017"/>
                  <a:gd name="connsiteY1" fmla="*/ 1737 h 10361"/>
                  <a:gd name="connsiteX2" fmla="*/ 4647 w 10017"/>
                  <a:gd name="connsiteY2" fmla="*/ 3501 h 10361"/>
                  <a:gd name="connsiteX3" fmla="*/ 49 w 10017"/>
                  <a:gd name="connsiteY3" fmla="*/ 5117 h 10361"/>
                  <a:gd name="connsiteX4" fmla="*/ 9343 w 10017"/>
                  <a:gd name="connsiteY4" fmla="*/ 7425 h 10361"/>
                  <a:gd name="connsiteX5" fmla="*/ 10017 w 10017"/>
                  <a:gd name="connsiteY5" fmla="*/ 10361 h 10361"/>
                  <a:gd name="connsiteX0" fmla="*/ 3019 w 10017"/>
                  <a:gd name="connsiteY0" fmla="*/ 0 h 10380"/>
                  <a:gd name="connsiteX1" fmla="*/ 3970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3019 w 10017"/>
                  <a:gd name="connsiteY0" fmla="*/ 0 h 10380"/>
                  <a:gd name="connsiteX1" fmla="*/ 3970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3019 w 10017"/>
                  <a:gd name="connsiteY0" fmla="*/ 0 h 10380"/>
                  <a:gd name="connsiteX1" fmla="*/ 3625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2812 w 10017"/>
                  <a:gd name="connsiteY0" fmla="*/ 0 h 10380"/>
                  <a:gd name="connsiteX1" fmla="*/ 3625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2812 w 10017"/>
                  <a:gd name="connsiteY0" fmla="*/ 0 h 10380"/>
                  <a:gd name="connsiteX1" fmla="*/ 3349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2881 w 10017"/>
                  <a:gd name="connsiteY0" fmla="*/ 0 h 10386"/>
                  <a:gd name="connsiteX1" fmla="*/ 3349 w 10017"/>
                  <a:gd name="connsiteY1" fmla="*/ 1762 h 10386"/>
                  <a:gd name="connsiteX2" fmla="*/ 4647 w 10017"/>
                  <a:gd name="connsiteY2" fmla="*/ 3526 h 10386"/>
                  <a:gd name="connsiteX3" fmla="*/ 49 w 10017"/>
                  <a:gd name="connsiteY3" fmla="*/ 5142 h 10386"/>
                  <a:gd name="connsiteX4" fmla="*/ 9343 w 10017"/>
                  <a:gd name="connsiteY4" fmla="*/ 7450 h 10386"/>
                  <a:gd name="connsiteX5" fmla="*/ 10017 w 10017"/>
                  <a:gd name="connsiteY5" fmla="*/ 10386 h 10386"/>
                  <a:gd name="connsiteX0" fmla="*/ 2881 w 10017"/>
                  <a:gd name="connsiteY0" fmla="*/ 0 h 10386"/>
                  <a:gd name="connsiteX1" fmla="*/ 3349 w 10017"/>
                  <a:gd name="connsiteY1" fmla="*/ 1762 h 10386"/>
                  <a:gd name="connsiteX2" fmla="*/ 4647 w 10017"/>
                  <a:gd name="connsiteY2" fmla="*/ 3526 h 10386"/>
                  <a:gd name="connsiteX3" fmla="*/ 49 w 10017"/>
                  <a:gd name="connsiteY3" fmla="*/ 5142 h 10386"/>
                  <a:gd name="connsiteX4" fmla="*/ 9343 w 10017"/>
                  <a:gd name="connsiteY4" fmla="*/ 7450 h 10386"/>
                  <a:gd name="connsiteX5" fmla="*/ 10017 w 10017"/>
                  <a:gd name="connsiteY5" fmla="*/ 10386 h 10386"/>
                  <a:gd name="connsiteX0" fmla="*/ 2919 w 10055"/>
                  <a:gd name="connsiteY0" fmla="*/ 0 h 10386"/>
                  <a:gd name="connsiteX1" fmla="*/ 3387 w 10055"/>
                  <a:gd name="connsiteY1" fmla="*/ 1762 h 10386"/>
                  <a:gd name="connsiteX2" fmla="*/ 1959 w 10055"/>
                  <a:gd name="connsiteY2" fmla="*/ 3526 h 10386"/>
                  <a:gd name="connsiteX3" fmla="*/ 87 w 10055"/>
                  <a:gd name="connsiteY3" fmla="*/ 5142 h 10386"/>
                  <a:gd name="connsiteX4" fmla="*/ 9381 w 10055"/>
                  <a:gd name="connsiteY4" fmla="*/ 7450 h 10386"/>
                  <a:gd name="connsiteX5" fmla="*/ 10055 w 10055"/>
                  <a:gd name="connsiteY5" fmla="*/ 10386 h 10386"/>
                  <a:gd name="connsiteX0" fmla="*/ 2919 w 10055"/>
                  <a:gd name="connsiteY0" fmla="*/ 0 h 10386"/>
                  <a:gd name="connsiteX1" fmla="*/ 661 w 10055"/>
                  <a:gd name="connsiteY1" fmla="*/ 1762 h 10386"/>
                  <a:gd name="connsiteX2" fmla="*/ 1959 w 10055"/>
                  <a:gd name="connsiteY2" fmla="*/ 3526 h 10386"/>
                  <a:gd name="connsiteX3" fmla="*/ 87 w 10055"/>
                  <a:gd name="connsiteY3" fmla="*/ 5142 h 10386"/>
                  <a:gd name="connsiteX4" fmla="*/ 9381 w 10055"/>
                  <a:gd name="connsiteY4" fmla="*/ 7450 h 10386"/>
                  <a:gd name="connsiteX5" fmla="*/ 10055 w 10055"/>
                  <a:gd name="connsiteY5" fmla="*/ 10386 h 10386"/>
                  <a:gd name="connsiteX0" fmla="*/ 441 w 10055"/>
                  <a:gd name="connsiteY0" fmla="*/ 0 h 10386"/>
                  <a:gd name="connsiteX1" fmla="*/ 661 w 10055"/>
                  <a:gd name="connsiteY1" fmla="*/ 1762 h 10386"/>
                  <a:gd name="connsiteX2" fmla="*/ 1959 w 10055"/>
                  <a:gd name="connsiteY2" fmla="*/ 3526 h 10386"/>
                  <a:gd name="connsiteX3" fmla="*/ 87 w 10055"/>
                  <a:gd name="connsiteY3" fmla="*/ 5142 h 10386"/>
                  <a:gd name="connsiteX4" fmla="*/ 9381 w 10055"/>
                  <a:gd name="connsiteY4" fmla="*/ 7450 h 10386"/>
                  <a:gd name="connsiteX5" fmla="*/ 10055 w 10055"/>
                  <a:gd name="connsiteY5" fmla="*/ 10386 h 10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55" h="10386">
                    <a:moveTo>
                      <a:pt x="441" y="0"/>
                    </a:moveTo>
                    <a:cubicBezTo>
                      <a:pt x="514" y="587"/>
                      <a:pt x="588" y="1175"/>
                      <a:pt x="661" y="1762"/>
                    </a:cubicBezTo>
                    <a:cubicBezTo>
                      <a:pt x="882" y="2266"/>
                      <a:pt x="1736" y="3139"/>
                      <a:pt x="1959" y="3526"/>
                    </a:cubicBezTo>
                    <a:cubicBezTo>
                      <a:pt x="2452" y="4369"/>
                      <a:pt x="-544" y="4388"/>
                      <a:pt x="87" y="5142"/>
                    </a:cubicBezTo>
                    <a:cubicBezTo>
                      <a:pt x="1309" y="6309"/>
                      <a:pt x="8997" y="6507"/>
                      <a:pt x="9381" y="7450"/>
                    </a:cubicBezTo>
                    <a:cubicBezTo>
                      <a:pt x="9557" y="8416"/>
                      <a:pt x="9878" y="9420"/>
                      <a:pt x="10055" y="10386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 215"/>
              <p:cNvSpPr/>
              <p:nvPr/>
            </p:nvSpPr>
            <p:spPr>
              <a:xfrm>
                <a:off x="2699368" y="3101012"/>
                <a:ext cx="4577239" cy="2144370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665 w 44155"/>
                  <a:gd name="connsiteY9" fmla="*/ 7263533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1738"/>
                  <a:gd name="connsiteY0" fmla="*/ 0 h 7196076"/>
                  <a:gd name="connsiteX1" fmla="*/ 1672 w 41738"/>
                  <a:gd name="connsiteY1" fmla="*/ 380620 h 7196076"/>
                  <a:gd name="connsiteX2" fmla="*/ 6607 w 41738"/>
                  <a:gd name="connsiteY2" fmla="*/ 890299 h 7196076"/>
                  <a:gd name="connsiteX3" fmla="*/ 26977 w 41738"/>
                  <a:gd name="connsiteY3" fmla="*/ 864161 h 7196076"/>
                  <a:gd name="connsiteX4" fmla="*/ 29600 w 41738"/>
                  <a:gd name="connsiteY4" fmla="*/ 1047236 h 7196076"/>
                  <a:gd name="connsiteX5" fmla="*/ 34696 w 41738"/>
                  <a:gd name="connsiteY5" fmla="*/ 1047875 h 7196076"/>
                  <a:gd name="connsiteX6" fmla="*/ 36327 w 41738"/>
                  <a:gd name="connsiteY6" fmla="*/ 1731542 h 7196076"/>
                  <a:gd name="connsiteX7" fmla="*/ 36628 w 41738"/>
                  <a:gd name="connsiteY7" fmla="*/ 3830219 h 7196076"/>
                  <a:gd name="connsiteX8" fmla="*/ 38469 w 41738"/>
                  <a:gd name="connsiteY8" fmla="*/ 6006879 h 7196076"/>
                  <a:gd name="connsiteX9" fmla="*/ 41738 w 41738"/>
                  <a:gd name="connsiteY9" fmla="*/ 7196076 h 7196076"/>
                  <a:gd name="connsiteX0" fmla="*/ 0 w 38469"/>
                  <a:gd name="connsiteY0" fmla="*/ 0 h 6006879"/>
                  <a:gd name="connsiteX1" fmla="*/ 1672 w 38469"/>
                  <a:gd name="connsiteY1" fmla="*/ 380620 h 6006879"/>
                  <a:gd name="connsiteX2" fmla="*/ 6607 w 38469"/>
                  <a:gd name="connsiteY2" fmla="*/ 890299 h 6006879"/>
                  <a:gd name="connsiteX3" fmla="*/ 26977 w 38469"/>
                  <a:gd name="connsiteY3" fmla="*/ 864161 h 6006879"/>
                  <a:gd name="connsiteX4" fmla="*/ 29600 w 38469"/>
                  <a:gd name="connsiteY4" fmla="*/ 1047236 h 6006879"/>
                  <a:gd name="connsiteX5" fmla="*/ 34696 w 38469"/>
                  <a:gd name="connsiteY5" fmla="*/ 1047875 h 6006879"/>
                  <a:gd name="connsiteX6" fmla="*/ 36327 w 38469"/>
                  <a:gd name="connsiteY6" fmla="*/ 1731542 h 6006879"/>
                  <a:gd name="connsiteX7" fmla="*/ 36628 w 38469"/>
                  <a:gd name="connsiteY7" fmla="*/ 3830219 h 6006879"/>
                  <a:gd name="connsiteX8" fmla="*/ 38469 w 38469"/>
                  <a:gd name="connsiteY8" fmla="*/ 6006879 h 6006879"/>
                  <a:gd name="connsiteX0" fmla="*/ 0 w 36631"/>
                  <a:gd name="connsiteY0" fmla="*/ 0 h 4627748"/>
                  <a:gd name="connsiteX1" fmla="*/ 1672 w 36631"/>
                  <a:gd name="connsiteY1" fmla="*/ 380620 h 4627748"/>
                  <a:gd name="connsiteX2" fmla="*/ 6607 w 36631"/>
                  <a:gd name="connsiteY2" fmla="*/ 890299 h 4627748"/>
                  <a:gd name="connsiteX3" fmla="*/ 26977 w 36631"/>
                  <a:gd name="connsiteY3" fmla="*/ 864161 h 4627748"/>
                  <a:gd name="connsiteX4" fmla="*/ 29600 w 36631"/>
                  <a:gd name="connsiteY4" fmla="*/ 1047236 h 4627748"/>
                  <a:gd name="connsiteX5" fmla="*/ 34696 w 36631"/>
                  <a:gd name="connsiteY5" fmla="*/ 1047875 h 4627748"/>
                  <a:gd name="connsiteX6" fmla="*/ 36327 w 36631"/>
                  <a:gd name="connsiteY6" fmla="*/ 1731542 h 4627748"/>
                  <a:gd name="connsiteX7" fmla="*/ 36628 w 36631"/>
                  <a:gd name="connsiteY7" fmla="*/ 3830219 h 4627748"/>
                  <a:gd name="connsiteX8" fmla="*/ 36506 w 36631"/>
                  <a:gd name="connsiteY8" fmla="*/ 4627748 h 4627748"/>
                  <a:gd name="connsiteX0" fmla="*/ 0 w 36910"/>
                  <a:gd name="connsiteY0" fmla="*/ 0 h 4867597"/>
                  <a:gd name="connsiteX1" fmla="*/ 1672 w 36910"/>
                  <a:gd name="connsiteY1" fmla="*/ 380620 h 4867597"/>
                  <a:gd name="connsiteX2" fmla="*/ 6607 w 36910"/>
                  <a:gd name="connsiteY2" fmla="*/ 890299 h 4867597"/>
                  <a:gd name="connsiteX3" fmla="*/ 26977 w 36910"/>
                  <a:gd name="connsiteY3" fmla="*/ 864161 h 4867597"/>
                  <a:gd name="connsiteX4" fmla="*/ 29600 w 36910"/>
                  <a:gd name="connsiteY4" fmla="*/ 1047236 h 4867597"/>
                  <a:gd name="connsiteX5" fmla="*/ 34696 w 36910"/>
                  <a:gd name="connsiteY5" fmla="*/ 1047875 h 4867597"/>
                  <a:gd name="connsiteX6" fmla="*/ 36327 w 36910"/>
                  <a:gd name="connsiteY6" fmla="*/ 1731542 h 4867597"/>
                  <a:gd name="connsiteX7" fmla="*/ 36628 w 36910"/>
                  <a:gd name="connsiteY7" fmla="*/ 3830219 h 4867597"/>
                  <a:gd name="connsiteX8" fmla="*/ 36910 w 36910"/>
                  <a:gd name="connsiteY8" fmla="*/ 4867597 h 4867597"/>
                  <a:gd name="connsiteX0" fmla="*/ 0 w 36910"/>
                  <a:gd name="connsiteY0" fmla="*/ 0 h 4867597"/>
                  <a:gd name="connsiteX1" fmla="*/ 1672 w 36910"/>
                  <a:gd name="connsiteY1" fmla="*/ 380620 h 4867597"/>
                  <a:gd name="connsiteX2" fmla="*/ 6607 w 36910"/>
                  <a:gd name="connsiteY2" fmla="*/ 890299 h 4867597"/>
                  <a:gd name="connsiteX3" fmla="*/ 26977 w 36910"/>
                  <a:gd name="connsiteY3" fmla="*/ 864161 h 4867597"/>
                  <a:gd name="connsiteX4" fmla="*/ 29600 w 36910"/>
                  <a:gd name="connsiteY4" fmla="*/ 1047236 h 4867597"/>
                  <a:gd name="connsiteX5" fmla="*/ 34696 w 36910"/>
                  <a:gd name="connsiteY5" fmla="*/ 1047875 h 4867597"/>
                  <a:gd name="connsiteX6" fmla="*/ 36327 w 36910"/>
                  <a:gd name="connsiteY6" fmla="*/ 1731542 h 4867597"/>
                  <a:gd name="connsiteX7" fmla="*/ 36628 w 36910"/>
                  <a:gd name="connsiteY7" fmla="*/ 3830219 h 4867597"/>
                  <a:gd name="connsiteX8" fmla="*/ 36910 w 36910"/>
                  <a:gd name="connsiteY8" fmla="*/ 4867597 h 4867597"/>
                  <a:gd name="connsiteX0" fmla="*/ 0 w 36892"/>
                  <a:gd name="connsiteY0" fmla="*/ 0 h 4882586"/>
                  <a:gd name="connsiteX1" fmla="*/ 1672 w 36892"/>
                  <a:gd name="connsiteY1" fmla="*/ 380620 h 4882586"/>
                  <a:gd name="connsiteX2" fmla="*/ 6607 w 36892"/>
                  <a:gd name="connsiteY2" fmla="*/ 890299 h 4882586"/>
                  <a:gd name="connsiteX3" fmla="*/ 26977 w 36892"/>
                  <a:gd name="connsiteY3" fmla="*/ 864161 h 4882586"/>
                  <a:gd name="connsiteX4" fmla="*/ 29600 w 36892"/>
                  <a:gd name="connsiteY4" fmla="*/ 1047236 h 4882586"/>
                  <a:gd name="connsiteX5" fmla="*/ 34696 w 36892"/>
                  <a:gd name="connsiteY5" fmla="*/ 1047875 h 4882586"/>
                  <a:gd name="connsiteX6" fmla="*/ 36327 w 36892"/>
                  <a:gd name="connsiteY6" fmla="*/ 1731542 h 4882586"/>
                  <a:gd name="connsiteX7" fmla="*/ 36628 w 36892"/>
                  <a:gd name="connsiteY7" fmla="*/ 3830219 h 4882586"/>
                  <a:gd name="connsiteX8" fmla="*/ 36892 w 36892"/>
                  <a:gd name="connsiteY8" fmla="*/ 4882586 h 4882586"/>
                  <a:gd name="connsiteX0" fmla="*/ 0 w 36910"/>
                  <a:gd name="connsiteY0" fmla="*/ 0 h 4890080"/>
                  <a:gd name="connsiteX1" fmla="*/ 1672 w 36910"/>
                  <a:gd name="connsiteY1" fmla="*/ 380620 h 4890080"/>
                  <a:gd name="connsiteX2" fmla="*/ 6607 w 36910"/>
                  <a:gd name="connsiteY2" fmla="*/ 890299 h 4890080"/>
                  <a:gd name="connsiteX3" fmla="*/ 26977 w 36910"/>
                  <a:gd name="connsiteY3" fmla="*/ 864161 h 4890080"/>
                  <a:gd name="connsiteX4" fmla="*/ 29600 w 36910"/>
                  <a:gd name="connsiteY4" fmla="*/ 1047236 h 4890080"/>
                  <a:gd name="connsiteX5" fmla="*/ 34696 w 36910"/>
                  <a:gd name="connsiteY5" fmla="*/ 1047875 h 4890080"/>
                  <a:gd name="connsiteX6" fmla="*/ 36327 w 36910"/>
                  <a:gd name="connsiteY6" fmla="*/ 1731542 h 4890080"/>
                  <a:gd name="connsiteX7" fmla="*/ 36628 w 36910"/>
                  <a:gd name="connsiteY7" fmla="*/ 3830219 h 4890080"/>
                  <a:gd name="connsiteX8" fmla="*/ 36910 w 36910"/>
                  <a:gd name="connsiteY8" fmla="*/ 4890080 h 4890080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43756"/>
                  <a:gd name="connsiteY0" fmla="*/ 0 h 7575563"/>
                  <a:gd name="connsiteX1" fmla="*/ 1672 w 43756"/>
                  <a:gd name="connsiteY1" fmla="*/ 380620 h 7575563"/>
                  <a:gd name="connsiteX2" fmla="*/ 6607 w 43756"/>
                  <a:gd name="connsiteY2" fmla="*/ 890299 h 7575563"/>
                  <a:gd name="connsiteX3" fmla="*/ 26977 w 43756"/>
                  <a:gd name="connsiteY3" fmla="*/ 864161 h 7575563"/>
                  <a:gd name="connsiteX4" fmla="*/ 29600 w 43756"/>
                  <a:gd name="connsiteY4" fmla="*/ 1047236 h 7575563"/>
                  <a:gd name="connsiteX5" fmla="*/ 34696 w 43756"/>
                  <a:gd name="connsiteY5" fmla="*/ 1047875 h 7575563"/>
                  <a:gd name="connsiteX6" fmla="*/ 36327 w 43756"/>
                  <a:gd name="connsiteY6" fmla="*/ 1731542 h 7575563"/>
                  <a:gd name="connsiteX7" fmla="*/ 36628 w 43756"/>
                  <a:gd name="connsiteY7" fmla="*/ 3830219 h 7575563"/>
                  <a:gd name="connsiteX8" fmla="*/ 43756 w 43756"/>
                  <a:gd name="connsiteY8" fmla="*/ 7575563 h 7575563"/>
                  <a:gd name="connsiteX0" fmla="*/ 0 w 43756"/>
                  <a:gd name="connsiteY0" fmla="*/ 0 h 7575563"/>
                  <a:gd name="connsiteX1" fmla="*/ 1672 w 43756"/>
                  <a:gd name="connsiteY1" fmla="*/ 380620 h 7575563"/>
                  <a:gd name="connsiteX2" fmla="*/ 6607 w 43756"/>
                  <a:gd name="connsiteY2" fmla="*/ 890299 h 7575563"/>
                  <a:gd name="connsiteX3" fmla="*/ 26977 w 43756"/>
                  <a:gd name="connsiteY3" fmla="*/ 864161 h 7575563"/>
                  <a:gd name="connsiteX4" fmla="*/ 29600 w 43756"/>
                  <a:gd name="connsiteY4" fmla="*/ 1047236 h 7575563"/>
                  <a:gd name="connsiteX5" fmla="*/ 34696 w 43756"/>
                  <a:gd name="connsiteY5" fmla="*/ 1047875 h 7575563"/>
                  <a:gd name="connsiteX6" fmla="*/ 36327 w 43756"/>
                  <a:gd name="connsiteY6" fmla="*/ 1731542 h 7575563"/>
                  <a:gd name="connsiteX7" fmla="*/ 36628 w 43756"/>
                  <a:gd name="connsiteY7" fmla="*/ 3830219 h 7575563"/>
                  <a:gd name="connsiteX8" fmla="*/ 37602 w 43756"/>
                  <a:gd name="connsiteY8" fmla="*/ 5671204 h 7575563"/>
                  <a:gd name="connsiteX9" fmla="*/ 43756 w 43756"/>
                  <a:gd name="connsiteY9" fmla="*/ 7575563 h 7575563"/>
                  <a:gd name="connsiteX0" fmla="*/ 0 w 43756"/>
                  <a:gd name="connsiteY0" fmla="*/ 0 h 7575563"/>
                  <a:gd name="connsiteX1" fmla="*/ 1672 w 43756"/>
                  <a:gd name="connsiteY1" fmla="*/ 380620 h 7575563"/>
                  <a:gd name="connsiteX2" fmla="*/ 6607 w 43756"/>
                  <a:gd name="connsiteY2" fmla="*/ 890299 h 7575563"/>
                  <a:gd name="connsiteX3" fmla="*/ 26977 w 43756"/>
                  <a:gd name="connsiteY3" fmla="*/ 864161 h 7575563"/>
                  <a:gd name="connsiteX4" fmla="*/ 29600 w 43756"/>
                  <a:gd name="connsiteY4" fmla="*/ 1047236 h 7575563"/>
                  <a:gd name="connsiteX5" fmla="*/ 34696 w 43756"/>
                  <a:gd name="connsiteY5" fmla="*/ 1047875 h 7575563"/>
                  <a:gd name="connsiteX6" fmla="*/ 36327 w 43756"/>
                  <a:gd name="connsiteY6" fmla="*/ 1731542 h 7575563"/>
                  <a:gd name="connsiteX7" fmla="*/ 36628 w 43756"/>
                  <a:gd name="connsiteY7" fmla="*/ 3830219 h 7575563"/>
                  <a:gd name="connsiteX8" fmla="*/ 37602 w 43756"/>
                  <a:gd name="connsiteY8" fmla="*/ 5671204 h 7575563"/>
                  <a:gd name="connsiteX9" fmla="*/ 43756 w 43756"/>
                  <a:gd name="connsiteY9" fmla="*/ 7575563 h 7575563"/>
                  <a:gd name="connsiteX0" fmla="*/ 0 w 42084"/>
                  <a:gd name="connsiteY0" fmla="*/ 0 h 7194943"/>
                  <a:gd name="connsiteX1" fmla="*/ 4935 w 42084"/>
                  <a:gd name="connsiteY1" fmla="*/ 509679 h 7194943"/>
                  <a:gd name="connsiteX2" fmla="*/ 25305 w 42084"/>
                  <a:gd name="connsiteY2" fmla="*/ 483541 h 7194943"/>
                  <a:gd name="connsiteX3" fmla="*/ 27928 w 42084"/>
                  <a:gd name="connsiteY3" fmla="*/ 666616 h 7194943"/>
                  <a:gd name="connsiteX4" fmla="*/ 33024 w 42084"/>
                  <a:gd name="connsiteY4" fmla="*/ 667255 h 7194943"/>
                  <a:gd name="connsiteX5" fmla="*/ 34655 w 42084"/>
                  <a:gd name="connsiteY5" fmla="*/ 1350922 h 7194943"/>
                  <a:gd name="connsiteX6" fmla="*/ 34956 w 42084"/>
                  <a:gd name="connsiteY6" fmla="*/ 3449599 h 7194943"/>
                  <a:gd name="connsiteX7" fmla="*/ 35930 w 42084"/>
                  <a:gd name="connsiteY7" fmla="*/ 5290584 h 7194943"/>
                  <a:gd name="connsiteX8" fmla="*/ 42084 w 42084"/>
                  <a:gd name="connsiteY8" fmla="*/ 7194943 h 7194943"/>
                  <a:gd name="connsiteX0" fmla="*/ 0 w 37149"/>
                  <a:gd name="connsiteY0" fmla="*/ 26138 h 6711402"/>
                  <a:gd name="connsiteX1" fmla="*/ 20370 w 37149"/>
                  <a:gd name="connsiteY1" fmla="*/ 0 h 6711402"/>
                  <a:gd name="connsiteX2" fmla="*/ 22993 w 37149"/>
                  <a:gd name="connsiteY2" fmla="*/ 183075 h 6711402"/>
                  <a:gd name="connsiteX3" fmla="*/ 28089 w 37149"/>
                  <a:gd name="connsiteY3" fmla="*/ 183714 h 6711402"/>
                  <a:gd name="connsiteX4" fmla="*/ 29720 w 37149"/>
                  <a:gd name="connsiteY4" fmla="*/ 867381 h 6711402"/>
                  <a:gd name="connsiteX5" fmla="*/ 30021 w 37149"/>
                  <a:gd name="connsiteY5" fmla="*/ 2966058 h 6711402"/>
                  <a:gd name="connsiteX6" fmla="*/ 30995 w 37149"/>
                  <a:gd name="connsiteY6" fmla="*/ 4807043 h 6711402"/>
                  <a:gd name="connsiteX7" fmla="*/ 37149 w 37149"/>
                  <a:gd name="connsiteY7" fmla="*/ 6711402 h 6711402"/>
                  <a:gd name="connsiteX0" fmla="*/ 0 w 35260"/>
                  <a:gd name="connsiteY0" fmla="*/ 26138 h 6711402"/>
                  <a:gd name="connsiteX1" fmla="*/ 18481 w 35260"/>
                  <a:gd name="connsiteY1" fmla="*/ 0 h 6711402"/>
                  <a:gd name="connsiteX2" fmla="*/ 21104 w 35260"/>
                  <a:gd name="connsiteY2" fmla="*/ 183075 h 6711402"/>
                  <a:gd name="connsiteX3" fmla="*/ 26200 w 35260"/>
                  <a:gd name="connsiteY3" fmla="*/ 183714 h 6711402"/>
                  <a:gd name="connsiteX4" fmla="*/ 27831 w 35260"/>
                  <a:gd name="connsiteY4" fmla="*/ 867381 h 6711402"/>
                  <a:gd name="connsiteX5" fmla="*/ 28132 w 35260"/>
                  <a:gd name="connsiteY5" fmla="*/ 2966058 h 6711402"/>
                  <a:gd name="connsiteX6" fmla="*/ 29106 w 35260"/>
                  <a:gd name="connsiteY6" fmla="*/ 4807043 h 6711402"/>
                  <a:gd name="connsiteX7" fmla="*/ 35260 w 35260"/>
                  <a:gd name="connsiteY7" fmla="*/ 6711402 h 6711402"/>
                  <a:gd name="connsiteX0" fmla="*/ 0 w 35260"/>
                  <a:gd name="connsiteY0" fmla="*/ 26138 h 6711402"/>
                  <a:gd name="connsiteX1" fmla="*/ 18481 w 35260"/>
                  <a:gd name="connsiteY1" fmla="*/ 0 h 6711402"/>
                  <a:gd name="connsiteX2" fmla="*/ 26200 w 35260"/>
                  <a:gd name="connsiteY2" fmla="*/ 183714 h 6711402"/>
                  <a:gd name="connsiteX3" fmla="*/ 27831 w 35260"/>
                  <a:gd name="connsiteY3" fmla="*/ 867381 h 6711402"/>
                  <a:gd name="connsiteX4" fmla="*/ 28132 w 35260"/>
                  <a:gd name="connsiteY4" fmla="*/ 2966058 h 6711402"/>
                  <a:gd name="connsiteX5" fmla="*/ 29106 w 35260"/>
                  <a:gd name="connsiteY5" fmla="*/ 4807043 h 6711402"/>
                  <a:gd name="connsiteX6" fmla="*/ 35260 w 35260"/>
                  <a:gd name="connsiteY6" fmla="*/ 6711402 h 6711402"/>
                  <a:gd name="connsiteX0" fmla="*/ 0 w 35260"/>
                  <a:gd name="connsiteY0" fmla="*/ 0 h 6685264"/>
                  <a:gd name="connsiteX1" fmla="*/ 26200 w 35260"/>
                  <a:gd name="connsiteY1" fmla="*/ 157576 h 6685264"/>
                  <a:gd name="connsiteX2" fmla="*/ 27831 w 35260"/>
                  <a:gd name="connsiteY2" fmla="*/ 841243 h 6685264"/>
                  <a:gd name="connsiteX3" fmla="*/ 28132 w 35260"/>
                  <a:gd name="connsiteY3" fmla="*/ 2939920 h 6685264"/>
                  <a:gd name="connsiteX4" fmla="*/ 29106 w 35260"/>
                  <a:gd name="connsiteY4" fmla="*/ 4780905 h 6685264"/>
                  <a:gd name="connsiteX5" fmla="*/ 35260 w 35260"/>
                  <a:gd name="connsiteY5" fmla="*/ 6685264 h 6685264"/>
                  <a:gd name="connsiteX0" fmla="*/ 0 w 35260"/>
                  <a:gd name="connsiteY0" fmla="*/ 98042 h 6783306"/>
                  <a:gd name="connsiteX1" fmla="*/ 25929 w 35260"/>
                  <a:gd name="connsiteY1" fmla="*/ 46522 h 6783306"/>
                  <a:gd name="connsiteX2" fmla="*/ 27831 w 35260"/>
                  <a:gd name="connsiteY2" fmla="*/ 939285 h 6783306"/>
                  <a:gd name="connsiteX3" fmla="*/ 28132 w 35260"/>
                  <a:gd name="connsiteY3" fmla="*/ 3037962 h 6783306"/>
                  <a:gd name="connsiteX4" fmla="*/ 29106 w 35260"/>
                  <a:gd name="connsiteY4" fmla="*/ 4878947 h 6783306"/>
                  <a:gd name="connsiteX5" fmla="*/ 35260 w 35260"/>
                  <a:gd name="connsiteY5" fmla="*/ 6783306 h 6783306"/>
                  <a:gd name="connsiteX0" fmla="*/ 0 w 35260"/>
                  <a:gd name="connsiteY0" fmla="*/ 51520 h 6736784"/>
                  <a:gd name="connsiteX1" fmla="*/ 25929 w 35260"/>
                  <a:gd name="connsiteY1" fmla="*/ 0 h 6736784"/>
                  <a:gd name="connsiteX2" fmla="*/ 27831 w 35260"/>
                  <a:gd name="connsiteY2" fmla="*/ 892763 h 6736784"/>
                  <a:gd name="connsiteX3" fmla="*/ 28132 w 35260"/>
                  <a:gd name="connsiteY3" fmla="*/ 2991440 h 6736784"/>
                  <a:gd name="connsiteX4" fmla="*/ 29106 w 35260"/>
                  <a:gd name="connsiteY4" fmla="*/ 4832425 h 6736784"/>
                  <a:gd name="connsiteX5" fmla="*/ 35260 w 35260"/>
                  <a:gd name="connsiteY5" fmla="*/ 6736784 h 6736784"/>
                  <a:gd name="connsiteX0" fmla="*/ 0 w 35260"/>
                  <a:gd name="connsiteY0" fmla="*/ 63821 h 6749085"/>
                  <a:gd name="connsiteX1" fmla="*/ 25508 w 35260"/>
                  <a:gd name="connsiteY1" fmla="*/ 0 h 6749085"/>
                  <a:gd name="connsiteX2" fmla="*/ 27831 w 35260"/>
                  <a:gd name="connsiteY2" fmla="*/ 905064 h 6749085"/>
                  <a:gd name="connsiteX3" fmla="*/ 28132 w 35260"/>
                  <a:gd name="connsiteY3" fmla="*/ 3003741 h 6749085"/>
                  <a:gd name="connsiteX4" fmla="*/ 29106 w 35260"/>
                  <a:gd name="connsiteY4" fmla="*/ 4844726 h 6749085"/>
                  <a:gd name="connsiteX5" fmla="*/ 35260 w 35260"/>
                  <a:gd name="connsiteY5" fmla="*/ 6749085 h 6749085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8132 w 35260"/>
                  <a:gd name="connsiteY3" fmla="*/ 3004323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7921 w 35260"/>
                  <a:gd name="connsiteY3" fmla="*/ 3004324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7921 w 35260"/>
                  <a:gd name="connsiteY3" fmla="*/ 3004324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7921 w 35260"/>
                  <a:gd name="connsiteY3" fmla="*/ 3004324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0" h="6749667">
                    <a:moveTo>
                      <a:pt x="0" y="64403"/>
                    </a:moveTo>
                    <a:lnTo>
                      <a:pt x="25508" y="582"/>
                    </a:lnTo>
                    <a:cubicBezTo>
                      <a:pt x="27574" y="-20510"/>
                      <a:pt x="27772" y="537050"/>
                      <a:pt x="27831" y="905646"/>
                    </a:cubicBezTo>
                    <a:cubicBezTo>
                      <a:pt x="27861" y="1605205"/>
                      <a:pt x="27891" y="2304765"/>
                      <a:pt x="27921" y="3004324"/>
                    </a:cubicBezTo>
                    <a:cubicBezTo>
                      <a:pt x="28011" y="3583571"/>
                      <a:pt x="27918" y="4221084"/>
                      <a:pt x="29106" y="4845308"/>
                    </a:cubicBezTo>
                    <a:cubicBezTo>
                      <a:pt x="30294" y="5469532"/>
                      <a:pt x="33324" y="6584700"/>
                      <a:pt x="35260" y="6749667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Freeform 104"/>
            <p:cNvSpPr/>
            <p:nvPr/>
          </p:nvSpPr>
          <p:spPr>
            <a:xfrm>
              <a:off x="7705796" y="6400211"/>
              <a:ext cx="470728" cy="12259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34 w 902909"/>
                <a:gd name="connsiteY0" fmla="*/ 0 h 2368801"/>
                <a:gd name="connsiteX1" fmla="*/ 807521 w 902909"/>
                <a:gd name="connsiteY1" fmla="*/ 2368801 h 2368801"/>
                <a:gd name="connsiteX0" fmla="*/ 40 w 710982"/>
                <a:gd name="connsiteY0" fmla="*/ 0 h 2790395"/>
                <a:gd name="connsiteX1" fmla="*/ 601108 w 710982"/>
                <a:gd name="connsiteY1" fmla="*/ 2790395 h 2790395"/>
                <a:gd name="connsiteX0" fmla="*/ 33 w 934599"/>
                <a:gd name="connsiteY0" fmla="*/ 0 h 1075880"/>
                <a:gd name="connsiteX1" fmla="*/ 841223 w 934599"/>
                <a:gd name="connsiteY1" fmla="*/ 1075880 h 1075880"/>
                <a:gd name="connsiteX0" fmla="*/ 61 w 841251"/>
                <a:gd name="connsiteY0" fmla="*/ 0 h 1075880"/>
                <a:gd name="connsiteX1" fmla="*/ 841251 w 841251"/>
                <a:gd name="connsiteY1" fmla="*/ 1075880 h 1075880"/>
                <a:gd name="connsiteX0" fmla="*/ 1 w 841191"/>
                <a:gd name="connsiteY0" fmla="*/ 240884 h 1316764"/>
                <a:gd name="connsiteX1" fmla="*/ 841191 w 841191"/>
                <a:gd name="connsiteY1" fmla="*/ 1316764 h 1316764"/>
                <a:gd name="connsiteX0" fmla="*/ 0 w 832763"/>
                <a:gd name="connsiteY0" fmla="*/ 244862 h 1292626"/>
                <a:gd name="connsiteX1" fmla="*/ 832763 w 832763"/>
                <a:gd name="connsiteY1" fmla="*/ 1292626 h 1292626"/>
                <a:gd name="connsiteX0" fmla="*/ 0 w 832763"/>
                <a:gd name="connsiteY0" fmla="*/ 399215 h 1446979"/>
                <a:gd name="connsiteX1" fmla="*/ 832763 w 832763"/>
                <a:gd name="connsiteY1" fmla="*/ 1446979 h 144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2763" h="1446979">
                  <a:moveTo>
                    <a:pt x="0" y="399215"/>
                  </a:moveTo>
                  <a:cubicBezTo>
                    <a:pt x="325333" y="-689720"/>
                    <a:pt x="650664" y="715735"/>
                    <a:pt x="832763" y="1446979"/>
                  </a:cubicBez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7957351" y="6033535"/>
              <a:ext cx="796959" cy="536334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20 w 1843540"/>
                <a:gd name="connsiteY0" fmla="*/ 0 h 3296324"/>
                <a:gd name="connsiteX1" fmla="*/ 1784845 w 1843540"/>
                <a:gd name="connsiteY1" fmla="*/ 3296324 h 3296324"/>
                <a:gd name="connsiteX0" fmla="*/ 1 w 1832414"/>
                <a:gd name="connsiteY0" fmla="*/ 0 h 3547984"/>
                <a:gd name="connsiteX1" fmla="*/ 904647 w 1832414"/>
                <a:gd name="connsiteY1" fmla="*/ 3547984 h 3547984"/>
                <a:gd name="connsiteX2" fmla="*/ 1784826 w 1832414"/>
                <a:gd name="connsiteY2" fmla="*/ 3296324 h 3547984"/>
                <a:gd name="connsiteX0" fmla="*/ -1 w 1784824"/>
                <a:gd name="connsiteY0" fmla="*/ 0 h 3547984"/>
                <a:gd name="connsiteX1" fmla="*/ 904645 w 1784824"/>
                <a:gd name="connsiteY1" fmla="*/ 3547984 h 3547984"/>
                <a:gd name="connsiteX2" fmla="*/ 1784824 w 1784824"/>
                <a:gd name="connsiteY2" fmla="*/ 3296324 h 3547984"/>
                <a:gd name="connsiteX0" fmla="*/ 1 w 1586832"/>
                <a:gd name="connsiteY0" fmla="*/ 0 h 3547984"/>
                <a:gd name="connsiteX1" fmla="*/ 904647 w 1586832"/>
                <a:gd name="connsiteY1" fmla="*/ 3547984 h 3547984"/>
                <a:gd name="connsiteX2" fmla="*/ 1586832 w 1586832"/>
                <a:gd name="connsiteY2" fmla="*/ 3268220 h 3547984"/>
                <a:gd name="connsiteX0" fmla="*/ -1 w 1595255"/>
                <a:gd name="connsiteY0" fmla="*/ 0 h 3547984"/>
                <a:gd name="connsiteX1" fmla="*/ 904645 w 1595255"/>
                <a:gd name="connsiteY1" fmla="*/ 3547984 h 3547984"/>
                <a:gd name="connsiteX2" fmla="*/ 1595254 w 1595255"/>
                <a:gd name="connsiteY2" fmla="*/ 3324428 h 3547984"/>
                <a:gd name="connsiteX0" fmla="*/ 1 w 1595255"/>
                <a:gd name="connsiteY0" fmla="*/ 0 h 3435557"/>
                <a:gd name="connsiteX1" fmla="*/ 870946 w 1595255"/>
                <a:gd name="connsiteY1" fmla="*/ 3435557 h 3435557"/>
                <a:gd name="connsiteX2" fmla="*/ 1595256 w 1595255"/>
                <a:gd name="connsiteY2" fmla="*/ 3324428 h 3435557"/>
                <a:gd name="connsiteX0" fmla="*/ -1 w 1595255"/>
                <a:gd name="connsiteY0" fmla="*/ 0 h 3351234"/>
                <a:gd name="connsiteX1" fmla="*/ 887795 w 1595255"/>
                <a:gd name="connsiteY1" fmla="*/ 3351234 h 3351234"/>
                <a:gd name="connsiteX2" fmla="*/ 1595254 w 1595255"/>
                <a:gd name="connsiteY2" fmla="*/ 3324428 h 3351234"/>
                <a:gd name="connsiteX0" fmla="*/ 1 w 1595255"/>
                <a:gd name="connsiteY0" fmla="*/ 0 h 3351234"/>
                <a:gd name="connsiteX1" fmla="*/ 887797 w 1595255"/>
                <a:gd name="connsiteY1" fmla="*/ 3351234 h 3351234"/>
                <a:gd name="connsiteX2" fmla="*/ 1595256 w 1595255"/>
                <a:gd name="connsiteY2" fmla="*/ 3324428 h 3351234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09898"/>
                <a:gd name="connsiteY0" fmla="*/ 0 h 6330567"/>
                <a:gd name="connsiteX1" fmla="*/ 715077 w 1409898"/>
                <a:gd name="connsiteY1" fmla="*/ 6330567 h 6330567"/>
                <a:gd name="connsiteX2" fmla="*/ 1409898 w 1409898"/>
                <a:gd name="connsiteY2" fmla="*/ 6303761 h 633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9898" h="6330567">
                  <a:moveTo>
                    <a:pt x="0" y="0"/>
                  </a:moveTo>
                  <a:cubicBezTo>
                    <a:pt x="11757" y="3120950"/>
                    <a:pt x="171693" y="6280025"/>
                    <a:pt x="715077" y="6330567"/>
                  </a:cubicBezTo>
                  <a:lnTo>
                    <a:pt x="1409898" y="6303761"/>
                  </a:ln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6276853" y="1479358"/>
              <a:ext cx="1678973" cy="5320965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0270" h="6045228">
                  <a:moveTo>
                    <a:pt x="2364637" y="0"/>
                  </a:moveTo>
                  <a:cubicBezTo>
                    <a:pt x="2444338" y="320923"/>
                    <a:pt x="2839992" y="284735"/>
                    <a:pt x="2869141" y="627301"/>
                  </a:cubicBezTo>
                  <a:lnTo>
                    <a:pt x="2970270" y="5178877"/>
                  </a:lnTo>
                  <a:cubicBezTo>
                    <a:pt x="2962801" y="5439055"/>
                    <a:pt x="2681509" y="5664063"/>
                    <a:pt x="2235922" y="5664522"/>
                  </a:cubicBezTo>
                  <a:lnTo>
                    <a:pt x="612082" y="5657865"/>
                  </a:lnTo>
                  <a:cubicBezTo>
                    <a:pt x="260611" y="5662540"/>
                    <a:pt x="1819" y="5843062"/>
                    <a:pt x="0" y="6045228"/>
                  </a:cubicBez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1948668" y="1483733"/>
              <a:ext cx="6806736" cy="5313881"/>
              <a:chOff x="1345225" y="1483733"/>
              <a:chExt cx="6806736" cy="5313881"/>
            </a:xfrm>
          </p:grpSpPr>
          <p:sp>
            <p:nvSpPr>
              <p:cNvPr id="190" name="Freeform 189"/>
              <p:cNvSpPr/>
              <p:nvPr/>
            </p:nvSpPr>
            <p:spPr>
              <a:xfrm>
                <a:off x="6624008" y="4096694"/>
                <a:ext cx="1485141" cy="143538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869141 w 2970270"/>
                  <a:gd name="connsiteY0" fmla="*/ -2 h 5417925"/>
                  <a:gd name="connsiteX1" fmla="*/ 2970270 w 2970270"/>
                  <a:gd name="connsiteY1" fmla="*/ 4551574 h 5417925"/>
                  <a:gd name="connsiteX2" fmla="*/ 2235922 w 2970270"/>
                  <a:gd name="connsiteY2" fmla="*/ 5037219 h 5417925"/>
                  <a:gd name="connsiteX3" fmla="*/ 612082 w 2970270"/>
                  <a:gd name="connsiteY3" fmla="*/ 5030562 h 5417925"/>
                  <a:gd name="connsiteX4" fmla="*/ 0 w 2970270"/>
                  <a:gd name="connsiteY4" fmla="*/ 5417925 h 5417925"/>
                  <a:gd name="connsiteX0" fmla="*/ 2970270 w 2970270"/>
                  <a:gd name="connsiteY0" fmla="*/ -5 h 866346"/>
                  <a:gd name="connsiteX1" fmla="*/ 2235922 w 2970270"/>
                  <a:gd name="connsiteY1" fmla="*/ 485640 h 866346"/>
                  <a:gd name="connsiteX2" fmla="*/ 612082 w 2970270"/>
                  <a:gd name="connsiteY2" fmla="*/ 478983 h 866346"/>
                  <a:gd name="connsiteX3" fmla="*/ 0 w 2970270"/>
                  <a:gd name="connsiteY3" fmla="*/ 866346 h 866346"/>
                  <a:gd name="connsiteX0" fmla="*/ 2279392 w 2444073"/>
                  <a:gd name="connsiteY0" fmla="*/ 0 h 6290965"/>
                  <a:gd name="connsiteX1" fmla="*/ 2235922 w 2444073"/>
                  <a:gd name="connsiteY1" fmla="*/ 5910259 h 6290965"/>
                  <a:gd name="connsiteX2" fmla="*/ 612082 w 2444073"/>
                  <a:gd name="connsiteY2" fmla="*/ 5903602 h 6290965"/>
                  <a:gd name="connsiteX3" fmla="*/ 0 w 2444073"/>
                  <a:gd name="connsiteY3" fmla="*/ 6290965 h 6290965"/>
                  <a:gd name="connsiteX0" fmla="*/ 1667310 w 1831991"/>
                  <a:gd name="connsiteY0" fmla="*/ 0 h 5910258"/>
                  <a:gd name="connsiteX1" fmla="*/ 1623840 w 1831991"/>
                  <a:gd name="connsiteY1" fmla="*/ 5910259 h 5910258"/>
                  <a:gd name="connsiteX2" fmla="*/ 0 w 1831991"/>
                  <a:gd name="connsiteY2" fmla="*/ 5903602 h 5910258"/>
                  <a:gd name="connsiteX0" fmla="*/ 43469 w 208150"/>
                  <a:gd name="connsiteY0" fmla="*/ 0 h 5910258"/>
                  <a:gd name="connsiteX1" fmla="*/ -1 w 208150"/>
                  <a:gd name="connsiteY1" fmla="*/ 5910259 h 5910258"/>
                  <a:gd name="connsiteX0" fmla="*/ 41 w 683929"/>
                  <a:gd name="connsiteY0" fmla="*/ 0 h 2930938"/>
                  <a:gd name="connsiteX1" fmla="*/ 571619 w 683929"/>
                  <a:gd name="connsiteY1" fmla="*/ 2930938 h 2930938"/>
                  <a:gd name="connsiteX0" fmla="*/ 20 w 1843540"/>
                  <a:gd name="connsiteY0" fmla="*/ 0 h 3296324"/>
                  <a:gd name="connsiteX1" fmla="*/ 1784845 w 1843540"/>
                  <a:gd name="connsiteY1" fmla="*/ 3296324 h 3296324"/>
                  <a:gd name="connsiteX0" fmla="*/ 1 w 1832414"/>
                  <a:gd name="connsiteY0" fmla="*/ 0 h 3547984"/>
                  <a:gd name="connsiteX1" fmla="*/ 904647 w 1832414"/>
                  <a:gd name="connsiteY1" fmla="*/ 3547984 h 3547984"/>
                  <a:gd name="connsiteX2" fmla="*/ 1784826 w 1832414"/>
                  <a:gd name="connsiteY2" fmla="*/ 3296324 h 3547984"/>
                  <a:gd name="connsiteX0" fmla="*/ -1 w 1784824"/>
                  <a:gd name="connsiteY0" fmla="*/ 0 h 3547984"/>
                  <a:gd name="connsiteX1" fmla="*/ 904645 w 1784824"/>
                  <a:gd name="connsiteY1" fmla="*/ 3547984 h 3547984"/>
                  <a:gd name="connsiteX2" fmla="*/ 1784824 w 1784824"/>
                  <a:gd name="connsiteY2" fmla="*/ 3296324 h 3547984"/>
                  <a:gd name="connsiteX0" fmla="*/ 1 w 1586832"/>
                  <a:gd name="connsiteY0" fmla="*/ 0 h 3547984"/>
                  <a:gd name="connsiteX1" fmla="*/ 904647 w 1586832"/>
                  <a:gd name="connsiteY1" fmla="*/ 3547984 h 3547984"/>
                  <a:gd name="connsiteX2" fmla="*/ 1586832 w 1586832"/>
                  <a:gd name="connsiteY2" fmla="*/ 3268220 h 3547984"/>
                  <a:gd name="connsiteX0" fmla="*/ -1 w 1595255"/>
                  <a:gd name="connsiteY0" fmla="*/ 0 h 3547984"/>
                  <a:gd name="connsiteX1" fmla="*/ 904645 w 1595255"/>
                  <a:gd name="connsiteY1" fmla="*/ 3547984 h 3547984"/>
                  <a:gd name="connsiteX2" fmla="*/ 1595254 w 1595255"/>
                  <a:gd name="connsiteY2" fmla="*/ 3324428 h 3547984"/>
                  <a:gd name="connsiteX0" fmla="*/ 1 w 1595255"/>
                  <a:gd name="connsiteY0" fmla="*/ 0 h 3435557"/>
                  <a:gd name="connsiteX1" fmla="*/ 870946 w 1595255"/>
                  <a:gd name="connsiteY1" fmla="*/ 3435557 h 3435557"/>
                  <a:gd name="connsiteX2" fmla="*/ 1595256 w 1595255"/>
                  <a:gd name="connsiteY2" fmla="*/ 3324428 h 3435557"/>
                  <a:gd name="connsiteX0" fmla="*/ -1 w 1595255"/>
                  <a:gd name="connsiteY0" fmla="*/ 0 h 3351234"/>
                  <a:gd name="connsiteX1" fmla="*/ 887795 w 1595255"/>
                  <a:gd name="connsiteY1" fmla="*/ 3351234 h 3351234"/>
                  <a:gd name="connsiteX2" fmla="*/ 1595254 w 1595255"/>
                  <a:gd name="connsiteY2" fmla="*/ 3324428 h 3351234"/>
                  <a:gd name="connsiteX0" fmla="*/ 1 w 1595255"/>
                  <a:gd name="connsiteY0" fmla="*/ 0 h 3351234"/>
                  <a:gd name="connsiteX1" fmla="*/ 887797 w 1595255"/>
                  <a:gd name="connsiteY1" fmla="*/ 3351234 h 3351234"/>
                  <a:gd name="connsiteX2" fmla="*/ 1595256 w 1595255"/>
                  <a:gd name="connsiteY2" fmla="*/ 3324428 h 3351234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09898"/>
                  <a:gd name="connsiteY0" fmla="*/ 0 h 6330567"/>
                  <a:gd name="connsiteX1" fmla="*/ 715077 w 1409898"/>
                  <a:gd name="connsiteY1" fmla="*/ 6330567 h 6330567"/>
                  <a:gd name="connsiteX2" fmla="*/ 1409898 w 1409898"/>
                  <a:gd name="connsiteY2" fmla="*/ 6303761 h 6330567"/>
                  <a:gd name="connsiteX0" fmla="*/ 0 w 2201879"/>
                  <a:gd name="connsiteY0" fmla="*/ 0 h 5121969"/>
                  <a:gd name="connsiteX1" fmla="*/ 1507058 w 2201879"/>
                  <a:gd name="connsiteY1" fmla="*/ 5121969 h 5121969"/>
                  <a:gd name="connsiteX2" fmla="*/ 2201879 w 2201879"/>
                  <a:gd name="connsiteY2" fmla="*/ 5095163 h 5121969"/>
                  <a:gd name="connsiteX0" fmla="*/ 0 w 1772186"/>
                  <a:gd name="connsiteY0" fmla="*/ 0 h 7034534"/>
                  <a:gd name="connsiteX1" fmla="*/ 1507058 w 1772186"/>
                  <a:gd name="connsiteY1" fmla="*/ 5121969 h 7034534"/>
                  <a:gd name="connsiteX2" fmla="*/ 1772186 w 1772186"/>
                  <a:gd name="connsiteY2" fmla="*/ 7034534 h 7034534"/>
                  <a:gd name="connsiteX0" fmla="*/ 0 w 1772186"/>
                  <a:gd name="connsiteY0" fmla="*/ 0 h 7034534"/>
                  <a:gd name="connsiteX1" fmla="*/ 1043665 w 1772186"/>
                  <a:gd name="connsiteY1" fmla="*/ 2395607 h 7034534"/>
                  <a:gd name="connsiteX2" fmla="*/ 1772186 w 1772186"/>
                  <a:gd name="connsiteY2" fmla="*/ 7034534 h 7034534"/>
                  <a:gd name="connsiteX0" fmla="*/ 0 w 1763760"/>
                  <a:gd name="connsiteY0" fmla="*/ 0 h 7315597"/>
                  <a:gd name="connsiteX1" fmla="*/ 1043665 w 1763760"/>
                  <a:gd name="connsiteY1" fmla="*/ 2395607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459267 w 1763760"/>
                  <a:gd name="connsiteY1" fmla="*/ 568653 h 7315597"/>
                  <a:gd name="connsiteX2" fmla="*/ 1009964 w 1763760"/>
                  <a:gd name="connsiteY2" fmla="*/ 2283180 h 7315597"/>
                  <a:gd name="connsiteX3" fmla="*/ 1763760 w 1763760"/>
                  <a:gd name="connsiteY3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1916343 w 3680105"/>
                  <a:gd name="connsiteY0" fmla="*/ 0 h 7343712"/>
                  <a:gd name="connsiteX1" fmla="*/ 36420 w 3680105"/>
                  <a:gd name="connsiteY1" fmla="*/ 2592370 h 7343712"/>
                  <a:gd name="connsiteX2" fmla="*/ 3680105 w 3680105"/>
                  <a:gd name="connsiteY2" fmla="*/ 7343712 h 7343712"/>
                  <a:gd name="connsiteX0" fmla="*/ 1916345 w 1929178"/>
                  <a:gd name="connsiteY0" fmla="*/ 0 h 2592370"/>
                  <a:gd name="connsiteX1" fmla="*/ 36422 w 1929178"/>
                  <a:gd name="connsiteY1" fmla="*/ 2592370 h 2592370"/>
                  <a:gd name="connsiteX2" fmla="*/ 739669 w 1929178"/>
                  <a:gd name="connsiteY2" fmla="*/ 2565552 h 2592370"/>
                  <a:gd name="connsiteX0" fmla="*/ 0 w 1034972"/>
                  <a:gd name="connsiteY0" fmla="*/ 0 h 1468096"/>
                  <a:gd name="connsiteX1" fmla="*/ 331725 w 1034972"/>
                  <a:gd name="connsiteY1" fmla="*/ 1468096 h 1468096"/>
                  <a:gd name="connsiteX2" fmla="*/ 1034972 w 1034972"/>
                  <a:gd name="connsiteY2" fmla="*/ 1441278 h 1468096"/>
                  <a:gd name="connsiteX0" fmla="*/ 0 w 1034972"/>
                  <a:gd name="connsiteY0" fmla="*/ 0 h 1468096"/>
                  <a:gd name="connsiteX1" fmla="*/ 331725 w 1034972"/>
                  <a:gd name="connsiteY1" fmla="*/ 1468096 h 1468096"/>
                  <a:gd name="connsiteX2" fmla="*/ 1034972 w 1034972"/>
                  <a:gd name="connsiteY2" fmla="*/ 1441278 h 1468096"/>
                  <a:gd name="connsiteX0" fmla="*/ 0 w 1034972"/>
                  <a:gd name="connsiteY0" fmla="*/ 0 h 1441279"/>
                  <a:gd name="connsiteX1" fmla="*/ 323299 w 1034972"/>
                  <a:gd name="connsiteY1" fmla="*/ 1439992 h 1441279"/>
                  <a:gd name="connsiteX2" fmla="*/ 1034972 w 1034972"/>
                  <a:gd name="connsiteY2" fmla="*/ 1441278 h 1441279"/>
                  <a:gd name="connsiteX0" fmla="*/ 0 w 2488343"/>
                  <a:gd name="connsiteY0" fmla="*/ 0 h 2059624"/>
                  <a:gd name="connsiteX1" fmla="*/ 1776670 w 2488343"/>
                  <a:gd name="connsiteY1" fmla="*/ 2058337 h 2059624"/>
                  <a:gd name="connsiteX2" fmla="*/ 2488343 w 2488343"/>
                  <a:gd name="connsiteY2" fmla="*/ 2059623 h 2059624"/>
                  <a:gd name="connsiteX0" fmla="*/ 0 w 2635787"/>
                  <a:gd name="connsiteY0" fmla="*/ 0 h 1385059"/>
                  <a:gd name="connsiteX1" fmla="*/ 1924114 w 2635787"/>
                  <a:gd name="connsiteY1" fmla="*/ 1383772 h 1385059"/>
                  <a:gd name="connsiteX2" fmla="*/ 2635787 w 2635787"/>
                  <a:gd name="connsiteY2" fmla="*/ 1385058 h 1385059"/>
                  <a:gd name="connsiteX0" fmla="*/ 0 w 2635787"/>
                  <a:gd name="connsiteY0" fmla="*/ 0 h 1385059"/>
                  <a:gd name="connsiteX1" fmla="*/ 285386 w 2635787"/>
                  <a:gd name="connsiteY1" fmla="*/ 1355669 h 1385059"/>
                  <a:gd name="connsiteX2" fmla="*/ 2635787 w 2635787"/>
                  <a:gd name="connsiteY2" fmla="*/ 1385058 h 1385059"/>
                  <a:gd name="connsiteX0" fmla="*/ 0 w 2635787"/>
                  <a:gd name="connsiteY0" fmla="*/ 0 h 1385059"/>
                  <a:gd name="connsiteX1" fmla="*/ 306449 w 2635787"/>
                  <a:gd name="connsiteY1" fmla="*/ 1355669 h 1385059"/>
                  <a:gd name="connsiteX2" fmla="*/ 2635787 w 2635787"/>
                  <a:gd name="connsiteY2" fmla="*/ 1385058 h 1385059"/>
                  <a:gd name="connsiteX0" fmla="*/ 0 w 2635787"/>
                  <a:gd name="connsiteY0" fmla="*/ 0 h 1385059"/>
                  <a:gd name="connsiteX1" fmla="*/ 323299 w 2635787"/>
                  <a:gd name="connsiteY1" fmla="*/ 1383772 h 1385059"/>
                  <a:gd name="connsiteX2" fmla="*/ 2635787 w 2635787"/>
                  <a:gd name="connsiteY2" fmla="*/ 1385058 h 1385059"/>
                  <a:gd name="connsiteX0" fmla="*/ 0 w 2631573"/>
                  <a:gd name="connsiteY0" fmla="*/ 0 h 1132100"/>
                  <a:gd name="connsiteX1" fmla="*/ 319085 w 2631573"/>
                  <a:gd name="connsiteY1" fmla="*/ 1130813 h 1132100"/>
                  <a:gd name="connsiteX2" fmla="*/ 2631573 w 2631573"/>
                  <a:gd name="connsiteY2" fmla="*/ 1132099 h 1132100"/>
                  <a:gd name="connsiteX0" fmla="*/ 0 w 2627361"/>
                  <a:gd name="connsiteY0" fmla="*/ 0 h 1272631"/>
                  <a:gd name="connsiteX1" fmla="*/ 314873 w 2627361"/>
                  <a:gd name="connsiteY1" fmla="*/ 1271344 h 1272631"/>
                  <a:gd name="connsiteX2" fmla="*/ 2627361 w 2627361"/>
                  <a:gd name="connsiteY2" fmla="*/ 1272630 h 1272631"/>
                  <a:gd name="connsiteX0" fmla="*/ 0 w 2631573"/>
                  <a:gd name="connsiteY0" fmla="*/ 0 h 1469382"/>
                  <a:gd name="connsiteX1" fmla="*/ 319085 w 2631573"/>
                  <a:gd name="connsiteY1" fmla="*/ 1468095 h 1469382"/>
                  <a:gd name="connsiteX2" fmla="*/ 2631573 w 2631573"/>
                  <a:gd name="connsiteY2" fmla="*/ 1469381 h 1469382"/>
                  <a:gd name="connsiteX0" fmla="*/ 0 w 2627361"/>
                  <a:gd name="connsiteY0" fmla="*/ 0 h 1694237"/>
                  <a:gd name="connsiteX1" fmla="*/ 314873 w 2627361"/>
                  <a:gd name="connsiteY1" fmla="*/ 1692950 h 1694237"/>
                  <a:gd name="connsiteX2" fmla="*/ 2627361 w 2627361"/>
                  <a:gd name="connsiteY2" fmla="*/ 1694236 h 1694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7361" h="1694237">
                    <a:moveTo>
                      <a:pt x="0" y="0"/>
                    </a:moveTo>
                    <a:lnTo>
                      <a:pt x="314873" y="1692950"/>
                    </a:lnTo>
                    <a:lnTo>
                      <a:pt x="2627361" y="1694236"/>
                    </a:lnTo>
                  </a:path>
                </a:pathLst>
              </a:cu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/>
              <p:cNvCxnSpPr/>
              <p:nvPr/>
            </p:nvCxnSpPr>
            <p:spPr>
              <a:xfrm>
                <a:off x="1349829" y="1975451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1349829" y="2541919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6690565" y="3111262"/>
                <a:ext cx="1461396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1349829" y="3680605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1349829" y="4241322"/>
                <a:ext cx="4881316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1349829" y="4810665"/>
                <a:ext cx="6802132" cy="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1349829" y="5940726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7916172" y="1483743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7550988" y="1483742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6231145" y="1483741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5661800" y="1483740"/>
                <a:ext cx="0" cy="4770883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5109711" y="1483739"/>
                <a:ext cx="0" cy="4546125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4540367" y="1483738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3979650" y="1483735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3410307" y="1483737"/>
                <a:ext cx="0" cy="1058182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849591" y="1483734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1702278" y="1483733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8" name="Freeform 207"/>
              <p:cNvSpPr/>
              <p:nvPr/>
            </p:nvSpPr>
            <p:spPr>
              <a:xfrm>
                <a:off x="5506981" y="1507242"/>
                <a:ext cx="1862130" cy="5287629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985296 w 3273228"/>
                  <a:gd name="connsiteY3" fmla="*/ 3721890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06359 w 3273228"/>
                  <a:gd name="connsiteY3" fmla="*/ 3719185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67301 w 3273228"/>
                  <a:gd name="connsiteY2" fmla="*/ 3413593 h 6012765"/>
                  <a:gd name="connsiteX3" fmla="*/ 1006359 w 3273228"/>
                  <a:gd name="connsiteY3" fmla="*/ 3719185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67301 w 3273228"/>
                  <a:gd name="connsiteY2" fmla="*/ 3413593 h 6012765"/>
                  <a:gd name="connsiteX3" fmla="*/ 1006359 w 3273228"/>
                  <a:gd name="connsiteY3" fmla="*/ 3719185 h 6012765"/>
                  <a:gd name="connsiteX4" fmla="*/ 0 w 3273228"/>
                  <a:gd name="connsiteY4" fmla="*/ 6012765 h 6012765"/>
                  <a:gd name="connsiteX0" fmla="*/ 3294291 w 3294291"/>
                  <a:gd name="connsiteY0" fmla="*/ 0 h 6007355"/>
                  <a:gd name="connsiteX1" fmla="*/ 3263875 w 3294291"/>
                  <a:gd name="connsiteY1" fmla="*/ 552587 h 6007355"/>
                  <a:gd name="connsiteX2" fmla="*/ 1688364 w 3294291"/>
                  <a:gd name="connsiteY2" fmla="*/ 3413593 h 6007355"/>
                  <a:gd name="connsiteX3" fmla="*/ 1027422 w 3294291"/>
                  <a:gd name="connsiteY3" fmla="*/ 3719185 h 6007355"/>
                  <a:gd name="connsiteX4" fmla="*/ 0 w 3294291"/>
                  <a:gd name="connsiteY4" fmla="*/ 6007355 h 600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291" h="6007355">
                    <a:moveTo>
                      <a:pt x="3294291" y="0"/>
                    </a:moveTo>
                    <a:lnTo>
                      <a:pt x="3263875" y="552587"/>
                    </a:lnTo>
                    <a:lnTo>
                      <a:pt x="1688364" y="3413593"/>
                    </a:lnTo>
                    <a:lnTo>
                      <a:pt x="1027422" y="3719185"/>
                    </a:lnTo>
                    <a:lnTo>
                      <a:pt x="0" y="6007355"/>
                    </a:lnTo>
                  </a:path>
                </a:pathLst>
              </a:cu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9" name="Straight Connector 208"/>
              <p:cNvCxnSpPr/>
              <p:nvPr/>
            </p:nvCxnSpPr>
            <p:spPr>
              <a:xfrm>
                <a:off x="5109711" y="6020340"/>
                <a:ext cx="176664" cy="468566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3410307" y="3687384"/>
                <a:ext cx="0" cy="311022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3410307" y="6517481"/>
                <a:ext cx="2196428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Freeform 211"/>
              <p:cNvSpPr/>
              <p:nvPr/>
            </p:nvSpPr>
            <p:spPr>
              <a:xfrm>
                <a:off x="1345225" y="2924428"/>
                <a:ext cx="2634962" cy="2187371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5252"/>
                  <a:gd name="connsiteY0" fmla="*/ 6981657 h 6995365"/>
                  <a:gd name="connsiteX1" fmla="*/ 1972 w 35252"/>
                  <a:gd name="connsiteY1" fmla="*/ 13711 h 6995365"/>
                  <a:gd name="connsiteX2" fmla="*/ 6907 w 35252"/>
                  <a:gd name="connsiteY2" fmla="*/ 523390 h 6995365"/>
                  <a:gd name="connsiteX3" fmla="*/ 35252 w 35252"/>
                  <a:gd name="connsiteY3" fmla="*/ 496597 h 6995365"/>
                  <a:gd name="connsiteX0" fmla="*/ 0 w 35252"/>
                  <a:gd name="connsiteY0" fmla="*/ 6485059 h 6513738"/>
                  <a:gd name="connsiteX1" fmla="*/ 7292 w 35252"/>
                  <a:gd name="connsiteY1" fmla="*/ 3681297 h 6513738"/>
                  <a:gd name="connsiteX2" fmla="*/ 6907 w 35252"/>
                  <a:gd name="connsiteY2" fmla="*/ 26792 h 6513738"/>
                  <a:gd name="connsiteX3" fmla="*/ 35252 w 35252"/>
                  <a:gd name="connsiteY3" fmla="*/ -1 h 6513738"/>
                  <a:gd name="connsiteX0" fmla="*/ 0 w 35252"/>
                  <a:gd name="connsiteY0" fmla="*/ 6485059 h 6513735"/>
                  <a:gd name="connsiteX1" fmla="*/ 7292 w 35252"/>
                  <a:gd name="connsiteY1" fmla="*/ 3681297 h 6513735"/>
                  <a:gd name="connsiteX2" fmla="*/ 12377 w 35252"/>
                  <a:gd name="connsiteY2" fmla="*/ 3425503 h 6513735"/>
                  <a:gd name="connsiteX3" fmla="*/ 35252 w 35252"/>
                  <a:gd name="connsiteY3" fmla="*/ -1 h 6513735"/>
                  <a:gd name="connsiteX0" fmla="*/ 0 w 36826"/>
                  <a:gd name="connsiteY0" fmla="*/ 5933917 h 5967446"/>
                  <a:gd name="connsiteX1" fmla="*/ 8866 w 36826"/>
                  <a:gd name="connsiteY1" fmla="*/ 3681297 h 5967446"/>
                  <a:gd name="connsiteX2" fmla="*/ 13951 w 36826"/>
                  <a:gd name="connsiteY2" fmla="*/ 3425503 h 5967446"/>
                  <a:gd name="connsiteX3" fmla="*/ 36826 w 36826"/>
                  <a:gd name="connsiteY3" fmla="*/ -1 h 5967446"/>
                  <a:gd name="connsiteX0" fmla="*/ 0 w 36826"/>
                  <a:gd name="connsiteY0" fmla="*/ 5933917 h 5952369"/>
                  <a:gd name="connsiteX1" fmla="*/ 9241 w 36826"/>
                  <a:gd name="connsiteY1" fmla="*/ 1017444 h 5952369"/>
                  <a:gd name="connsiteX2" fmla="*/ 13951 w 36826"/>
                  <a:gd name="connsiteY2" fmla="*/ 3425503 h 5952369"/>
                  <a:gd name="connsiteX3" fmla="*/ 36826 w 36826"/>
                  <a:gd name="connsiteY3" fmla="*/ -1 h 5952369"/>
                  <a:gd name="connsiteX0" fmla="*/ 0 w 39224"/>
                  <a:gd name="connsiteY0" fmla="*/ 5780823 h 5799766"/>
                  <a:gd name="connsiteX1" fmla="*/ 11639 w 39224"/>
                  <a:gd name="connsiteY1" fmla="*/ 1017444 h 5799766"/>
                  <a:gd name="connsiteX2" fmla="*/ 16349 w 39224"/>
                  <a:gd name="connsiteY2" fmla="*/ 3425503 h 5799766"/>
                  <a:gd name="connsiteX3" fmla="*/ 39224 w 39224"/>
                  <a:gd name="connsiteY3" fmla="*/ -1 h 5799766"/>
                  <a:gd name="connsiteX0" fmla="*/ 0 w 39224"/>
                  <a:gd name="connsiteY0" fmla="*/ 6795280 h 6814223"/>
                  <a:gd name="connsiteX1" fmla="*/ 11639 w 39224"/>
                  <a:gd name="connsiteY1" fmla="*/ 2031901 h 6814223"/>
                  <a:gd name="connsiteX2" fmla="*/ 20096 w 39224"/>
                  <a:gd name="connsiteY2" fmla="*/ 204 h 6814223"/>
                  <a:gd name="connsiteX3" fmla="*/ 39224 w 39224"/>
                  <a:gd name="connsiteY3" fmla="*/ 1014456 h 6814223"/>
                  <a:gd name="connsiteX0" fmla="*/ 0 w 20096"/>
                  <a:gd name="connsiteY0" fmla="*/ 6795280 h 6814223"/>
                  <a:gd name="connsiteX1" fmla="*/ 11639 w 20096"/>
                  <a:gd name="connsiteY1" fmla="*/ 2031901 h 6814223"/>
                  <a:gd name="connsiteX2" fmla="*/ 20096 w 20096"/>
                  <a:gd name="connsiteY2" fmla="*/ 204 h 6814223"/>
                  <a:gd name="connsiteX0" fmla="*/ 0 w 20096"/>
                  <a:gd name="connsiteY0" fmla="*/ 6795280 h 6795281"/>
                  <a:gd name="connsiteX1" fmla="*/ 11639 w 20096"/>
                  <a:gd name="connsiteY1" fmla="*/ 2031901 h 6795281"/>
                  <a:gd name="connsiteX2" fmla="*/ 20096 w 20096"/>
                  <a:gd name="connsiteY2" fmla="*/ 204 h 6795281"/>
                  <a:gd name="connsiteX0" fmla="*/ 0 w 20096"/>
                  <a:gd name="connsiteY0" fmla="*/ 6795075 h 6795076"/>
                  <a:gd name="connsiteX1" fmla="*/ 11639 w 20096"/>
                  <a:gd name="connsiteY1" fmla="*/ 2031696 h 6795076"/>
                  <a:gd name="connsiteX2" fmla="*/ 20096 w 20096"/>
                  <a:gd name="connsiteY2" fmla="*/ -1 h 6795076"/>
                  <a:gd name="connsiteX0" fmla="*/ 0 w 20096"/>
                  <a:gd name="connsiteY0" fmla="*/ 6795075 h 6795076"/>
                  <a:gd name="connsiteX1" fmla="*/ 11364 w 20096"/>
                  <a:gd name="connsiteY1" fmla="*/ 1994222 h 6795076"/>
                  <a:gd name="connsiteX2" fmla="*/ 20096 w 20096"/>
                  <a:gd name="connsiteY2" fmla="*/ -1 h 6795076"/>
                  <a:gd name="connsiteX0" fmla="*/ 0 w 20298"/>
                  <a:gd name="connsiteY0" fmla="*/ 6847544 h 6847544"/>
                  <a:gd name="connsiteX1" fmla="*/ 11566 w 20298"/>
                  <a:gd name="connsiteY1" fmla="*/ 1994222 h 6847544"/>
                  <a:gd name="connsiteX2" fmla="*/ 20298 w 20298"/>
                  <a:gd name="connsiteY2" fmla="*/ -1 h 6847544"/>
                  <a:gd name="connsiteX0" fmla="*/ 0 w 20298"/>
                  <a:gd name="connsiteY0" fmla="*/ 6847544 h 6847544"/>
                  <a:gd name="connsiteX1" fmla="*/ 11291 w 20298"/>
                  <a:gd name="connsiteY1" fmla="*/ 2106648 h 6847544"/>
                  <a:gd name="connsiteX2" fmla="*/ 20298 w 20298"/>
                  <a:gd name="connsiteY2" fmla="*/ -1 h 6847544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695 w 20298"/>
                  <a:gd name="connsiteY1" fmla="*/ 2046689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0384 w 20298"/>
                  <a:gd name="connsiteY1" fmla="*/ 2510124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  <a:gd name="connsiteX0" fmla="*/ 0 w 20298"/>
                  <a:gd name="connsiteY0" fmla="*/ 6885023 h 6885023"/>
                  <a:gd name="connsiteX1" fmla="*/ 10512 w 20298"/>
                  <a:gd name="connsiteY1" fmla="*/ 2457656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  <a:gd name="connsiteX0" fmla="*/ 0 w 20298"/>
                  <a:gd name="connsiteY0" fmla="*/ 6885023 h 6885023"/>
                  <a:gd name="connsiteX1" fmla="*/ 10512 w 20298"/>
                  <a:gd name="connsiteY1" fmla="*/ 2457656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  <a:gd name="connsiteX0" fmla="*/ 0 w 20298"/>
                  <a:gd name="connsiteY0" fmla="*/ 6885023 h 6885023"/>
                  <a:gd name="connsiteX1" fmla="*/ 10512 w 20298"/>
                  <a:gd name="connsiteY1" fmla="*/ 2457656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8" h="6885023">
                    <a:moveTo>
                      <a:pt x="0" y="6885023"/>
                    </a:moveTo>
                    <a:lnTo>
                      <a:pt x="10512" y="2457656"/>
                    </a:lnTo>
                    <a:cubicBezTo>
                      <a:pt x="10906" y="2320667"/>
                      <a:pt x="11301" y="2183678"/>
                      <a:pt x="11695" y="2046689"/>
                    </a:cubicBezTo>
                    <a:cubicBezTo>
                      <a:pt x="14697" y="1331980"/>
                      <a:pt x="17296" y="714709"/>
                      <a:pt x="20298" y="0"/>
                    </a:cubicBezTo>
                  </a:path>
                </a:pathLst>
              </a:cu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1949059" y="1484317"/>
              <a:ext cx="6807578" cy="5315540"/>
              <a:chOff x="1345616" y="1484317"/>
              <a:chExt cx="6807578" cy="5315540"/>
            </a:xfrm>
          </p:grpSpPr>
          <p:sp>
            <p:nvSpPr>
              <p:cNvPr id="178" name="Freeform 177"/>
              <p:cNvSpPr/>
              <p:nvPr/>
            </p:nvSpPr>
            <p:spPr>
              <a:xfrm rot="5400000" flipV="1">
                <a:off x="4268952" y="2758884"/>
                <a:ext cx="354516" cy="346967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1855"/>
                  <a:gd name="connsiteY0" fmla="*/ 0 h 901939"/>
                  <a:gd name="connsiteX1" fmla="*/ 1855 w 1855"/>
                  <a:gd name="connsiteY1" fmla="*/ 901939 h 901939"/>
                  <a:gd name="connsiteX0" fmla="*/ 0 w 10099"/>
                  <a:gd name="connsiteY0" fmla="*/ 0 h 8670"/>
                  <a:gd name="connsiteX1" fmla="*/ 10099 w 10099"/>
                  <a:gd name="connsiteY1" fmla="*/ 8670 h 8670"/>
                  <a:gd name="connsiteX0" fmla="*/ 0 w 10000"/>
                  <a:gd name="connsiteY0" fmla="*/ 0 h 9521"/>
                  <a:gd name="connsiteX1" fmla="*/ 10000 w 10000"/>
                  <a:gd name="connsiteY1" fmla="*/ 9521 h 9521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392"/>
                  <a:gd name="connsiteY0" fmla="*/ 0 h 10000"/>
                  <a:gd name="connsiteX1" fmla="*/ 10392 w 10392"/>
                  <a:gd name="connsiteY1" fmla="*/ 10000 h 10000"/>
                  <a:gd name="connsiteX0" fmla="*/ 0 w 10392"/>
                  <a:gd name="connsiteY0" fmla="*/ 0 h 10302"/>
                  <a:gd name="connsiteX1" fmla="*/ 10392 w 10392"/>
                  <a:gd name="connsiteY1" fmla="*/ 10302 h 10302"/>
                  <a:gd name="connsiteX0" fmla="*/ 0 w 10392"/>
                  <a:gd name="connsiteY0" fmla="*/ 0 h 10604"/>
                  <a:gd name="connsiteX1" fmla="*/ 10392 w 10392"/>
                  <a:gd name="connsiteY1" fmla="*/ 10604 h 10604"/>
                  <a:gd name="connsiteX0" fmla="*/ 0 w 10392"/>
                  <a:gd name="connsiteY0" fmla="*/ 0 h 10906"/>
                  <a:gd name="connsiteX1" fmla="*/ 10392 w 10392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90" h="10906">
                    <a:moveTo>
                      <a:pt x="0" y="0"/>
                    </a:moveTo>
                    <a:cubicBezTo>
                      <a:pt x="7218" y="111"/>
                      <a:pt x="10322" y="3647"/>
                      <a:pt x="10490" y="10906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 178"/>
              <p:cNvSpPr/>
              <p:nvPr/>
            </p:nvSpPr>
            <p:spPr>
              <a:xfrm>
                <a:off x="6513953" y="3938578"/>
                <a:ext cx="975842" cy="1317688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13024"/>
                  <a:gd name="connsiteY0" fmla="*/ 0 h 904568"/>
                  <a:gd name="connsiteX1" fmla="*/ 965332 w 2413024"/>
                  <a:gd name="connsiteY1" fmla="*/ 523041 h 904568"/>
                  <a:gd name="connsiteX2" fmla="*/ 2413024 w 2413024"/>
                  <a:gd name="connsiteY2" fmla="*/ 904568 h 904568"/>
                  <a:gd name="connsiteX0" fmla="*/ 0 w 2425662"/>
                  <a:gd name="connsiteY0" fmla="*/ 0 h 904568"/>
                  <a:gd name="connsiteX1" fmla="*/ 977970 w 2425662"/>
                  <a:gd name="connsiteY1" fmla="*/ 523041 h 904568"/>
                  <a:gd name="connsiteX2" fmla="*/ 2425662 w 2425662"/>
                  <a:gd name="connsiteY2" fmla="*/ 904568 h 904568"/>
                  <a:gd name="connsiteX0" fmla="*/ 0 w 2029671"/>
                  <a:gd name="connsiteY0" fmla="*/ 0 h 1364480"/>
                  <a:gd name="connsiteX1" fmla="*/ 581979 w 2029671"/>
                  <a:gd name="connsiteY1" fmla="*/ 982953 h 1364480"/>
                  <a:gd name="connsiteX2" fmla="*/ 2029671 w 2029671"/>
                  <a:gd name="connsiteY2" fmla="*/ 1364480 h 1364480"/>
                  <a:gd name="connsiteX0" fmla="*/ 0 w 2008608"/>
                  <a:gd name="connsiteY0" fmla="*/ 0 h 1378007"/>
                  <a:gd name="connsiteX1" fmla="*/ 560916 w 2008608"/>
                  <a:gd name="connsiteY1" fmla="*/ 996480 h 1378007"/>
                  <a:gd name="connsiteX2" fmla="*/ 2008608 w 2008608"/>
                  <a:gd name="connsiteY2" fmla="*/ 1378007 h 1378007"/>
                  <a:gd name="connsiteX0" fmla="*/ 0 w 1675809"/>
                  <a:gd name="connsiteY0" fmla="*/ 0 h 1480811"/>
                  <a:gd name="connsiteX1" fmla="*/ 560916 w 1675809"/>
                  <a:gd name="connsiteY1" fmla="*/ 996480 h 1480811"/>
                  <a:gd name="connsiteX2" fmla="*/ 1675809 w 1675809"/>
                  <a:gd name="connsiteY2" fmla="*/ 1480811 h 1480811"/>
                  <a:gd name="connsiteX0" fmla="*/ 0 w 1675809"/>
                  <a:gd name="connsiteY0" fmla="*/ 0 h 1494339"/>
                  <a:gd name="connsiteX1" fmla="*/ 560916 w 1675809"/>
                  <a:gd name="connsiteY1" fmla="*/ 996480 h 1494339"/>
                  <a:gd name="connsiteX2" fmla="*/ 1675809 w 1675809"/>
                  <a:gd name="connsiteY2" fmla="*/ 1494339 h 1494339"/>
                  <a:gd name="connsiteX0" fmla="*/ 0 w 1684706"/>
                  <a:gd name="connsiteY0" fmla="*/ 0 h 1494339"/>
                  <a:gd name="connsiteX1" fmla="*/ 1302345 w 1684706"/>
                  <a:gd name="connsiteY1" fmla="*/ 1361706 h 1494339"/>
                  <a:gd name="connsiteX2" fmla="*/ 1675809 w 1684706"/>
                  <a:gd name="connsiteY2" fmla="*/ 1494339 h 1494339"/>
                  <a:gd name="connsiteX0" fmla="*/ 0 w 1684704"/>
                  <a:gd name="connsiteY0" fmla="*/ 0 h 1494339"/>
                  <a:gd name="connsiteX1" fmla="*/ 351681 w 1684704"/>
                  <a:gd name="connsiteY1" fmla="*/ 873848 h 1494339"/>
                  <a:gd name="connsiteX2" fmla="*/ 1302345 w 1684704"/>
                  <a:gd name="connsiteY2" fmla="*/ 1361706 h 1494339"/>
                  <a:gd name="connsiteX3" fmla="*/ 1675809 w 1684704"/>
                  <a:gd name="connsiteY3" fmla="*/ 1494339 h 1494339"/>
                  <a:gd name="connsiteX0" fmla="*/ 0 w 1684706"/>
                  <a:gd name="connsiteY0" fmla="*/ 0 h 1494339"/>
                  <a:gd name="connsiteX1" fmla="*/ 351681 w 1684706"/>
                  <a:gd name="connsiteY1" fmla="*/ 873848 h 1494339"/>
                  <a:gd name="connsiteX2" fmla="*/ 1302345 w 1684706"/>
                  <a:gd name="connsiteY2" fmla="*/ 1361706 h 1494339"/>
                  <a:gd name="connsiteX3" fmla="*/ 1675809 w 1684706"/>
                  <a:gd name="connsiteY3" fmla="*/ 1494339 h 1494339"/>
                  <a:gd name="connsiteX0" fmla="*/ 0 w 1684704"/>
                  <a:gd name="connsiteY0" fmla="*/ 0 h 1494339"/>
                  <a:gd name="connsiteX1" fmla="*/ 275852 w 1684704"/>
                  <a:gd name="connsiteY1" fmla="*/ 808919 h 1494339"/>
                  <a:gd name="connsiteX2" fmla="*/ 1302345 w 1684704"/>
                  <a:gd name="connsiteY2" fmla="*/ 1361706 h 1494339"/>
                  <a:gd name="connsiteX3" fmla="*/ 1675809 w 1684704"/>
                  <a:gd name="connsiteY3" fmla="*/ 1494339 h 1494339"/>
                  <a:gd name="connsiteX0" fmla="*/ 0 w 1684706"/>
                  <a:gd name="connsiteY0" fmla="*/ 0 h 1494339"/>
                  <a:gd name="connsiteX1" fmla="*/ 275852 w 1684706"/>
                  <a:gd name="connsiteY1" fmla="*/ 808919 h 1494339"/>
                  <a:gd name="connsiteX2" fmla="*/ 1302345 w 1684706"/>
                  <a:gd name="connsiteY2" fmla="*/ 1361706 h 1494339"/>
                  <a:gd name="connsiteX3" fmla="*/ 1675809 w 1684706"/>
                  <a:gd name="connsiteY3" fmla="*/ 1494339 h 1494339"/>
                  <a:gd name="connsiteX0" fmla="*/ 0 w 1684704"/>
                  <a:gd name="connsiteY0" fmla="*/ 0 h 1494339"/>
                  <a:gd name="connsiteX1" fmla="*/ 275852 w 1684704"/>
                  <a:gd name="connsiteY1" fmla="*/ 808919 h 1494339"/>
                  <a:gd name="connsiteX2" fmla="*/ 1302345 w 1684704"/>
                  <a:gd name="connsiteY2" fmla="*/ 1361706 h 1494339"/>
                  <a:gd name="connsiteX3" fmla="*/ 1675809 w 1684704"/>
                  <a:gd name="connsiteY3" fmla="*/ 1494339 h 1494339"/>
                  <a:gd name="connsiteX0" fmla="*/ 0 w 1675809"/>
                  <a:gd name="connsiteY0" fmla="*/ 0 h 1494339"/>
                  <a:gd name="connsiteX1" fmla="*/ 275852 w 1675809"/>
                  <a:gd name="connsiteY1" fmla="*/ 808919 h 1494339"/>
                  <a:gd name="connsiteX2" fmla="*/ 1302345 w 1675809"/>
                  <a:gd name="connsiteY2" fmla="*/ 1361706 h 1494339"/>
                  <a:gd name="connsiteX3" fmla="*/ 1675809 w 1675809"/>
                  <a:gd name="connsiteY3" fmla="*/ 1494339 h 1494339"/>
                  <a:gd name="connsiteX0" fmla="*/ 0 w 1675809"/>
                  <a:gd name="connsiteY0" fmla="*/ 0 h 1494339"/>
                  <a:gd name="connsiteX1" fmla="*/ 275852 w 1675809"/>
                  <a:gd name="connsiteY1" fmla="*/ 808919 h 1494339"/>
                  <a:gd name="connsiteX2" fmla="*/ 1302345 w 1675809"/>
                  <a:gd name="connsiteY2" fmla="*/ 1361706 h 1494339"/>
                  <a:gd name="connsiteX3" fmla="*/ 1675809 w 1675809"/>
                  <a:gd name="connsiteY3" fmla="*/ 1494339 h 1494339"/>
                  <a:gd name="connsiteX0" fmla="*/ 0 w 1680021"/>
                  <a:gd name="connsiteY0" fmla="*/ 0 h 1478106"/>
                  <a:gd name="connsiteX1" fmla="*/ 275852 w 1680021"/>
                  <a:gd name="connsiteY1" fmla="*/ 808919 h 1478106"/>
                  <a:gd name="connsiteX2" fmla="*/ 1302345 w 1680021"/>
                  <a:gd name="connsiteY2" fmla="*/ 1361706 h 1478106"/>
                  <a:gd name="connsiteX3" fmla="*/ 1680021 w 1680021"/>
                  <a:gd name="connsiteY3" fmla="*/ 1478106 h 1478106"/>
                  <a:gd name="connsiteX0" fmla="*/ 0 w 1701084"/>
                  <a:gd name="connsiteY0" fmla="*/ 0 h 1488927"/>
                  <a:gd name="connsiteX1" fmla="*/ 275852 w 1701084"/>
                  <a:gd name="connsiteY1" fmla="*/ 808919 h 1488927"/>
                  <a:gd name="connsiteX2" fmla="*/ 1302345 w 1701084"/>
                  <a:gd name="connsiteY2" fmla="*/ 1361706 h 1488927"/>
                  <a:gd name="connsiteX3" fmla="*/ 1701084 w 1701084"/>
                  <a:gd name="connsiteY3" fmla="*/ 1488927 h 1488927"/>
                  <a:gd name="connsiteX0" fmla="*/ 0 w 1726361"/>
                  <a:gd name="connsiteY0" fmla="*/ 0 h 1499748"/>
                  <a:gd name="connsiteX1" fmla="*/ 275852 w 1726361"/>
                  <a:gd name="connsiteY1" fmla="*/ 808919 h 1499748"/>
                  <a:gd name="connsiteX2" fmla="*/ 1302345 w 1726361"/>
                  <a:gd name="connsiteY2" fmla="*/ 1361706 h 1499748"/>
                  <a:gd name="connsiteX3" fmla="*/ 1726361 w 1726361"/>
                  <a:gd name="connsiteY3" fmla="*/ 1499748 h 1499748"/>
                  <a:gd name="connsiteX0" fmla="*/ 0 w 1713723"/>
                  <a:gd name="connsiteY0" fmla="*/ 0 h 1491632"/>
                  <a:gd name="connsiteX1" fmla="*/ 275852 w 1713723"/>
                  <a:gd name="connsiteY1" fmla="*/ 808919 h 1491632"/>
                  <a:gd name="connsiteX2" fmla="*/ 1302345 w 1713723"/>
                  <a:gd name="connsiteY2" fmla="*/ 1361706 h 1491632"/>
                  <a:gd name="connsiteX3" fmla="*/ 1713723 w 1713723"/>
                  <a:gd name="connsiteY3" fmla="*/ 1491632 h 1491632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302345 w 1726361"/>
                  <a:gd name="connsiteY2" fmla="*/ 1361706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222306 w 1726361"/>
                  <a:gd name="connsiteY2" fmla="*/ 1337357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909 w 1727270"/>
                  <a:gd name="connsiteY0" fmla="*/ 0 h 1497043"/>
                  <a:gd name="connsiteX1" fmla="*/ 276761 w 1727270"/>
                  <a:gd name="connsiteY1" fmla="*/ 808919 h 1497043"/>
                  <a:gd name="connsiteX2" fmla="*/ 1164237 w 1727270"/>
                  <a:gd name="connsiteY2" fmla="*/ 1315714 h 1497043"/>
                  <a:gd name="connsiteX3" fmla="*/ 1727270 w 1727270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317978 w 1726361"/>
                  <a:gd name="connsiteY1" fmla="*/ 835974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317978 w 1726361"/>
                  <a:gd name="connsiteY1" fmla="*/ 835974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317978 w 1726361"/>
                  <a:gd name="connsiteY1" fmla="*/ 835974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6361" h="1497043">
                    <a:moveTo>
                      <a:pt x="0" y="0"/>
                    </a:moveTo>
                    <a:cubicBezTo>
                      <a:pt x="12276" y="224549"/>
                      <a:pt x="29303" y="682068"/>
                      <a:pt x="317978" y="835974"/>
                    </a:cubicBezTo>
                    <a:lnTo>
                      <a:pt x="1163328" y="1315714"/>
                    </a:lnTo>
                    <a:cubicBezTo>
                      <a:pt x="1394853" y="1437478"/>
                      <a:pt x="1566447" y="1480786"/>
                      <a:pt x="1726361" y="1497043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 179"/>
              <p:cNvSpPr/>
              <p:nvPr/>
            </p:nvSpPr>
            <p:spPr>
              <a:xfrm>
                <a:off x="2259801" y="1484317"/>
                <a:ext cx="889364" cy="5314482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372" h="6037863">
                    <a:moveTo>
                      <a:pt x="0" y="0"/>
                    </a:moveTo>
                    <a:lnTo>
                      <a:pt x="50618" y="3829072"/>
                    </a:lnTo>
                    <a:cubicBezTo>
                      <a:pt x="59693" y="4436356"/>
                      <a:pt x="1581120" y="4973301"/>
                      <a:pt x="1573344" y="5656336"/>
                    </a:cubicBezTo>
                    <a:cubicBezTo>
                      <a:pt x="1573176" y="5756458"/>
                      <a:pt x="1573008" y="5937741"/>
                      <a:pt x="1572840" y="6037863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 180"/>
              <p:cNvSpPr/>
              <p:nvPr/>
            </p:nvSpPr>
            <p:spPr>
              <a:xfrm>
                <a:off x="7374076" y="1485900"/>
                <a:ext cx="771372" cy="750203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869141 w 2970270"/>
                  <a:gd name="connsiteY0" fmla="*/ -2 h 5417925"/>
                  <a:gd name="connsiteX1" fmla="*/ 2970270 w 2970270"/>
                  <a:gd name="connsiteY1" fmla="*/ 4551574 h 5417925"/>
                  <a:gd name="connsiteX2" fmla="*/ 2235922 w 2970270"/>
                  <a:gd name="connsiteY2" fmla="*/ 5037219 h 5417925"/>
                  <a:gd name="connsiteX3" fmla="*/ 612082 w 2970270"/>
                  <a:gd name="connsiteY3" fmla="*/ 5030562 h 5417925"/>
                  <a:gd name="connsiteX4" fmla="*/ 0 w 2970270"/>
                  <a:gd name="connsiteY4" fmla="*/ 5417925 h 5417925"/>
                  <a:gd name="connsiteX0" fmla="*/ 2970270 w 2970270"/>
                  <a:gd name="connsiteY0" fmla="*/ -5 h 866346"/>
                  <a:gd name="connsiteX1" fmla="*/ 2235922 w 2970270"/>
                  <a:gd name="connsiteY1" fmla="*/ 485640 h 866346"/>
                  <a:gd name="connsiteX2" fmla="*/ 612082 w 2970270"/>
                  <a:gd name="connsiteY2" fmla="*/ 478983 h 866346"/>
                  <a:gd name="connsiteX3" fmla="*/ 0 w 2970270"/>
                  <a:gd name="connsiteY3" fmla="*/ 866346 h 866346"/>
                  <a:gd name="connsiteX0" fmla="*/ 2279392 w 2444073"/>
                  <a:gd name="connsiteY0" fmla="*/ 0 h 6290965"/>
                  <a:gd name="connsiteX1" fmla="*/ 2235922 w 2444073"/>
                  <a:gd name="connsiteY1" fmla="*/ 5910259 h 6290965"/>
                  <a:gd name="connsiteX2" fmla="*/ 612082 w 2444073"/>
                  <a:gd name="connsiteY2" fmla="*/ 5903602 h 6290965"/>
                  <a:gd name="connsiteX3" fmla="*/ 0 w 2444073"/>
                  <a:gd name="connsiteY3" fmla="*/ 6290965 h 6290965"/>
                  <a:gd name="connsiteX0" fmla="*/ 1667310 w 1831991"/>
                  <a:gd name="connsiteY0" fmla="*/ 0 h 5910258"/>
                  <a:gd name="connsiteX1" fmla="*/ 1623840 w 1831991"/>
                  <a:gd name="connsiteY1" fmla="*/ 5910259 h 5910258"/>
                  <a:gd name="connsiteX2" fmla="*/ 0 w 1831991"/>
                  <a:gd name="connsiteY2" fmla="*/ 5903602 h 5910258"/>
                  <a:gd name="connsiteX0" fmla="*/ 43469 w 208150"/>
                  <a:gd name="connsiteY0" fmla="*/ 0 h 5910258"/>
                  <a:gd name="connsiteX1" fmla="*/ -1 w 208150"/>
                  <a:gd name="connsiteY1" fmla="*/ 5910259 h 5910258"/>
                  <a:gd name="connsiteX0" fmla="*/ 41 w 683929"/>
                  <a:gd name="connsiteY0" fmla="*/ 0 h 2930938"/>
                  <a:gd name="connsiteX1" fmla="*/ 571619 w 683929"/>
                  <a:gd name="connsiteY1" fmla="*/ 2930938 h 2930938"/>
                  <a:gd name="connsiteX0" fmla="*/ 20 w 1843540"/>
                  <a:gd name="connsiteY0" fmla="*/ 0 h 3296324"/>
                  <a:gd name="connsiteX1" fmla="*/ 1784845 w 1843540"/>
                  <a:gd name="connsiteY1" fmla="*/ 3296324 h 3296324"/>
                  <a:gd name="connsiteX0" fmla="*/ 1 w 1832414"/>
                  <a:gd name="connsiteY0" fmla="*/ 0 h 3547984"/>
                  <a:gd name="connsiteX1" fmla="*/ 904647 w 1832414"/>
                  <a:gd name="connsiteY1" fmla="*/ 3547984 h 3547984"/>
                  <a:gd name="connsiteX2" fmla="*/ 1784826 w 1832414"/>
                  <a:gd name="connsiteY2" fmla="*/ 3296324 h 3547984"/>
                  <a:gd name="connsiteX0" fmla="*/ -1 w 1784824"/>
                  <a:gd name="connsiteY0" fmla="*/ 0 h 3547984"/>
                  <a:gd name="connsiteX1" fmla="*/ 904645 w 1784824"/>
                  <a:gd name="connsiteY1" fmla="*/ 3547984 h 3547984"/>
                  <a:gd name="connsiteX2" fmla="*/ 1784824 w 1784824"/>
                  <a:gd name="connsiteY2" fmla="*/ 3296324 h 3547984"/>
                  <a:gd name="connsiteX0" fmla="*/ 1 w 1586832"/>
                  <a:gd name="connsiteY0" fmla="*/ 0 h 3547984"/>
                  <a:gd name="connsiteX1" fmla="*/ 904647 w 1586832"/>
                  <a:gd name="connsiteY1" fmla="*/ 3547984 h 3547984"/>
                  <a:gd name="connsiteX2" fmla="*/ 1586832 w 1586832"/>
                  <a:gd name="connsiteY2" fmla="*/ 3268220 h 3547984"/>
                  <a:gd name="connsiteX0" fmla="*/ -1 w 1595255"/>
                  <a:gd name="connsiteY0" fmla="*/ 0 h 3547984"/>
                  <a:gd name="connsiteX1" fmla="*/ 904645 w 1595255"/>
                  <a:gd name="connsiteY1" fmla="*/ 3547984 h 3547984"/>
                  <a:gd name="connsiteX2" fmla="*/ 1595254 w 1595255"/>
                  <a:gd name="connsiteY2" fmla="*/ 3324428 h 3547984"/>
                  <a:gd name="connsiteX0" fmla="*/ 1 w 1595255"/>
                  <a:gd name="connsiteY0" fmla="*/ 0 h 3435557"/>
                  <a:gd name="connsiteX1" fmla="*/ 870946 w 1595255"/>
                  <a:gd name="connsiteY1" fmla="*/ 3435557 h 3435557"/>
                  <a:gd name="connsiteX2" fmla="*/ 1595256 w 1595255"/>
                  <a:gd name="connsiteY2" fmla="*/ 3324428 h 3435557"/>
                  <a:gd name="connsiteX0" fmla="*/ -1 w 1595255"/>
                  <a:gd name="connsiteY0" fmla="*/ 0 h 3351234"/>
                  <a:gd name="connsiteX1" fmla="*/ 887795 w 1595255"/>
                  <a:gd name="connsiteY1" fmla="*/ 3351234 h 3351234"/>
                  <a:gd name="connsiteX2" fmla="*/ 1595254 w 1595255"/>
                  <a:gd name="connsiteY2" fmla="*/ 3324428 h 3351234"/>
                  <a:gd name="connsiteX0" fmla="*/ 1 w 1595255"/>
                  <a:gd name="connsiteY0" fmla="*/ 0 h 3351234"/>
                  <a:gd name="connsiteX1" fmla="*/ 887797 w 1595255"/>
                  <a:gd name="connsiteY1" fmla="*/ 3351234 h 3351234"/>
                  <a:gd name="connsiteX2" fmla="*/ 1595256 w 1595255"/>
                  <a:gd name="connsiteY2" fmla="*/ 3324428 h 3351234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09898"/>
                  <a:gd name="connsiteY0" fmla="*/ 0 h 6330567"/>
                  <a:gd name="connsiteX1" fmla="*/ 715077 w 1409898"/>
                  <a:gd name="connsiteY1" fmla="*/ 6330567 h 6330567"/>
                  <a:gd name="connsiteX2" fmla="*/ 1409898 w 1409898"/>
                  <a:gd name="connsiteY2" fmla="*/ 6303761 h 6330567"/>
                  <a:gd name="connsiteX0" fmla="*/ 0 w 2201879"/>
                  <a:gd name="connsiteY0" fmla="*/ 0 h 5121969"/>
                  <a:gd name="connsiteX1" fmla="*/ 1507058 w 2201879"/>
                  <a:gd name="connsiteY1" fmla="*/ 5121969 h 5121969"/>
                  <a:gd name="connsiteX2" fmla="*/ 2201879 w 2201879"/>
                  <a:gd name="connsiteY2" fmla="*/ 5095163 h 5121969"/>
                  <a:gd name="connsiteX0" fmla="*/ 0 w 1772186"/>
                  <a:gd name="connsiteY0" fmla="*/ 0 h 7034534"/>
                  <a:gd name="connsiteX1" fmla="*/ 1507058 w 1772186"/>
                  <a:gd name="connsiteY1" fmla="*/ 5121969 h 7034534"/>
                  <a:gd name="connsiteX2" fmla="*/ 1772186 w 1772186"/>
                  <a:gd name="connsiteY2" fmla="*/ 7034534 h 7034534"/>
                  <a:gd name="connsiteX0" fmla="*/ 0 w 1772186"/>
                  <a:gd name="connsiteY0" fmla="*/ 0 h 7034534"/>
                  <a:gd name="connsiteX1" fmla="*/ 1043665 w 1772186"/>
                  <a:gd name="connsiteY1" fmla="*/ 2395607 h 7034534"/>
                  <a:gd name="connsiteX2" fmla="*/ 1772186 w 1772186"/>
                  <a:gd name="connsiteY2" fmla="*/ 7034534 h 7034534"/>
                  <a:gd name="connsiteX0" fmla="*/ 0 w 1763760"/>
                  <a:gd name="connsiteY0" fmla="*/ 0 h 7315597"/>
                  <a:gd name="connsiteX1" fmla="*/ 1043665 w 1763760"/>
                  <a:gd name="connsiteY1" fmla="*/ 2395607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459267 w 1763760"/>
                  <a:gd name="connsiteY1" fmla="*/ 568653 h 7315597"/>
                  <a:gd name="connsiteX2" fmla="*/ 1009964 w 1763760"/>
                  <a:gd name="connsiteY2" fmla="*/ 2283180 h 7315597"/>
                  <a:gd name="connsiteX3" fmla="*/ 1763760 w 1763760"/>
                  <a:gd name="connsiteY3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1 w 753797"/>
                  <a:gd name="connsiteY0" fmla="*/ 0 h 5032417"/>
                  <a:gd name="connsiteX1" fmla="*/ 753797 w 753797"/>
                  <a:gd name="connsiteY1" fmla="*/ 5032417 h 5032417"/>
                  <a:gd name="connsiteX0" fmla="*/ 0 w 1646880"/>
                  <a:gd name="connsiteY0" fmla="*/ 0 h 12115345"/>
                  <a:gd name="connsiteX1" fmla="*/ 1646880 w 1646880"/>
                  <a:gd name="connsiteY1" fmla="*/ 12115345 h 12115345"/>
                  <a:gd name="connsiteX0" fmla="*/ 0 w 1377269"/>
                  <a:gd name="connsiteY0" fmla="*/ 0 h 9360879"/>
                  <a:gd name="connsiteX1" fmla="*/ 1377269 w 1377269"/>
                  <a:gd name="connsiteY1" fmla="*/ 9360879 h 9360879"/>
                  <a:gd name="connsiteX0" fmla="*/ 0 w 1364632"/>
                  <a:gd name="connsiteY0" fmla="*/ 0 h 8854950"/>
                  <a:gd name="connsiteX1" fmla="*/ 1364632 w 1364632"/>
                  <a:gd name="connsiteY1" fmla="*/ 8854950 h 885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632" h="8854950">
                    <a:moveTo>
                      <a:pt x="0" y="0"/>
                    </a:moveTo>
                    <a:lnTo>
                      <a:pt x="1364632" y="8854950"/>
                    </a:ln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 181"/>
              <p:cNvSpPr/>
              <p:nvPr/>
            </p:nvSpPr>
            <p:spPr>
              <a:xfrm>
                <a:off x="6601090" y="4532768"/>
                <a:ext cx="1552104" cy="1046226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13024"/>
                  <a:gd name="connsiteY0" fmla="*/ 0 h 904568"/>
                  <a:gd name="connsiteX1" fmla="*/ 965332 w 2413024"/>
                  <a:gd name="connsiteY1" fmla="*/ 523041 h 904568"/>
                  <a:gd name="connsiteX2" fmla="*/ 2413024 w 2413024"/>
                  <a:gd name="connsiteY2" fmla="*/ 904568 h 904568"/>
                  <a:gd name="connsiteX0" fmla="*/ 0 w 2425662"/>
                  <a:gd name="connsiteY0" fmla="*/ 0 h 904568"/>
                  <a:gd name="connsiteX1" fmla="*/ 977970 w 2425662"/>
                  <a:gd name="connsiteY1" fmla="*/ 523041 h 904568"/>
                  <a:gd name="connsiteX2" fmla="*/ 2425662 w 2425662"/>
                  <a:gd name="connsiteY2" fmla="*/ 904568 h 904568"/>
                  <a:gd name="connsiteX0" fmla="*/ 0 w 2421450"/>
                  <a:gd name="connsiteY0" fmla="*/ 0 h 845049"/>
                  <a:gd name="connsiteX1" fmla="*/ 973758 w 2421450"/>
                  <a:gd name="connsiteY1" fmla="*/ 463522 h 845049"/>
                  <a:gd name="connsiteX2" fmla="*/ 2421450 w 2421450"/>
                  <a:gd name="connsiteY2" fmla="*/ 845049 h 845049"/>
                  <a:gd name="connsiteX0" fmla="*/ 0 w 2745825"/>
                  <a:gd name="connsiteY0" fmla="*/ 0 h 1161577"/>
                  <a:gd name="connsiteX1" fmla="*/ 1298133 w 2745825"/>
                  <a:gd name="connsiteY1" fmla="*/ 780050 h 1161577"/>
                  <a:gd name="connsiteX2" fmla="*/ 2745825 w 2745825"/>
                  <a:gd name="connsiteY2" fmla="*/ 1161577 h 1161577"/>
                  <a:gd name="connsiteX0" fmla="*/ 0 w 2745825"/>
                  <a:gd name="connsiteY0" fmla="*/ 0 h 1177810"/>
                  <a:gd name="connsiteX1" fmla="*/ 1298133 w 2745825"/>
                  <a:gd name="connsiteY1" fmla="*/ 796283 h 1177810"/>
                  <a:gd name="connsiteX2" fmla="*/ 2745825 w 2745825"/>
                  <a:gd name="connsiteY2" fmla="*/ 1177810 h 1177810"/>
                  <a:gd name="connsiteX0" fmla="*/ 0 w 2745825"/>
                  <a:gd name="connsiteY0" fmla="*/ 0 h 1188631"/>
                  <a:gd name="connsiteX1" fmla="*/ 1298133 w 2745825"/>
                  <a:gd name="connsiteY1" fmla="*/ 807104 h 1188631"/>
                  <a:gd name="connsiteX2" fmla="*/ 2745825 w 2745825"/>
                  <a:gd name="connsiteY2" fmla="*/ 1188631 h 1188631"/>
                  <a:gd name="connsiteX0" fmla="*/ 0 w 2745825"/>
                  <a:gd name="connsiteY0" fmla="*/ 0 h 1188631"/>
                  <a:gd name="connsiteX1" fmla="*/ 1298133 w 2745825"/>
                  <a:gd name="connsiteY1" fmla="*/ 807104 h 1188631"/>
                  <a:gd name="connsiteX2" fmla="*/ 2745825 w 2745825"/>
                  <a:gd name="connsiteY2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9074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9074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66610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34744 w 2745825"/>
                  <a:gd name="connsiteY2" fmla="*/ 802075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34744 w 2745825"/>
                  <a:gd name="connsiteY2" fmla="*/ 802075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16791 w 2745825"/>
                  <a:gd name="connsiteY2" fmla="*/ 802076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5825" h="1188631">
                    <a:moveTo>
                      <a:pt x="0" y="0"/>
                    </a:moveTo>
                    <a:cubicBezTo>
                      <a:pt x="73646" y="119701"/>
                      <a:pt x="326611" y="364556"/>
                      <a:pt x="328120" y="496368"/>
                    </a:cubicBezTo>
                    <a:cubicBezTo>
                      <a:pt x="328745" y="636810"/>
                      <a:pt x="634057" y="804395"/>
                      <a:pt x="829428" y="807488"/>
                    </a:cubicBezTo>
                    <a:lnTo>
                      <a:pt x="1298133" y="807104"/>
                    </a:lnTo>
                    <a:cubicBezTo>
                      <a:pt x="2035181" y="812538"/>
                      <a:pt x="2510084" y="1088509"/>
                      <a:pt x="2745825" y="1188631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 182"/>
              <p:cNvSpPr/>
              <p:nvPr/>
            </p:nvSpPr>
            <p:spPr>
              <a:xfrm>
                <a:off x="6041496" y="5239999"/>
                <a:ext cx="1298139" cy="3177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6535" h="3609">
                    <a:moveTo>
                      <a:pt x="0" y="0"/>
                    </a:moveTo>
                    <a:lnTo>
                      <a:pt x="2296535" y="3609"/>
                    </a:ln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 183"/>
              <p:cNvSpPr/>
              <p:nvPr/>
            </p:nvSpPr>
            <p:spPr>
              <a:xfrm>
                <a:off x="4777497" y="4853210"/>
                <a:ext cx="1388360" cy="1946647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20911"/>
                  <a:gd name="connsiteY0" fmla="*/ 4420151 h 4420151"/>
                  <a:gd name="connsiteX1" fmla="*/ 20911 w 20911"/>
                  <a:gd name="connsiteY1" fmla="*/ 0 h 4420151"/>
                  <a:gd name="connsiteX0" fmla="*/ 62 w 20973"/>
                  <a:gd name="connsiteY0" fmla="*/ 4420151 h 4420151"/>
                  <a:gd name="connsiteX1" fmla="*/ 620 w 20973"/>
                  <a:gd name="connsiteY1" fmla="*/ 3446239 h 4420151"/>
                  <a:gd name="connsiteX2" fmla="*/ 20973 w 20973"/>
                  <a:gd name="connsiteY2" fmla="*/ 0 h 4420151"/>
                  <a:gd name="connsiteX0" fmla="*/ 572 w 21483"/>
                  <a:gd name="connsiteY0" fmla="*/ 4420151 h 4420151"/>
                  <a:gd name="connsiteX1" fmla="*/ 1130 w 21483"/>
                  <a:gd name="connsiteY1" fmla="*/ 3446239 h 4420151"/>
                  <a:gd name="connsiteX2" fmla="*/ 1061 w 21483"/>
                  <a:gd name="connsiteY2" fmla="*/ 1696752 h 4420151"/>
                  <a:gd name="connsiteX3" fmla="*/ 21483 w 21483"/>
                  <a:gd name="connsiteY3" fmla="*/ 0 h 4420151"/>
                  <a:gd name="connsiteX0" fmla="*/ 572 w 21483"/>
                  <a:gd name="connsiteY0" fmla="*/ 4592682 h 4592682"/>
                  <a:gd name="connsiteX1" fmla="*/ 1130 w 21483"/>
                  <a:gd name="connsiteY1" fmla="*/ 3618770 h 4592682"/>
                  <a:gd name="connsiteX2" fmla="*/ 1061 w 21483"/>
                  <a:gd name="connsiteY2" fmla="*/ 1869283 h 4592682"/>
                  <a:gd name="connsiteX3" fmla="*/ 1268 w 21483"/>
                  <a:gd name="connsiteY3" fmla="*/ 91580 h 4592682"/>
                  <a:gd name="connsiteX4" fmla="*/ 21483 w 21483"/>
                  <a:gd name="connsiteY4" fmla="*/ 172531 h 4592682"/>
                  <a:gd name="connsiteX0" fmla="*/ 572 w 11193"/>
                  <a:gd name="connsiteY0" fmla="*/ 5887463 h 5887463"/>
                  <a:gd name="connsiteX1" fmla="*/ 1130 w 11193"/>
                  <a:gd name="connsiteY1" fmla="*/ 4913551 h 5887463"/>
                  <a:gd name="connsiteX2" fmla="*/ 1061 w 11193"/>
                  <a:gd name="connsiteY2" fmla="*/ 3164064 h 5887463"/>
                  <a:gd name="connsiteX3" fmla="*/ 1268 w 11193"/>
                  <a:gd name="connsiteY3" fmla="*/ 1386361 h 5887463"/>
                  <a:gd name="connsiteX4" fmla="*/ 11193 w 11193"/>
                  <a:gd name="connsiteY4" fmla="*/ 0 h 5887463"/>
                  <a:gd name="connsiteX0" fmla="*/ 572 w 11193"/>
                  <a:gd name="connsiteY0" fmla="*/ 5887463 h 5887463"/>
                  <a:gd name="connsiteX1" fmla="*/ 1130 w 11193"/>
                  <a:gd name="connsiteY1" fmla="*/ 4913551 h 5887463"/>
                  <a:gd name="connsiteX2" fmla="*/ 1061 w 11193"/>
                  <a:gd name="connsiteY2" fmla="*/ 3164064 h 5887463"/>
                  <a:gd name="connsiteX3" fmla="*/ 1268 w 11193"/>
                  <a:gd name="connsiteY3" fmla="*/ 1386361 h 5887463"/>
                  <a:gd name="connsiteX4" fmla="*/ 9071 w 11193"/>
                  <a:gd name="connsiteY4" fmla="*/ 483403 h 5887463"/>
                  <a:gd name="connsiteX5" fmla="*/ 11193 w 11193"/>
                  <a:gd name="connsiteY5" fmla="*/ 0 h 5887463"/>
                  <a:gd name="connsiteX0" fmla="*/ 572 w 11193"/>
                  <a:gd name="connsiteY0" fmla="*/ 5887463 h 5887463"/>
                  <a:gd name="connsiteX1" fmla="*/ 1130 w 11193"/>
                  <a:gd name="connsiteY1" fmla="*/ 4913551 h 5887463"/>
                  <a:gd name="connsiteX2" fmla="*/ 1061 w 11193"/>
                  <a:gd name="connsiteY2" fmla="*/ 3164064 h 5887463"/>
                  <a:gd name="connsiteX3" fmla="*/ 1268 w 11193"/>
                  <a:gd name="connsiteY3" fmla="*/ 1386361 h 5887463"/>
                  <a:gd name="connsiteX4" fmla="*/ 3754 w 11193"/>
                  <a:gd name="connsiteY4" fmla="*/ 539839 h 5887463"/>
                  <a:gd name="connsiteX5" fmla="*/ 9071 w 11193"/>
                  <a:gd name="connsiteY5" fmla="*/ 483403 h 5887463"/>
                  <a:gd name="connsiteX6" fmla="*/ 11193 w 11193"/>
                  <a:gd name="connsiteY6" fmla="*/ 0 h 5887463"/>
                  <a:gd name="connsiteX0" fmla="*/ 572 w 11303"/>
                  <a:gd name="connsiteY0" fmla="*/ 6104828 h 6104828"/>
                  <a:gd name="connsiteX1" fmla="*/ 1130 w 11303"/>
                  <a:gd name="connsiteY1" fmla="*/ 5130916 h 6104828"/>
                  <a:gd name="connsiteX2" fmla="*/ 1061 w 11303"/>
                  <a:gd name="connsiteY2" fmla="*/ 3381429 h 6104828"/>
                  <a:gd name="connsiteX3" fmla="*/ 1268 w 11303"/>
                  <a:gd name="connsiteY3" fmla="*/ 1603726 h 6104828"/>
                  <a:gd name="connsiteX4" fmla="*/ 3754 w 11303"/>
                  <a:gd name="connsiteY4" fmla="*/ 757204 h 6104828"/>
                  <a:gd name="connsiteX5" fmla="*/ 9071 w 11303"/>
                  <a:gd name="connsiteY5" fmla="*/ 700768 h 6104828"/>
                  <a:gd name="connsiteX6" fmla="*/ 11303 w 11303"/>
                  <a:gd name="connsiteY6" fmla="*/ 0 h 6104828"/>
                  <a:gd name="connsiteX0" fmla="*/ 572 w 11303"/>
                  <a:gd name="connsiteY0" fmla="*/ 6104828 h 6104828"/>
                  <a:gd name="connsiteX1" fmla="*/ 1130 w 11303"/>
                  <a:gd name="connsiteY1" fmla="*/ 5130916 h 6104828"/>
                  <a:gd name="connsiteX2" fmla="*/ 1061 w 11303"/>
                  <a:gd name="connsiteY2" fmla="*/ 3381429 h 6104828"/>
                  <a:gd name="connsiteX3" fmla="*/ 1268 w 11303"/>
                  <a:gd name="connsiteY3" fmla="*/ 1603726 h 6104828"/>
                  <a:gd name="connsiteX4" fmla="*/ 3754 w 11303"/>
                  <a:gd name="connsiteY4" fmla="*/ 757204 h 6104828"/>
                  <a:gd name="connsiteX5" fmla="*/ 9071 w 11303"/>
                  <a:gd name="connsiteY5" fmla="*/ 700768 h 6104828"/>
                  <a:gd name="connsiteX6" fmla="*/ 11303 w 11303"/>
                  <a:gd name="connsiteY6" fmla="*/ 0 h 6104828"/>
                  <a:gd name="connsiteX0" fmla="*/ 572 w 11230"/>
                  <a:gd name="connsiteY0" fmla="*/ 6104828 h 6104828"/>
                  <a:gd name="connsiteX1" fmla="*/ 1130 w 11230"/>
                  <a:gd name="connsiteY1" fmla="*/ 5130916 h 6104828"/>
                  <a:gd name="connsiteX2" fmla="*/ 1061 w 11230"/>
                  <a:gd name="connsiteY2" fmla="*/ 3381429 h 6104828"/>
                  <a:gd name="connsiteX3" fmla="*/ 1268 w 11230"/>
                  <a:gd name="connsiteY3" fmla="*/ 1603726 h 6104828"/>
                  <a:gd name="connsiteX4" fmla="*/ 3754 w 11230"/>
                  <a:gd name="connsiteY4" fmla="*/ 757204 h 6104828"/>
                  <a:gd name="connsiteX5" fmla="*/ 9071 w 11230"/>
                  <a:gd name="connsiteY5" fmla="*/ 700768 h 6104828"/>
                  <a:gd name="connsiteX6" fmla="*/ 11230 w 11230"/>
                  <a:gd name="connsiteY6" fmla="*/ 0 h 6104828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9071 w 11267"/>
                  <a:gd name="connsiteY5" fmla="*/ 723251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9071 w 11267"/>
                  <a:gd name="connsiteY5" fmla="*/ 723251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8924 w 11267"/>
                  <a:gd name="connsiteY5" fmla="*/ 745735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8924 w 11267"/>
                  <a:gd name="connsiteY5" fmla="*/ 745735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8924 w 11267"/>
                  <a:gd name="connsiteY5" fmla="*/ 745735 h 6127311"/>
                  <a:gd name="connsiteX6" fmla="*/ 11267 w 11267"/>
                  <a:gd name="connsiteY6" fmla="*/ 0 h 6127311"/>
                  <a:gd name="connsiteX0" fmla="*/ 63 w 10758"/>
                  <a:gd name="connsiteY0" fmla="*/ 6127311 h 6127311"/>
                  <a:gd name="connsiteX1" fmla="*/ 621 w 10758"/>
                  <a:gd name="connsiteY1" fmla="*/ 5153399 h 6127311"/>
                  <a:gd name="connsiteX2" fmla="*/ 552 w 10758"/>
                  <a:gd name="connsiteY2" fmla="*/ 3403912 h 6127311"/>
                  <a:gd name="connsiteX3" fmla="*/ 759 w 10758"/>
                  <a:gd name="connsiteY3" fmla="*/ 1626209 h 6127311"/>
                  <a:gd name="connsiteX4" fmla="*/ 3245 w 10758"/>
                  <a:gd name="connsiteY4" fmla="*/ 779687 h 6127311"/>
                  <a:gd name="connsiteX5" fmla="*/ 8415 w 10758"/>
                  <a:gd name="connsiteY5" fmla="*/ 745735 h 6127311"/>
                  <a:gd name="connsiteX6" fmla="*/ 10758 w 10758"/>
                  <a:gd name="connsiteY6" fmla="*/ 0 h 6127311"/>
                  <a:gd name="connsiteX0" fmla="*/ 63 w 10758"/>
                  <a:gd name="connsiteY0" fmla="*/ 6127311 h 6127311"/>
                  <a:gd name="connsiteX1" fmla="*/ 621 w 10758"/>
                  <a:gd name="connsiteY1" fmla="*/ 5153399 h 6127311"/>
                  <a:gd name="connsiteX2" fmla="*/ 552 w 10758"/>
                  <a:gd name="connsiteY2" fmla="*/ 3403912 h 6127311"/>
                  <a:gd name="connsiteX3" fmla="*/ 759 w 10758"/>
                  <a:gd name="connsiteY3" fmla="*/ 1626209 h 6127311"/>
                  <a:gd name="connsiteX4" fmla="*/ 3245 w 10758"/>
                  <a:gd name="connsiteY4" fmla="*/ 779687 h 6127311"/>
                  <a:gd name="connsiteX5" fmla="*/ 8415 w 10758"/>
                  <a:gd name="connsiteY5" fmla="*/ 745735 h 6127311"/>
                  <a:gd name="connsiteX6" fmla="*/ 10758 w 10758"/>
                  <a:gd name="connsiteY6" fmla="*/ 0 h 6127311"/>
                  <a:gd name="connsiteX0" fmla="*/ 63 w 10758"/>
                  <a:gd name="connsiteY0" fmla="*/ 6127311 h 6127311"/>
                  <a:gd name="connsiteX1" fmla="*/ 621 w 10758"/>
                  <a:gd name="connsiteY1" fmla="*/ 5153399 h 6127311"/>
                  <a:gd name="connsiteX2" fmla="*/ 552 w 10758"/>
                  <a:gd name="connsiteY2" fmla="*/ 3403912 h 6127311"/>
                  <a:gd name="connsiteX3" fmla="*/ 759 w 10758"/>
                  <a:gd name="connsiteY3" fmla="*/ 1626209 h 6127311"/>
                  <a:gd name="connsiteX4" fmla="*/ 3245 w 10758"/>
                  <a:gd name="connsiteY4" fmla="*/ 779687 h 6127311"/>
                  <a:gd name="connsiteX5" fmla="*/ 8415 w 10758"/>
                  <a:gd name="connsiteY5" fmla="*/ 745735 h 6127311"/>
                  <a:gd name="connsiteX6" fmla="*/ 10758 w 10758"/>
                  <a:gd name="connsiteY6" fmla="*/ 0 h 6127311"/>
                  <a:gd name="connsiteX0" fmla="*/ 0 w 10695"/>
                  <a:gd name="connsiteY0" fmla="*/ 6127311 h 6127311"/>
                  <a:gd name="connsiteX1" fmla="*/ 558 w 10695"/>
                  <a:gd name="connsiteY1" fmla="*/ 5153399 h 6127311"/>
                  <a:gd name="connsiteX2" fmla="*/ 489 w 10695"/>
                  <a:gd name="connsiteY2" fmla="*/ 3403912 h 6127311"/>
                  <a:gd name="connsiteX3" fmla="*/ 696 w 10695"/>
                  <a:gd name="connsiteY3" fmla="*/ 1626209 h 6127311"/>
                  <a:gd name="connsiteX4" fmla="*/ 3182 w 10695"/>
                  <a:gd name="connsiteY4" fmla="*/ 779687 h 6127311"/>
                  <a:gd name="connsiteX5" fmla="*/ 8352 w 10695"/>
                  <a:gd name="connsiteY5" fmla="*/ 745735 h 6127311"/>
                  <a:gd name="connsiteX6" fmla="*/ 10695 w 10695"/>
                  <a:gd name="connsiteY6" fmla="*/ 0 h 6127311"/>
                  <a:gd name="connsiteX0" fmla="*/ 0 w 10695"/>
                  <a:gd name="connsiteY0" fmla="*/ 6127311 h 6127311"/>
                  <a:gd name="connsiteX1" fmla="*/ 558 w 10695"/>
                  <a:gd name="connsiteY1" fmla="*/ 5153399 h 6127311"/>
                  <a:gd name="connsiteX2" fmla="*/ 489 w 10695"/>
                  <a:gd name="connsiteY2" fmla="*/ 3403912 h 6127311"/>
                  <a:gd name="connsiteX3" fmla="*/ 696 w 10695"/>
                  <a:gd name="connsiteY3" fmla="*/ 1626209 h 6127311"/>
                  <a:gd name="connsiteX4" fmla="*/ 3182 w 10695"/>
                  <a:gd name="connsiteY4" fmla="*/ 779687 h 6127311"/>
                  <a:gd name="connsiteX5" fmla="*/ 8352 w 10695"/>
                  <a:gd name="connsiteY5" fmla="*/ 745735 h 6127311"/>
                  <a:gd name="connsiteX6" fmla="*/ 10695 w 10695"/>
                  <a:gd name="connsiteY6" fmla="*/ 0 h 6127311"/>
                  <a:gd name="connsiteX0" fmla="*/ 0 w 10695"/>
                  <a:gd name="connsiteY0" fmla="*/ 6127311 h 6127311"/>
                  <a:gd name="connsiteX1" fmla="*/ 558 w 10695"/>
                  <a:gd name="connsiteY1" fmla="*/ 5153399 h 6127311"/>
                  <a:gd name="connsiteX2" fmla="*/ 489 w 10695"/>
                  <a:gd name="connsiteY2" fmla="*/ 3403912 h 6127311"/>
                  <a:gd name="connsiteX3" fmla="*/ 696 w 10695"/>
                  <a:gd name="connsiteY3" fmla="*/ 1626209 h 6127311"/>
                  <a:gd name="connsiteX4" fmla="*/ 3182 w 10695"/>
                  <a:gd name="connsiteY4" fmla="*/ 779687 h 6127311"/>
                  <a:gd name="connsiteX5" fmla="*/ 8352 w 10695"/>
                  <a:gd name="connsiteY5" fmla="*/ 745735 h 6127311"/>
                  <a:gd name="connsiteX6" fmla="*/ 10695 w 10695"/>
                  <a:gd name="connsiteY6" fmla="*/ 0 h 6127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5" h="6127311">
                    <a:moveTo>
                      <a:pt x="0" y="6127311"/>
                    </a:moveTo>
                    <a:cubicBezTo>
                      <a:pt x="233" y="5848303"/>
                      <a:pt x="533" y="5453440"/>
                      <a:pt x="558" y="5153399"/>
                    </a:cubicBezTo>
                    <a:cubicBezTo>
                      <a:pt x="535" y="4570237"/>
                      <a:pt x="512" y="3987074"/>
                      <a:pt x="489" y="3403912"/>
                    </a:cubicBezTo>
                    <a:lnTo>
                      <a:pt x="696" y="1626209"/>
                    </a:lnTo>
                    <a:cubicBezTo>
                      <a:pt x="798" y="1161942"/>
                      <a:pt x="1735" y="795263"/>
                      <a:pt x="3182" y="779687"/>
                    </a:cubicBezTo>
                    <a:lnTo>
                      <a:pt x="8352" y="745735"/>
                    </a:lnTo>
                    <a:cubicBezTo>
                      <a:pt x="10189" y="724542"/>
                      <a:pt x="10371" y="392427"/>
                      <a:pt x="10695" y="0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 184"/>
              <p:cNvSpPr/>
              <p:nvPr/>
            </p:nvSpPr>
            <p:spPr>
              <a:xfrm>
                <a:off x="1345616" y="2588636"/>
                <a:ext cx="4919947" cy="526039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00" h="1655773">
                    <a:moveTo>
                      <a:pt x="0" y="0"/>
                    </a:moveTo>
                    <a:cubicBezTo>
                      <a:pt x="1656" y="382031"/>
                      <a:pt x="3313" y="764063"/>
                      <a:pt x="4969" y="1146094"/>
                    </a:cubicBezTo>
                    <a:cubicBezTo>
                      <a:pt x="6458" y="1477019"/>
                      <a:pt x="8094" y="1630258"/>
                      <a:pt x="9904" y="1655773"/>
                    </a:cubicBezTo>
                    <a:lnTo>
                      <a:pt x="37900" y="1628980"/>
                    </a:ln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 185"/>
              <p:cNvSpPr/>
              <p:nvPr/>
            </p:nvSpPr>
            <p:spPr>
              <a:xfrm>
                <a:off x="1357080" y="3110166"/>
                <a:ext cx="2730245" cy="2130221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5252"/>
                  <a:gd name="connsiteY0" fmla="*/ 6981657 h 6995365"/>
                  <a:gd name="connsiteX1" fmla="*/ 1972 w 35252"/>
                  <a:gd name="connsiteY1" fmla="*/ 13711 h 6995365"/>
                  <a:gd name="connsiteX2" fmla="*/ 6907 w 35252"/>
                  <a:gd name="connsiteY2" fmla="*/ 523390 h 6995365"/>
                  <a:gd name="connsiteX3" fmla="*/ 35252 w 35252"/>
                  <a:gd name="connsiteY3" fmla="*/ 496597 h 6995365"/>
                  <a:gd name="connsiteX0" fmla="*/ 0 w 35252"/>
                  <a:gd name="connsiteY0" fmla="*/ 6485059 h 6513738"/>
                  <a:gd name="connsiteX1" fmla="*/ 7292 w 35252"/>
                  <a:gd name="connsiteY1" fmla="*/ 3681297 h 6513738"/>
                  <a:gd name="connsiteX2" fmla="*/ 6907 w 35252"/>
                  <a:gd name="connsiteY2" fmla="*/ 26792 h 6513738"/>
                  <a:gd name="connsiteX3" fmla="*/ 35252 w 35252"/>
                  <a:gd name="connsiteY3" fmla="*/ -1 h 6513738"/>
                  <a:gd name="connsiteX0" fmla="*/ 0 w 35252"/>
                  <a:gd name="connsiteY0" fmla="*/ 6485059 h 6513735"/>
                  <a:gd name="connsiteX1" fmla="*/ 7292 w 35252"/>
                  <a:gd name="connsiteY1" fmla="*/ 3681297 h 6513735"/>
                  <a:gd name="connsiteX2" fmla="*/ 12377 w 35252"/>
                  <a:gd name="connsiteY2" fmla="*/ 3425503 h 6513735"/>
                  <a:gd name="connsiteX3" fmla="*/ 35252 w 35252"/>
                  <a:gd name="connsiteY3" fmla="*/ -1 h 6513735"/>
                  <a:gd name="connsiteX0" fmla="*/ 0 w 36826"/>
                  <a:gd name="connsiteY0" fmla="*/ 5933917 h 5967446"/>
                  <a:gd name="connsiteX1" fmla="*/ 8866 w 36826"/>
                  <a:gd name="connsiteY1" fmla="*/ 3681297 h 5967446"/>
                  <a:gd name="connsiteX2" fmla="*/ 13951 w 36826"/>
                  <a:gd name="connsiteY2" fmla="*/ 3425503 h 5967446"/>
                  <a:gd name="connsiteX3" fmla="*/ 36826 w 36826"/>
                  <a:gd name="connsiteY3" fmla="*/ -1 h 5967446"/>
                  <a:gd name="connsiteX0" fmla="*/ 0 w 36826"/>
                  <a:gd name="connsiteY0" fmla="*/ 5933917 h 5952369"/>
                  <a:gd name="connsiteX1" fmla="*/ 9241 w 36826"/>
                  <a:gd name="connsiteY1" fmla="*/ 1017444 h 5952369"/>
                  <a:gd name="connsiteX2" fmla="*/ 13951 w 36826"/>
                  <a:gd name="connsiteY2" fmla="*/ 3425503 h 5952369"/>
                  <a:gd name="connsiteX3" fmla="*/ 36826 w 36826"/>
                  <a:gd name="connsiteY3" fmla="*/ -1 h 5952369"/>
                  <a:gd name="connsiteX0" fmla="*/ 0 w 39224"/>
                  <a:gd name="connsiteY0" fmla="*/ 5780823 h 5799766"/>
                  <a:gd name="connsiteX1" fmla="*/ 11639 w 39224"/>
                  <a:gd name="connsiteY1" fmla="*/ 1017444 h 5799766"/>
                  <a:gd name="connsiteX2" fmla="*/ 16349 w 39224"/>
                  <a:gd name="connsiteY2" fmla="*/ 3425503 h 5799766"/>
                  <a:gd name="connsiteX3" fmla="*/ 39224 w 39224"/>
                  <a:gd name="connsiteY3" fmla="*/ -1 h 5799766"/>
                  <a:gd name="connsiteX0" fmla="*/ 0 w 39224"/>
                  <a:gd name="connsiteY0" fmla="*/ 6795280 h 6814223"/>
                  <a:gd name="connsiteX1" fmla="*/ 11639 w 39224"/>
                  <a:gd name="connsiteY1" fmla="*/ 2031901 h 6814223"/>
                  <a:gd name="connsiteX2" fmla="*/ 20096 w 39224"/>
                  <a:gd name="connsiteY2" fmla="*/ 204 h 6814223"/>
                  <a:gd name="connsiteX3" fmla="*/ 39224 w 39224"/>
                  <a:gd name="connsiteY3" fmla="*/ 1014456 h 6814223"/>
                  <a:gd name="connsiteX0" fmla="*/ 0 w 20096"/>
                  <a:gd name="connsiteY0" fmla="*/ 6795280 h 6814223"/>
                  <a:gd name="connsiteX1" fmla="*/ 11639 w 20096"/>
                  <a:gd name="connsiteY1" fmla="*/ 2031901 h 6814223"/>
                  <a:gd name="connsiteX2" fmla="*/ 20096 w 20096"/>
                  <a:gd name="connsiteY2" fmla="*/ 204 h 6814223"/>
                  <a:gd name="connsiteX0" fmla="*/ 0 w 20096"/>
                  <a:gd name="connsiteY0" fmla="*/ 6795280 h 6795281"/>
                  <a:gd name="connsiteX1" fmla="*/ 11639 w 20096"/>
                  <a:gd name="connsiteY1" fmla="*/ 2031901 h 6795281"/>
                  <a:gd name="connsiteX2" fmla="*/ 20096 w 20096"/>
                  <a:gd name="connsiteY2" fmla="*/ 204 h 6795281"/>
                  <a:gd name="connsiteX0" fmla="*/ 0 w 20096"/>
                  <a:gd name="connsiteY0" fmla="*/ 6795075 h 6795076"/>
                  <a:gd name="connsiteX1" fmla="*/ 11639 w 20096"/>
                  <a:gd name="connsiteY1" fmla="*/ 2031696 h 6795076"/>
                  <a:gd name="connsiteX2" fmla="*/ 20096 w 20096"/>
                  <a:gd name="connsiteY2" fmla="*/ -1 h 6795076"/>
                  <a:gd name="connsiteX0" fmla="*/ 0 w 20096"/>
                  <a:gd name="connsiteY0" fmla="*/ 6795075 h 6795076"/>
                  <a:gd name="connsiteX1" fmla="*/ 11364 w 20096"/>
                  <a:gd name="connsiteY1" fmla="*/ 1994222 h 6795076"/>
                  <a:gd name="connsiteX2" fmla="*/ 20096 w 20096"/>
                  <a:gd name="connsiteY2" fmla="*/ -1 h 6795076"/>
                  <a:gd name="connsiteX0" fmla="*/ 0 w 20298"/>
                  <a:gd name="connsiteY0" fmla="*/ 6847544 h 6847544"/>
                  <a:gd name="connsiteX1" fmla="*/ 11566 w 20298"/>
                  <a:gd name="connsiteY1" fmla="*/ 1994222 h 6847544"/>
                  <a:gd name="connsiteX2" fmla="*/ 20298 w 20298"/>
                  <a:gd name="connsiteY2" fmla="*/ -1 h 6847544"/>
                  <a:gd name="connsiteX0" fmla="*/ 0 w 20298"/>
                  <a:gd name="connsiteY0" fmla="*/ 6847544 h 6847544"/>
                  <a:gd name="connsiteX1" fmla="*/ 11291 w 20298"/>
                  <a:gd name="connsiteY1" fmla="*/ 2106648 h 6847544"/>
                  <a:gd name="connsiteX2" fmla="*/ 20298 w 20298"/>
                  <a:gd name="connsiteY2" fmla="*/ -1 h 6847544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640 w 20298"/>
                  <a:gd name="connsiteY1" fmla="*/ 1709403 h 6885023"/>
                  <a:gd name="connsiteX2" fmla="*/ 20298 w 20298"/>
                  <a:gd name="connsiteY2" fmla="*/ 0 h 6885023"/>
                  <a:gd name="connsiteX0" fmla="*/ 0 w 19931"/>
                  <a:gd name="connsiteY0" fmla="*/ 6765098 h 6765098"/>
                  <a:gd name="connsiteX1" fmla="*/ 11640 w 19931"/>
                  <a:gd name="connsiteY1" fmla="*/ 1589478 h 6765098"/>
                  <a:gd name="connsiteX2" fmla="*/ 19931 w 19931"/>
                  <a:gd name="connsiteY2" fmla="*/ 0 h 6765098"/>
                  <a:gd name="connsiteX0" fmla="*/ 0 w 19931"/>
                  <a:gd name="connsiteY0" fmla="*/ 6765098 h 6765098"/>
                  <a:gd name="connsiteX1" fmla="*/ 11640 w 19931"/>
                  <a:gd name="connsiteY1" fmla="*/ 1589478 h 6765098"/>
                  <a:gd name="connsiteX2" fmla="*/ 16437 w 19931"/>
                  <a:gd name="connsiteY2" fmla="*/ 403950 h 6765098"/>
                  <a:gd name="connsiteX3" fmla="*/ 19931 w 19931"/>
                  <a:gd name="connsiteY3" fmla="*/ 0 h 6765098"/>
                  <a:gd name="connsiteX0" fmla="*/ 0 w 19931"/>
                  <a:gd name="connsiteY0" fmla="*/ 6765098 h 6765098"/>
                  <a:gd name="connsiteX1" fmla="*/ 11640 w 19931"/>
                  <a:gd name="connsiteY1" fmla="*/ 1589478 h 6765098"/>
                  <a:gd name="connsiteX2" fmla="*/ 16437 w 19931"/>
                  <a:gd name="connsiteY2" fmla="*/ 403950 h 6765098"/>
                  <a:gd name="connsiteX3" fmla="*/ 19931 w 19931"/>
                  <a:gd name="connsiteY3" fmla="*/ 0 h 6765098"/>
                  <a:gd name="connsiteX0" fmla="*/ 0 w 19931"/>
                  <a:gd name="connsiteY0" fmla="*/ 6765098 h 6765098"/>
                  <a:gd name="connsiteX1" fmla="*/ 11438 w 19931"/>
                  <a:gd name="connsiteY1" fmla="*/ 1589478 h 6765098"/>
                  <a:gd name="connsiteX2" fmla="*/ 16437 w 19931"/>
                  <a:gd name="connsiteY2" fmla="*/ 403950 h 6765098"/>
                  <a:gd name="connsiteX3" fmla="*/ 19931 w 19931"/>
                  <a:gd name="connsiteY3" fmla="*/ 0 h 6765098"/>
                  <a:gd name="connsiteX0" fmla="*/ 0 w 19931"/>
                  <a:gd name="connsiteY0" fmla="*/ 6765098 h 6765098"/>
                  <a:gd name="connsiteX1" fmla="*/ 9393 w 19931"/>
                  <a:gd name="connsiteY1" fmla="*/ 2240293 h 6765098"/>
                  <a:gd name="connsiteX2" fmla="*/ 11438 w 19931"/>
                  <a:gd name="connsiteY2" fmla="*/ 1589478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1438 w 19931"/>
                  <a:gd name="connsiteY2" fmla="*/ 1589478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2117 w 19931"/>
                  <a:gd name="connsiteY2" fmla="*/ 1424583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2117 w 19931"/>
                  <a:gd name="connsiteY2" fmla="*/ 1424583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2117 w 19931"/>
                  <a:gd name="connsiteY2" fmla="*/ 1424583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21032"/>
                  <a:gd name="connsiteY0" fmla="*/ 6705136 h 6705136"/>
                  <a:gd name="connsiteX1" fmla="*/ 10457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65 w 21032"/>
                  <a:gd name="connsiteY1" fmla="*/ 2307750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181 w 21032"/>
                  <a:gd name="connsiteY1" fmla="*/ 2397697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181 w 21032"/>
                  <a:gd name="connsiteY1" fmla="*/ 2397697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32" h="6705136">
                    <a:moveTo>
                      <a:pt x="0" y="6705136"/>
                    </a:moveTo>
                    <a:cubicBezTo>
                      <a:pt x="3394" y="5269323"/>
                      <a:pt x="6787" y="3833510"/>
                      <a:pt x="10181" y="2397697"/>
                    </a:cubicBezTo>
                    <a:cubicBezTo>
                      <a:pt x="11335" y="1924848"/>
                      <a:pt x="12253" y="1654436"/>
                      <a:pt x="13218" y="1424583"/>
                    </a:cubicBezTo>
                    <a:cubicBezTo>
                      <a:pt x="14884" y="1029407"/>
                      <a:pt x="15872" y="799126"/>
                      <a:pt x="17538" y="403950"/>
                    </a:cubicBezTo>
                    <a:cubicBezTo>
                      <a:pt x="18847" y="109056"/>
                      <a:pt x="19383" y="21105"/>
                      <a:pt x="21032" y="0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 186"/>
              <p:cNvSpPr/>
              <p:nvPr/>
            </p:nvSpPr>
            <p:spPr>
              <a:xfrm>
                <a:off x="6246516" y="3105153"/>
                <a:ext cx="255105" cy="257964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1855"/>
                  <a:gd name="connsiteY0" fmla="*/ 0 h 901939"/>
                  <a:gd name="connsiteX1" fmla="*/ 1855 w 1855"/>
                  <a:gd name="connsiteY1" fmla="*/ 901939 h 901939"/>
                  <a:gd name="connsiteX0" fmla="*/ 0 w 10099"/>
                  <a:gd name="connsiteY0" fmla="*/ 0 h 8670"/>
                  <a:gd name="connsiteX1" fmla="*/ 10099 w 10099"/>
                  <a:gd name="connsiteY1" fmla="*/ 8670 h 8670"/>
                  <a:gd name="connsiteX0" fmla="*/ 0 w 10000"/>
                  <a:gd name="connsiteY0" fmla="*/ 0 h 9521"/>
                  <a:gd name="connsiteX1" fmla="*/ 10000 w 10000"/>
                  <a:gd name="connsiteY1" fmla="*/ 9521 h 9521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392"/>
                  <a:gd name="connsiteY0" fmla="*/ 0 h 10000"/>
                  <a:gd name="connsiteX1" fmla="*/ 10392 w 10392"/>
                  <a:gd name="connsiteY1" fmla="*/ 10000 h 10000"/>
                  <a:gd name="connsiteX0" fmla="*/ 0 w 10392"/>
                  <a:gd name="connsiteY0" fmla="*/ 0 h 10302"/>
                  <a:gd name="connsiteX1" fmla="*/ 10392 w 10392"/>
                  <a:gd name="connsiteY1" fmla="*/ 10302 h 10302"/>
                  <a:gd name="connsiteX0" fmla="*/ 0 w 10392"/>
                  <a:gd name="connsiteY0" fmla="*/ 0 h 10604"/>
                  <a:gd name="connsiteX1" fmla="*/ 10392 w 10392"/>
                  <a:gd name="connsiteY1" fmla="*/ 10604 h 10604"/>
                  <a:gd name="connsiteX0" fmla="*/ 0 w 10392"/>
                  <a:gd name="connsiteY0" fmla="*/ 0 h 10906"/>
                  <a:gd name="connsiteX1" fmla="*/ 10392 w 10392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90" h="10906">
                    <a:moveTo>
                      <a:pt x="0" y="0"/>
                    </a:moveTo>
                    <a:cubicBezTo>
                      <a:pt x="7218" y="111"/>
                      <a:pt x="10322" y="3647"/>
                      <a:pt x="10490" y="10906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 187"/>
              <p:cNvSpPr/>
              <p:nvPr/>
            </p:nvSpPr>
            <p:spPr>
              <a:xfrm flipV="1">
                <a:off x="6243840" y="2851655"/>
                <a:ext cx="255105" cy="253498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1855"/>
                  <a:gd name="connsiteY0" fmla="*/ 0 h 901939"/>
                  <a:gd name="connsiteX1" fmla="*/ 1855 w 1855"/>
                  <a:gd name="connsiteY1" fmla="*/ 901939 h 901939"/>
                  <a:gd name="connsiteX0" fmla="*/ 0 w 10099"/>
                  <a:gd name="connsiteY0" fmla="*/ 0 h 8670"/>
                  <a:gd name="connsiteX1" fmla="*/ 10099 w 10099"/>
                  <a:gd name="connsiteY1" fmla="*/ 8670 h 8670"/>
                  <a:gd name="connsiteX0" fmla="*/ 0 w 10000"/>
                  <a:gd name="connsiteY0" fmla="*/ 0 h 9521"/>
                  <a:gd name="connsiteX1" fmla="*/ 10000 w 10000"/>
                  <a:gd name="connsiteY1" fmla="*/ 9521 h 9521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392"/>
                  <a:gd name="connsiteY0" fmla="*/ 0 h 10000"/>
                  <a:gd name="connsiteX1" fmla="*/ 10392 w 10392"/>
                  <a:gd name="connsiteY1" fmla="*/ 10000 h 10000"/>
                  <a:gd name="connsiteX0" fmla="*/ 0 w 10392"/>
                  <a:gd name="connsiteY0" fmla="*/ 0 h 10302"/>
                  <a:gd name="connsiteX1" fmla="*/ 10392 w 10392"/>
                  <a:gd name="connsiteY1" fmla="*/ 10302 h 10302"/>
                  <a:gd name="connsiteX0" fmla="*/ 0 w 10392"/>
                  <a:gd name="connsiteY0" fmla="*/ 0 h 10604"/>
                  <a:gd name="connsiteX1" fmla="*/ 10392 w 10392"/>
                  <a:gd name="connsiteY1" fmla="*/ 10604 h 10604"/>
                  <a:gd name="connsiteX0" fmla="*/ 0 w 10392"/>
                  <a:gd name="connsiteY0" fmla="*/ 0 h 10906"/>
                  <a:gd name="connsiteX1" fmla="*/ 10392 w 10392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90" h="10906">
                    <a:moveTo>
                      <a:pt x="0" y="0"/>
                    </a:moveTo>
                    <a:cubicBezTo>
                      <a:pt x="7218" y="111"/>
                      <a:pt x="10322" y="3647"/>
                      <a:pt x="10490" y="10906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 188"/>
              <p:cNvSpPr/>
              <p:nvPr/>
            </p:nvSpPr>
            <p:spPr>
              <a:xfrm>
                <a:off x="3714634" y="1505354"/>
                <a:ext cx="559236" cy="5251301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3501 w 3501"/>
                  <a:gd name="connsiteY0" fmla="*/ 0 h 12062408"/>
                  <a:gd name="connsiteX1" fmla="*/ 0 w 3501"/>
                  <a:gd name="connsiteY1" fmla="*/ 12062408 h 12062408"/>
                  <a:gd name="connsiteX0" fmla="*/ 10000 w 10000"/>
                  <a:gd name="connsiteY0" fmla="*/ 0 h 10000"/>
                  <a:gd name="connsiteX1" fmla="*/ 3 w 10000"/>
                  <a:gd name="connsiteY1" fmla="*/ 3429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3 w 10000"/>
                  <a:gd name="connsiteY1" fmla="*/ 3702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6080 w 10000"/>
                  <a:gd name="connsiteY1" fmla="*/ 3081 h 10000"/>
                  <a:gd name="connsiteX2" fmla="*/ 3 w 10000"/>
                  <a:gd name="connsiteY2" fmla="*/ 3702 h 10000"/>
                  <a:gd name="connsiteX3" fmla="*/ 0 w 10000"/>
                  <a:gd name="connsiteY3" fmla="*/ 10000 h 10000"/>
                  <a:gd name="connsiteX0" fmla="*/ 10000 w 11435"/>
                  <a:gd name="connsiteY0" fmla="*/ 0 h 10000"/>
                  <a:gd name="connsiteX1" fmla="*/ 11320 w 11435"/>
                  <a:gd name="connsiteY1" fmla="*/ 2361 h 10000"/>
                  <a:gd name="connsiteX2" fmla="*/ 6080 w 11435"/>
                  <a:gd name="connsiteY2" fmla="*/ 3081 h 10000"/>
                  <a:gd name="connsiteX3" fmla="*/ 3 w 11435"/>
                  <a:gd name="connsiteY3" fmla="*/ 3702 h 10000"/>
                  <a:gd name="connsiteX4" fmla="*/ 0 w 11435"/>
                  <a:gd name="connsiteY4" fmla="*/ 10000 h 10000"/>
                  <a:gd name="connsiteX0" fmla="*/ 12305 w 12305"/>
                  <a:gd name="connsiteY0" fmla="*/ 0 h 13703"/>
                  <a:gd name="connsiteX1" fmla="*/ 11320 w 12305"/>
                  <a:gd name="connsiteY1" fmla="*/ 6064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407"/>
                  <a:gd name="connsiteY0" fmla="*/ 0 h 13703"/>
                  <a:gd name="connsiteX1" fmla="*/ 12158 w 12407"/>
                  <a:gd name="connsiteY1" fmla="*/ 6039 h 13703"/>
                  <a:gd name="connsiteX2" fmla="*/ 6080 w 12407"/>
                  <a:gd name="connsiteY2" fmla="*/ 6784 h 13703"/>
                  <a:gd name="connsiteX3" fmla="*/ 3 w 12407"/>
                  <a:gd name="connsiteY3" fmla="*/ 7405 h 13703"/>
                  <a:gd name="connsiteX4" fmla="*/ 0 w 12407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98 h 13703"/>
                  <a:gd name="connsiteX4" fmla="*/ 0 w 12305"/>
                  <a:gd name="connsiteY4" fmla="*/ 13703 h 13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5" h="13703">
                    <a:moveTo>
                      <a:pt x="12305" y="0"/>
                    </a:moveTo>
                    <a:lnTo>
                      <a:pt x="12158" y="6201"/>
                    </a:lnTo>
                    <a:cubicBezTo>
                      <a:pt x="12134" y="6590"/>
                      <a:pt x="9782" y="6790"/>
                      <a:pt x="6761" y="6796"/>
                    </a:cubicBezTo>
                    <a:cubicBezTo>
                      <a:pt x="3792" y="6796"/>
                      <a:pt x="21" y="6989"/>
                      <a:pt x="3" y="7498"/>
                    </a:cubicBezTo>
                    <a:cubicBezTo>
                      <a:pt x="2" y="9597"/>
                      <a:pt x="1" y="11604"/>
                      <a:pt x="0" y="13703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Freeform 109"/>
            <p:cNvSpPr/>
            <p:nvPr/>
          </p:nvSpPr>
          <p:spPr>
            <a:xfrm>
              <a:off x="7759050" y="1737761"/>
              <a:ext cx="996984" cy="617104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20 w 1843540"/>
                <a:gd name="connsiteY0" fmla="*/ 0 h 3296324"/>
                <a:gd name="connsiteX1" fmla="*/ 1784845 w 1843540"/>
                <a:gd name="connsiteY1" fmla="*/ 3296324 h 3296324"/>
                <a:gd name="connsiteX0" fmla="*/ 1 w 1832414"/>
                <a:gd name="connsiteY0" fmla="*/ 0 h 3547984"/>
                <a:gd name="connsiteX1" fmla="*/ 904647 w 1832414"/>
                <a:gd name="connsiteY1" fmla="*/ 3547984 h 3547984"/>
                <a:gd name="connsiteX2" fmla="*/ 1784826 w 1832414"/>
                <a:gd name="connsiteY2" fmla="*/ 3296324 h 3547984"/>
                <a:gd name="connsiteX0" fmla="*/ -1 w 1784824"/>
                <a:gd name="connsiteY0" fmla="*/ 0 h 3547984"/>
                <a:gd name="connsiteX1" fmla="*/ 904645 w 1784824"/>
                <a:gd name="connsiteY1" fmla="*/ 3547984 h 3547984"/>
                <a:gd name="connsiteX2" fmla="*/ 1784824 w 1784824"/>
                <a:gd name="connsiteY2" fmla="*/ 3296324 h 3547984"/>
                <a:gd name="connsiteX0" fmla="*/ 1 w 1586832"/>
                <a:gd name="connsiteY0" fmla="*/ 0 h 3547984"/>
                <a:gd name="connsiteX1" fmla="*/ 904647 w 1586832"/>
                <a:gd name="connsiteY1" fmla="*/ 3547984 h 3547984"/>
                <a:gd name="connsiteX2" fmla="*/ 1586832 w 1586832"/>
                <a:gd name="connsiteY2" fmla="*/ 3268220 h 3547984"/>
                <a:gd name="connsiteX0" fmla="*/ -1 w 1595255"/>
                <a:gd name="connsiteY0" fmla="*/ 0 h 3547984"/>
                <a:gd name="connsiteX1" fmla="*/ 904645 w 1595255"/>
                <a:gd name="connsiteY1" fmla="*/ 3547984 h 3547984"/>
                <a:gd name="connsiteX2" fmla="*/ 1595254 w 1595255"/>
                <a:gd name="connsiteY2" fmla="*/ 3324428 h 3547984"/>
                <a:gd name="connsiteX0" fmla="*/ 1 w 1595255"/>
                <a:gd name="connsiteY0" fmla="*/ 0 h 3435557"/>
                <a:gd name="connsiteX1" fmla="*/ 870946 w 1595255"/>
                <a:gd name="connsiteY1" fmla="*/ 3435557 h 3435557"/>
                <a:gd name="connsiteX2" fmla="*/ 1595256 w 1595255"/>
                <a:gd name="connsiteY2" fmla="*/ 3324428 h 3435557"/>
                <a:gd name="connsiteX0" fmla="*/ -1 w 1595255"/>
                <a:gd name="connsiteY0" fmla="*/ 0 h 3351234"/>
                <a:gd name="connsiteX1" fmla="*/ 887795 w 1595255"/>
                <a:gd name="connsiteY1" fmla="*/ 3351234 h 3351234"/>
                <a:gd name="connsiteX2" fmla="*/ 1595254 w 1595255"/>
                <a:gd name="connsiteY2" fmla="*/ 3324428 h 3351234"/>
                <a:gd name="connsiteX0" fmla="*/ 1 w 1595255"/>
                <a:gd name="connsiteY0" fmla="*/ 0 h 3351234"/>
                <a:gd name="connsiteX1" fmla="*/ 887797 w 1595255"/>
                <a:gd name="connsiteY1" fmla="*/ 3351234 h 3351234"/>
                <a:gd name="connsiteX2" fmla="*/ 1595256 w 1595255"/>
                <a:gd name="connsiteY2" fmla="*/ 3324428 h 3351234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09898"/>
                <a:gd name="connsiteY0" fmla="*/ 0 h 6330567"/>
                <a:gd name="connsiteX1" fmla="*/ 715077 w 1409898"/>
                <a:gd name="connsiteY1" fmla="*/ 6330567 h 6330567"/>
                <a:gd name="connsiteX2" fmla="*/ 1409898 w 1409898"/>
                <a:gd name="connsiteY2" fmla="*/ 6303761 h 6330567"/>
                <a:gd name="connsiteX0" fmla="*/ 0 w 2201879"/>
                <a:gd name="connsiteY0" fmla="*/ 0 h 5121969"/>
                <a:gd name="connsiteX1" fmla="*/ 1507058 w 2201879"/>
                <a:gd name="connsiteY1" fmla="*/ 5121969 h 5121969"/>
                <a:gd name="connsiteX2" fmla="*/ 2201879 w 2201879"/>
                <a:gd name="connsiteY2" fmla="*/ 5095163 h 5121969"/>
                <a:gd name="connsiteX0" fmla="*/ 0 w 1772186"/>
                <a:gd name="connsiteY0" fmla="*/ 0 h 7034534"/>
                <a:gd name="connsiteX1" fmla="*/ 1507058 w 1772186"/>
                <a:gd name="connsiteY1" fmla="*/ 5121969 h 7034534"/>
                <a:gd name="connsiteX2" fmla="*/ 1772186 w 1772186"/>
                <a:gd name="connsiteY2" fmla="*/ 7034534 h 7034534"/>
                <a:gd name="connsiteX0" fmla="*/ 0 w 1772186"/>
                <a:gd name="connsiteY0" fmla="*/ 0 h 7034534"/>
                <a:gd name="connsiteX1" fmla="*/ 1043665 w 1772186"/>
                <a:gd name="connsiteY1" fmla="*/ 2395607 h 7034534"/>
                <a:gd name="connsiteX2" fmla="*/ 1772186 w 1772186"/>
                <a:gd name="connsiteY2" fmla="*/ 7034534 h 7034534"/>
                <a:gd name="connsiteX0" fmla="*/ 0 w 1763760"/>
                <a:gd name="connsiteY0" fmla="*/ 0 h 7315597"/>
                <a:gd name="connsiteX1" fmla="*/ 1043665 w 1763760"/>
                <a:gd name="connsiteY1" fmla="*/ 2395607 h 7315597"/>
                <a:gd name="connsiteX2" fmla="*/ 1763760 w 1763760"/>
                <a:gd name="connsiteY2" fmla="*/ 7315597 h 7315597"/>
                <a:gd name="connsiteX0" fmla="*/ 0 w 1763760"/>
                <a:gd name="connsiteY0" fmla="*/ 0 h 7315597"/>
                <a:gd name="connsiteX1" fmla="*/ 1009964 w 1763760"/>
                <a:gd name="connsiteY1" fmla="*/ 2283180 h 7315597"/>
                <a:gd name="connsiteX2" fmla="*/ 1763760 w 1763760"/>
                <a:gd name="connsiteY2" fmla="*/ 7315597 h 7315597"/>
                <a:gd name="connsiteX0" fmla="*/ 0 w 1763760"/>
                <a:gd name="connsiteY0" fmla="*/ 0 h 7315597"/>
                <a:gd name="connsiteX1" fmla="*/ 459267 w 1763760"/>
                <a:gd name="connsiteY1" fmla="*/ 568653 h 7315597"/>
                <a:gd name="connsiteX2" fmla="*/ 1009964 w 1763760"/>
                <a:gd name="connsiteY2" fmla="*/ 2283180 h 7315597"/>
                <a:gd name="connsiteX3" fmla="*/ 1763760 w 1763760"/>
                <a:gd name="connsiteY3" fmla="*/ 7315597 h 7315597"/>
                <a:gd name="connsiteX0" fmla="*/ 0 w 1763760"/>
                <a:gd name="connsiteY0" fmla="*/ 0 h 7315597"/>
                <a:gd name="connsiteX1" fmla="*/ 1009964 w 1763760"/>
                <a:gd name="connsiteY1" fmla="*/ 2283180 h 7315597"/>
                <a:gd name="connsiteX2" fmla="*/ 1763760 w 1763760"/>
                <a:gd name="connsiteY2" fmla="*/ 7315597 h 7315597"/>
                <a:gd name="connsiteX0" fmla="*/ 0 w 1784825"/>
                <a:gd name="connsiteY0" fmla="*/ 0 h 7428024"/>
                <a:gd name="connsiteX1" fmla="*/ 1031029 w 1784825"/>
                <a:gd name="connsiteY1" fmla="*/ 2395607 h 7428024"/>
                <a:gd name="connsiteX2" fmla="*/ 1784825 w 1784825"/>
                <a:gd name="connsiteY2" fmla="*/ 7428024 h 7428024"/>
                <a:gd name="connsiteX0" fmla="*/ 0 w 1784825"/>
                <a:gd name="connsiteY0" fmla="*/ 0 h 7428024"/>
                <a:gd name="connsiteX1" fmla="*/ 1031029 w 1784825"/>
                <a:gd name="connsiteY1" fmla="*/ 2395607 h 7428024"/>
                <a:gd name="connsiteX2" fmla="*/ 1784825 w 1784825"/>
                <a:gd name="connsiteY2" fmla="*/ 7428024 h 7428024"/>
                <a:gd name="connsiteX0" fmla="*/ 0 w 1763762"/>
                <a:gd name="connsiteY0" fmla="*/ 0 h 7343712"/>
                <a:gd name="connsiteX1" fmla="*/ 1009966 w 1763762"/>
                <a:gd name="connsiteY1" fmla="*/ 2311295 h 7343712"/>
                <a:gd name="connsiteX2" fmla="*/ 1763762 w 1763762"/>
                <a:gd name="connsiteY2" fmla="*/ 7343712 h 7343712"/>
                <a:gd name="connsiteX0" fmla="*/ 0 w 1763762"/>
                <a:gd name="connsiteY0" fmla="*/ 0 h 7343712"/>
                <a:gd name="connsiteX1" fmla="*/ 1009966 w 1763762"/>
                <a:gd name="connsiteY1" fmla="*/ 2311295 h 7343712"/>
                <a:gd name="connsiteX2" fmla="*/ 1763762 w 1763762"/>
                <a:gd name="connsiteY2" fmla="*/ 7343712 h 7343712"/>
                <a:gd name="connsiteX0" fmla="*/ 0 w 1736875"/>
                <a:gd name="connsiteY0" fmla="*/ 0 h 7134438"/>
                <a:gd name="connsiteX1" fmla="*/ 1009966 w 1736875"/>
                <a:gd name="connsiteY1" fmla="*/ 2311295 h 7134438"/>
                <a:gd name="connsiteX2" fmla="*/ 1736875 w 1736875"/>
                <a:gd name="connsiteY2" fmla="*/ 7134438 h 7134438"/>
                <a:gd name="connsiteX0" fmla="*/ 0 w 1763762"/>
                <a:gd name="connsiteY0" fmla="*/ 0 h 7283928"/>
                <a:gd name="connsiteX1" fmla="*/ 1009966 w 1763762"/>
                <a:gd name="connsiteY1" fmla="*/ 2311295 h 7283928"/>
                <a:gd name="connsiteX2" fmla="*/ 1763762 w 1763762"/>
                <a:gd name="connsiteY2" fmla="*/ 7283928 h 728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3762" h="7283928">
                  <a:moveTo>
                    <a:pt x="0" y="0"/>
                  </a:moveTo>
                  <a:cubicBezTo>
                    <a:pt x="210409" y="1571836"/>
                    <a:pt x="648604" y="80181"/>
                    <a:pt x="1009966" y="2311295"/>
                  </a:cubicBezTo>
                  <a:lnTo>
                    <a:pt x="1763762" y="7283928"/>
                  </a:ln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6504186" y="2105438"/>
              <a:ext cx="2234233" cy="4541375"/>
              <a:chOff x="5900743" y="2105438"/>
              <a:chExt cx="2234233" cy="4541375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7791450" y="6492925"/>
                <a:ext cx="32008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I-94</a:t>
                </a: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5900743" y="6389324"/>
                <a:ext cx="28984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I-57</a:t>
                </a: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 rot="16200000">
                <a:off x="7152726" y="2795025"/>
                <a:ext cx="32008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I-94</a:t>
                </a: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 rot="2679573">
                <a:off x="7814896" y="2105438"/>
                <a:ext cx="32008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I-90</a:t>
                </a: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2182964" y="1521540"/>
              <a:ext cx="6533366" cy="4496130"/>
              <a:chOff x="1579521" y="1521540"/>
              <a:chExt cx="6533366" cy="4496130"/>
            </a:xfrm>
          </p:grpSpPr>
          <p:sp>
            <p:nvSpPr>
              <p:cNvPr id="155" name="TextBox 154"/>
              <p:cNvSpPr txBox="1"/>
              <p:nvPr/>
            </p:nvSpPr>
            <p:spPr>
              <a:xfrm>
                <a:off x="7719455" y="2464975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71st</a:t>
                </a: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7719454" y="3037731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75th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7719453" y="3610440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79th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7719452" y="4164378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83rd</a:t>
                </a: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7719456" y="4733722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87th</a:t>
                </a: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7718099" y="5863782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95th</a:t>
                </a: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 rot="16200000">
                <a:off x="1435762" y="1713695"/>
                <a:ext cx="533033" cy="1538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Pulaski</a:t>
                </a: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 rot="16200000">
                <a:off x="2587837" y="1711113"/>
                <a:ext cx="533033" cy="1538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Kedzie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 rot="16200000">
                <a:off x="3063898" y="1793588"/>
                <a:ext cx="69282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California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 rot="16200000">
                <a:off x="3668306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Western</a:t>
                </a: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 rot="16200000">
                <a:off x="4228485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Damen</a:t>
                </a: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7719456" y="1903269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67th</a:t>
                </a: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 rot="16200000">
                <a:off x="4797829" y="1756479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Ashland</a:t>
                </a: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 rot="16200000">
                <a:off x="5349918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Racine</a:t>
                </a: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 rot="16200000">
                <a:off x="5919263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Halsted</a:t>
                </a: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 rot="16200000">
                <a:off x="7221079" y="1774508"/>
                <a:ext cx="65982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Michigan</a:t>
                </a: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 rot="16200000">
                <a:off x="7726599" y="1636752"/>
                <a:ext cx="37914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King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 rot="18846184">
                <a:off x="1300904" y="4699979"/>
                <a:ext cx="71112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Columbus</a:t>
                </a: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 rot="17372914">
                <a:off x="6782756" y="2464250"/>
                <a:ext cx="750939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r">
                  <a:defRPr sz="100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algn="ctr"/>
                <a:r>
                  <a:rPr lang="en-US" dirty="0"/>
                  <a:t>Vincennes</a:t>
                </a:r>
              </a:p>
            </p:txBody>
          </p:sp>
        </p:grpSp>
        <p:sp>
          <p:nvSpPr>
            <p:cNvPr id="113" name="Freeform 112"/>
            <p:cNvSpPr/>
            <p:nvPr/>
          </p:nvSpPr>
          <p:spPr>
            <a:xfrm>
              <a:off x="7154499" y="4354883"/>
              <a:ext cx="941516" cy="889086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2483"/>
                <a:gd name="connsiteY0" fmla="*/ 0 h 7282856"/>
                <a:gd name="connsiteX1" fmla="*/ 4935 w 42483"/>
                <a:gd name="connsiteY1" fmla="*/ 509679 h 7282856"/>
                <a:gd name="connsiteX2" fmla="*/ 25305 w 42483"/>
                <a:gd name="connsiteY2" fmla="*/ 483541 h 7282856"/>
                <a:gd name="connsiteX3" fmla="*/ 27928 w 42483"/>
                <a:gd name="connsiteY3" fmla="*/ 666616 h 7282856"/>
                <a:gd name="connsiteX4" fmla="*/ 33024 w 42483"/>
                <a:gd name="connsiteY4" fmla="*/ 667255 h 7282856"/>
                <a:gd name="connsiteX5" fmla="*/ 34655 w 42483"/>
                <a:gd name="connsiteY5" fmla="*/ 1350922 h 7282856"/>
                <a:gd name="connsiteX6" fmla="*/ 34956 w 42483"/>
                <a:gd name="connsiteY6" fmla="*/ 3449599 h 7282856"/>
                <a:gd name="connsiteX7" fmla="*/ 36797 w 42483"/>
                <a:gd name="connsiteY7" fmla="*/ 5626259 h 7282856"/>
                <a:gd name="connsiteX8" fmla="*/ 40066 w 42483"/>
                <a:gd name="connsiteY8" fmla="*/ 6815456 h 7282856"/>
                <a:gd name="connsiteX9" fmla="*/ 42483 w 42483"/>
                <a:gd name="connsiteY9" fmla="*/ 7282856 h 7282856"/>
                <a:gd name="connsiteX0" fmla="*/ 0 w 37548"/>
                <a:gd name="connsiteY0" fmla="*/ 26138 h 6799315"/>
                <a:gd name="connsiteX1" fmla="*/ 20370 w 37548"/>
                <a:gd name="connsiteY1" fmla="*/ 0 h 6799315"/>
                <a:gd name="connsiteX2" fmla="*/ 22993 w 37548"/>
                <a:gd name="connsiteY2" fmla="*/ 183075 h 6799315"/>
                <a:gd name="connsiteX3" fmla="*/ 28089 w 37548"/>
                <a:gd name="connsiteY3" fmla="*/ 183714 h 6799315"/>
                <a:gd name="connsiteX4" fmla="*/ 29720 w 37548"/>
                <a:gd name="connsiteY4" fmla="*/ 867381 h 6799315"/>
                <a:gd name="connsiteX5" fmla="*/ 30021 w 37548"/>
                <a:gd name="connsiteY5" fmla="*/ 2966058 h 6799315"/>
                <a:gd name="connsiteX6" fmla="*/ 31862 w 37548"/>
                <a:gd name="connsiteY6" fmla="*/ 5142718 h 6799315"/>
                <a:gd name="connsiteX7" fmla="*/ 35131 w 37548"/>
                <a:gd name="connsiteY7" fmla="*/ 6331915 h 6799315"/>
                <a:gd name="connsiteX8" fmla="*/ 37548 w 37548"/>
                <a:gd name="connsiteY8" fmla="*/ 6799315 h 6799315"/>
                <a:gd name="connsiteX0" fmla="*/ 0 w 17178"/>
                <a:gd name="connsiteY0" fmla="*/ 0 h 6799315"/>
                <a:gd name="connsiteX1" fmla="*/ 2623 w 17178"/>
                <a:gd name="connsiteY1" fmla="*/ 183075 h 6799315"/>
                <a:gd name="connsiteX2" fmla="*/ 7719 w 17178"/>
                <a:gd name="connsiteY2" fmla="*/ 183714 h 6799315"/>
                <a:gd name="connsiteX3" fmla="*/ 9350 w 17178"/>
                <a:gd name="connsiteY3" fmla="*/ 867381 h 6799315"/>
                <a:gd name="connsiteX4" fmla="*/ 9651 w 17178"/>
                <a:gd name="connsiteY4" fmla="*/ 2966058 h 6799315"/>
                <a:gd name="connsiteX5" fmla="*/ 11492 w 17178"/>
                <a:gd name="connsiteY5" fmla="*/ 5142718 h 6799315"/>
                <a:gd name="connsiteX6" fmla="*/ 14761 w 17178"/>
                <a:gd name="connsiteY6" fmla="*/ 6331915 h 6799315"/>
                <a:gd name="connsiteX7" fmla="*/ 17178 w 17178"/>
                <a:gd name="connsiteY7" fmla="*/ 6799315 h 6799315"/>
                <a:gd name="connsiteX0" fmla="*/ 0 w 14555"/>
                <a:gd name="connsiteY0" fmla="*/ 0 h 6616240"/>
                <a:gd name="connsiteX1" fmla="*/ 5096 w 14555"/>
                <a:gd name="connsiteY1" fmla="*/ 639 h 6616240"/>
                <a:gd name="connsiteX2" fmla="*/ 6727 w 14555"/>
                <a:gd name="connsiteY2" fmla="*/ 684306 h 6616240"/>
                <a:gd name="connsiteX3" fmla="*/ 7028 w 14555"/>
                <a:gd name="connsiteY3" fmla="*/ 2782983 h 6616240"/>
                <a:gd name="connsiteX4" fmla="*/ 8869 w 14555"/>
                <a:gd name="connsiteY4" fmla="*/ 4959643 h 6616240"/>
                <a:gd name="connsiteX5" fmla="*/ 12138 w 14555"/>
                <a:gd name="connsiteY5" fmla="*/ 6148840 h 6616240"/>
                <a:gd name="connsiteX6" fmla="*/ 14555 w 14555"/>
                <a:gd name="connsiteY6" fmla="*/ 6616240 h 6616240"/>
                <a:gd name="connsiteX0" fmla="*/ 0 w 9459"/>
                <a:gd name="connsiteY0" fmla="*/ 0 h 6615601"/>
                <a:gd name="connsiteX1" fmla="*/ 1631 w 9459"/>
                <a:gd name="connsiteY1" fmla="*/ 683667 h 6615601"/>
                <a:gd name="connsiteX2" fmla="*/ 1932 w 9459"/>
                <a:gd name="connsiteY2" fmla="*/ 2782344 h 6615601"/>
                <a:gd name="connsiteX3" fmla="*/ 3773 w 9459"/>
                <a:gd name="connsiteY3" fmla="*/ 4959004 h 6615601"/>
                <a:gd name="connsiteX4" fmla="*/ 7042 w 9459"/>
                <a:gd name="connsiteY4" fmla="*/ 6148201 h 6615601"/>
                <a:gd name="connsiteX5" fmla="*/ 9459 w 9459"/>
                <a:gd name="connsiteY5" fmla="*/ 6615601 h 6615601"/>
                <a:gd name="connsiteX0" fmla="*/ 0 w 8276"/>
                <a:gd name="connsiteY0" fmla="*/ 0 h 8967"/>
                <a:gd name="connsiteX1" fmla="*/ 318 w 8276"/>
                <a:gd name="connsiteY1" fmla="*/ 3173 h 8967"/>
                <a:gd name="connsiteX2" fmla="*/ 2265 w 8276"/>
                <a:gd name="connsiteY2" fmla="*/ 6463 h 8967"/>
                <a:gd name="connsiteX3" fmla="*/ 5721 w 8276"/>
                <a:gd name="connsiteY3" fmla="*/ 8260 h 8967"/>
                <a:gd name="connsiteX4" fmla="*/ 8276 w 8276"/>
                <a:gd name="connsiteY4" fmla="*/ 8967 h 8967"/>
                <a:gd name="connsiteX0" fmla="*/ 0 w 9616"/>
                <a:gd name="connsiteY0" fmla="*/ 0 h 6461"/>
                <a:gd name="connsiteX1" fmla="*/ 2353 w 9616"/>
                <a:gd name="connsiteY1" fmla="*/ 3669 h 6461"/>
                <a:gd name="connsiteX2" fmla="*/ 6529 w 9616"/>
                <a:gd name="connsiteY2" fmla="*/ 5673 h 6461"/>
                <a:gd name="connsiteX3" fmla="*/ 9616 w 9616"/>
                <a:gd name="connsiteY3" fmla="*/ 6461 h 6461"/>
                <a:gd name="connsiteX0" fmla="*/ 0 w 9903"/>
                <a:gd name="connsiteY0" fmla="*/ 0 h 8807"/>
                <a:gd name="connsiteX1" fmla="*/ 2350 w 9903"/>
                <a:gd name="connsiteY1" fmla="*/ 4486 h 8807"/>
                <a:gd name="connsiteX2" fmla="*/ 6693 w 9903"/>
                <a:gd name="connsiteY2" fmla="*/ 7587 h 8807"/>
                <a:gd name="connsiteX3" fmla="*/ 9903 w 9903"/>
                <a:gd name="connsiteY3" fmla="*/ 8807 h 8807"/>
                <a:gd name="connsiteX0" fmla="*/ 0 w 9705"/>
                <a:gd name="connsiteY0" fmla="*/ 0 h 8246"/>
                <a:gd name="connsiteX1" fmla="*/ 2078 w 9705"/>
                <a:gd name="connsiteY1" fmla="*/ 3340 h 8246"/>
                <a:gd name="connsiteX2" fmla="*/ 6464 w 9705"/>
                <a:gd name="connsiteY2" fmla="*/ 6861 h 8246"/>
                <a:gd name="connsiteX3" fmla="*/ 9705 w 9705"/>
                <a:gd name="connsiteY3" fmla="*/ 8246 h 8246"/>
                <a:gd name="connsiteX0" fmla="*/ 0 w 10000"/>
                <a:gd name="connsiteY0" fmla="*/ 0 h 10000"/>
                <a:gd name="connsiteX1" fmla="*/ 2141 w 10000"/>
                <a:gd name="connsiteY1" fmla="*/ 4050 h 10000"/>
                <a:gd name="connsiteX2" fmla="*/ 6660 w 10000"/>
                <a:gd name="connsiteY2" fmla="*/ 8320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2141 w 10000"/>
                <a:gd name="connsiteY1" fmla="*/ 4050 h 10000"/>
                <a:gd name="connsiteX2" fmla="*/ 6660 w 10000"/>
                <a:gd name="connsiteY2" fmla="*/ 8320 h 10000"/>
                <a:gd name="connsiteX3" fmla="*/ 10000 w 10000"/>
                <a:gd name="connsiteY3" fmla="*/ 10000 h 10000"/>
                <a:gd name="connsiteX0" fmla="*/ 0 w 10076"/>
                <a:gd name="connsiteY0" fmla="*/ 0 h 10081"/>
                <a:gd name="connsiteX1" fmla="*/ 2217 w 10076"/>
                <a:gd name="connsiteY1" fmla="*/ 4131 h 10081"/>
                <a:gd name="connsiteX2" fmla="*/ 6736 w 10076"/>
                <a:gd name="connsiteY2" fmla="*/ 8401 h 10081"/>
                <a:gd name="connsiteX3" fmla="*/ 10076 w 10076"/>
                <a:gd name="connsiteY3" fmla="*/ 10081 h 10081"/>
                <a:gd name="connsiteX0" fmla="*/ 0 w 10025"/>
                <a:gd name="connsiteY0" fmla="*/ 0 h 10081"/>
                <a:gd name="connsiteX1" fmla="*/ 2166 w 10025"/>
                <a:gd name="connsiteY1" fmla="*/ 4131 h 10081"/>
                <a:gd name="connsiteX2" fmla="*/ 6685 w 10025"/>
                <a:gd name="connsiteY2" fmla="*/ 8401 h 10081"/>
                <a:gd name="connsiteX3" fmla="*/ 10025 w 10025"/>
                <a:gd name="connsiteY3" fmla="*/ 10081 h 10081"/>
                <a:gd name="connsiteX0" fmla="*/ 0 w 10025"/>
                <a:gd name="connsiteY0" fmla="*/ 0 h 10081"/>
                <a:gd name="connsiteX1" fmla="*/ 2166 w 10025"/>
                <a:gd name="connsiteY1" fmla="*/ 4131 h 10081"/>
                <a:gd name="connsiteX2" fmla="*/ 6685 w 10025"/>
                <a:gd name="connsiteY2" fmla="*/ 8401 h 10081"/>
                <a:gd name="connsiteX3" fmla="*/ 10025 w 10025"/>
                <a:gd name="connsiteY3" fmla="*/ 10081 h 10081"/>
                <a:gd name="connsiteX0" fmla="*/ 0 w 10050"/>
                <a:gd name="connsiteY0" fmla="*/ 0 h 10081"/>
                <a:gd name="connsiteX1" fmla="*/ 2191 w 10050"/>
                <a:gd name="connsiteY1" fmla="*/ 4131 h 10081"/>
                <a:gd name="connsiteX2" fmla="*/ 6710 w 10050"/>
                <a:gd name="connsiteY2" fmla="*/ 8401 h 10081"/>
                <a:gd name="connsiteX3" fmla="*/ 10050 w 10050"/>
                <a:gd name="connsiteY3" fmla="*/ 10081 h 10081"/>
                <a:gd name="connsiteX0" fmla="*/ 0 w 10050"/>
                <a:gd name="connsiteY0" fmla="*/ 0 h 10054"/>
                <a:gd name="connsiteX1" fmla="*/ 2191 w 10050"/>
                <a:gd name="connsiteY1" fmla="*/ 4104 h 10054"/>
                <a:gd name="connsiteX2" fmla="*/ 6710 w 10050"/>
                <a:gd name="connsiteY2" fmla="*/ 8374 h 10054"/>
                <a:gd name="connsiteX3" fmla="*/ 10050 w 10050"/>
                <a:gd name="connsiteY3" fmla="*/ 10054 h 10054"/>
                <a:gd name="connsiteX0" fmla="*/ 0 w 10025"/>
                <a:gd name="connsiteY0" fmla="*/ 0 h 10054"/>
                <a:gd name="connsiteX1" fmla="*/ 2166 w 10025"/>
                <a:gd name="connsiteY1" fmla="*/ 4104 h 10054"/>
                <a:gd name="connsiteX2" fmla="*/ 6685 w 10025"/>
                <a:gd name="connsiteY2" fmla="*/ 8374 h 10054"/>
                <a:gd name="connsiteX3" fmla="*/ 10025 w 10025"/>
                <a:gd name="connsiteY3" fmla="*/ 10054 h 1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5" h="10054">
                  <a:moveTo>
                    <a:pt x="0" y="0"/>
                  </a:moveTo>
                  <a:cubicBezTo>
                    <a:pt x="256" y="1197"/>
                    <a:pt x="597" y="2716"/>
                    <a:pt x="2166" y="4104"/>
                  </a:cubicBezTo>
                  <a:cubicBezTo>
                    <a:pt x="3629" y="5429"/>
                    <a:pt x="5220" y="7049"/>
                    <a:pt x="6685" y="8374"/>
                  </a:cubicBezTo>
                  <a:cubicBezTo>
                    <a:pt x="7943" y="9474"/>
                    <a:pt x="8929" y="9793"/>
                    <a:pt x="10025" y="10054"/>
                  </a:cubicBezTo>
                </a:path>
              </a:pathLst>
            </a:custGeom>
            <a:ln w="38100" cmpd="sng">
              <a:solidFill>
                <a:srgbClr val="00B050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7088155" y="1479358"/>
              <a:ext cx="357346" cy="5323190"/>
              <a:chOff x="6484712" y="1479358"/>
              <a:chExt cx="357346" cy="5323190"/>
            </a:xfrm>
          </p:grpSpPr>
          <p:sp>
            <p:nvSpPr>
              <p:cNvPr id="153" name="Rectangle 7"/>
              <p:cNvSpPr/>
              <p:nvPr/>
            </p:nvSpPr>
            <p:spPr>
              <a:xfrm>
                <a:off x="6699009" y="4596127"/>
                <a:ext cx="143049" cy="283368"/>
              </a:xfrm>
              <a:custGeom>
                <a:avLst/>
                <a:gdLst>
                  <a:gd name="connsiteX0" fmla="*/ 0 w 254969"/>
                  <a:gd name="connsiteY0" fmla="*/ 0 h 457200"/>
                  <a:gd name="connsiteX1" fmla="*/ 254969 w 254969"/>
                  <a:gd name="connsiteY1" fmla="*/ 0 h 457200"/>
                  <a:gd name="connsiteX2" fmla="*/ 254969 w 254969"/>
                  <a:gd name="connsiteY2" fmla="*/ 457200 h 457200"/>
                  <a:gd name="connsiteX3" fmla="*/ 0 w 254969"/>
                  <a:gd name="connsiteY3" fmla="*/ 457200 h 457200"/>
                  <a:gd name="connsiteX4" fmla="*/ 0 w 254969"/>
                  <a:gd name="connsiteY4" fmla="*/ 0 h 457200"/>
                  <a:gd name="connsiteX0" fmla="*/ 142875 w 254969"/>
                  <a:gd name="connsiteY0" fmla="*/ 0 h 476250"/>
                  <a:gd name="connsiteX1" fmla="*/ 254969 w 254969"/>
                  <a:gd name="connsiteY1" fmla="*/ 19050 h 476250"/>
                  <a:gd name="connsiteX2" fmla="*/ 254969 w 254969"/>
                  <a:gd name="connsiteY2" fmla="*/ 476250 h 476250"/>
                  <a:gd name="connsiteX3" fmla="*/ 0 w 254969"/>
                  <a:gd name="connsiteY3" fmla="*/ 476250 h 476250"/>
                  <a:gd name="connsiteX4" fmla="*/ 142875 w 254969"/>
                  <a:gd name="connsiteY4" fmla="*/ 0 h 476250"/>
                  <a:gd name="connsiteX0" fmla="*/ 119062 w 231156"/>
                  <a:gd name="connsiteY0" fmla="*/ 0 h 476250"/>
                  <a:gd name="connsiteX1" fmla="*/ 231156 w 231156"/>
                  <a:gd name="connsiteY1" fmla="*/ 19050 h 476250"/>
                  <a:gd name="connsiteX2" fmla="*/ 231156 w 231156"/>
                  <a:gd name="connsiteY2" fmla="*/ 476250 h 476250"/>
                  <a:gd name="connsiteX3" fmla="*/ 0 w 231156"/>
                  <a:gd name="connsiteY3" fmla="*/ 402431 h 476250"/>
                  <a:gd name="connsiteX4" fmla="*/ 119062 w 231156"/>
                  <a:gd name="connsiteY4" fmla="*/ 0 h 476250"/>
                  <a:gd name="connsiteX0" fmla="*/ 119062 w 231156"/>
                  <a:gd name="connsiteY0" fmla="*/ 0 h 723900"/>
                  <a:gd name="connsiteX1" fmla="*/ 231156 w 231156"/>
                  <a:gd name="connsiteY1" fmla="*/ 19050 h 723900"/>
                  <a:gd name="connsiteX2" fmla="*/ 23987 w 231156"/>
                  <a:gd name="connsiteY2" fmla="*/ 723900 h 723900"/>
                  <a:gd name="connsiteX3" fmla="*/ 0 w 231156"/>
                  <a:gd name="connsiteY3" fmla="*/ 402431 h 723900"/>
                  <a:gd name="connsiteX4" fmla="*/ 119062 w 231156"/>
                  <a:gd name="connsiteY4" fmla="*/ 0 h 723900"/>
                  <a:gd name="connsiteX0" fmla="*/ 119062 w 119062"/>
                  <a:gd name="connsiteY0" fmla="*/ 0 h 723900"/>
                  <a:gd name="connsiteX1" fmla="*/ 85900 w 119062"/>
                  <a:gd name="connsiteY1" fmla="*/ 502444 h 723900"/>
                  <a:gd name="connsiteX2" fmla="*/ 23987 w 119062"/>
                  <a:gd name="connsiteY2" fmla="*/ 723900 h 723900"/>
                  <a:gd name="connsiteX3" fmla="*/ 0 w 119062"/>
                  <a:gd name="connsiteY3" fmla="*/ 402431 h 723900"/>
                  <a:gd name="connsiteX4" fmla="*/ 119062 w 119062"/>
                  <a:gd name="connsiteY4" fmla="*/ 0 h 723900"/>
                  <a:gd name="connsiteX0" fmla="*/ 119062 w 126381"/>
                  <a:gd name="connsiteY0" fmla="*/ 0 h 723900"/>
                  <a:gd name="connsiteX1" fmla="*/ 126381 w 126381"/>
                  <a:gd name="connsiteY1" fmla="*/ 390525 h 723900"/>
                  <a:gd name="connsiteX2" fmla="*/ 23987 w 126381"/>
                  <a:gd name="connsiteY2" fmla="*/ 723900 h 723900"/>
                  <a:gd name="connsiteX3" fmla="*/ 0 w 126381"/>
                  <a:gd name="connsiteY3" fmla="*/ 402431 h 723900"/>
                  <a:gd name="connsiteX4" fmla="*/ 119062 w 126381"/>
                  <a:gd name="connsiteY4" fmla="*/ 0 h 723900"/>
                  <a:gd name="connsiteX0" fmla="*/ 135730 w 143049"/>
                  <a:gd name="connsiteY0" fmla="*/ 0 h 723900"/>
                  <a:gd name="connsiteX1" fmla="*/ 143049 w 143049"/>
                  <a:gd name="connsiteY1" fmla="*/ 390525 h 723900"/>
                  <a:gd name="connsiteX2" fmla="*/ 40655 w 143049"/>
                  <a:gd name="connsiteY2" fmla="*/ 723900 h 723900"/>
                  <a:gd name="connsiteX3" fmla="*/ 0 w 143049"/>
                  <a:gd name="connsiteY3" fmla="*/ 357188 h 723900"/>
                  <a:gd name="connsiteX4" fmla="*/ 135730 w 143049"/>
                  <a:gd name="connsiteY4" fmla="*/ 0 h 723900"/>
                  <a:gd name="connsiteX0" fmla="*/ 195088 w 202407"/>
                  <a:gd name="connsiteY0" fmla="*/ 0 h 571500"/>
                  <a:gd name="connsiteX1" fmla="*/ 202407 w 202407"/>
                  <a:gd name="connsiteY1" fmla="*/ 390525 h 571500"/>
                  <a:gd name="connsiteX2" fmla="*/ 0 w 202407"/>
                  <a:gd name="connsiteY2" fmla="*/ 571500 h 571500"/>
                  <a:gd name="connsiteX3" fmla="*/ 59358 w 202407"/>
                  <a:gd name="connsiteY3" fmla="*/ 357188 h 571500"/>
                  <a:gd name="connsiteX4" fmla="*/ 195088 w 202407"/>
                  <a:gd name="connsiteY4" fmla="*/ 0 h 571500"/>
                  <a:gd name="connsiteX0" fmla="*/ 195088 w 204788"/>
                  <a:gd name="connsiteY0" fmla="*/ 0 h 640556"/>
                  <a:gd name="connsiteX1" fmla="*/ 204788 w 204788"/>
                  <a:gd name="connsiteY1" fmla="*/ 640556 h 640556"/>
                  <a:gd name="connsiteX2" fmla="*/ 0 w 204788"/>
                  <a:gd name="connsiteY2" fmla="*/ 571500 h 640556"/>
                  <a:gd name="connsiteX3" fmla="*/ 59358 w 204788"/>
                  <a:gd name="connsiteY3" fmla="*/ 357188 h 640556"/>
                  <a:gd name="connsiteX4" fmla="*/ 195088 w 204788"/>
                  <a:gd name="connsiteY4" fmla="*/ 0 h 640556"/>
                  <a:gd name="connsiteX0" fmla="*/ 121270 w 204788"/>
                  <a:gd name="connsiteY0" fmla="*/ 150018 h 283368"/>
                  <a:gd name="connsiteX1" fmla="*/ 204788 w 204788"/>
                  <a:gd name="connsiteY1" fmla="*/ 283368 h 283368"/>
                  <a:gd name="connsiteX2" fmla="*/ 0 w 204788"/>
                  <a:gd name="connsiteY2" fmla="*/ 214312 h 283368"/>
                  <a:gd name="connsiteX3" fmla="*/ 59358 w 204788"/>
                  <a:gd name="connsiteY3" fmla="*/ 0 h 283368"/>
                  <a:gd name="connsiteX4" fmla="*/ 121270 w 204788"/>
                  <a:gd name="connsiteY4" fmla="*/ 150018 h 283368"/>
                  <a:gd name="connsiteX0" fmla="*/ 192707 w 204788"/>
                  <a:gd name="connsiteY0" fmla="*/ 114300 h 283368"/>
                  <a:gd name="connsiteX1" fmla="*/ 204788 w 204788"/>
                  <a:gd name="connsiteY1" fmla="*/ 283368 h 283368"/>
                  <a:gd name="connsiteX2" fmla="*/ 0 w 204788"/>
                  <a:gd name="connsiteY2" fmla="*/ 214312 h 283368"/>
                  <a:gd name="connsiteX3" fmla="*/ 59358 w 204788"/>
                  <a:gd name="connsiteY3" fmla="*/ 0 h 283368"/>
                  <a:gd name="connsiteX4" fmla="*/ 192707 w 204788"/>
                  <a:gd name="connsiteY4" fmla="*/ 114300 h 283368"/>
                  <a:gd name="connsiteX0" fmla="*/ 133349 w 145430"/>
                  <a:gd name="connsiteY0" fmla="*/ 114300 h 283368"/>
                  <a:gd name="connsiteX1" fmla="*/ 145430 w 145430"/>
                  <a:gd name="connsiteY1" fmla="*/ 283368 h 283368"/>
                  <a:gd name="connsiteX2" fmla="*/ 66848 w 145430"/>
                  <a:gd name="connsiteY2" fmla="*/ 138112 h 283368"/>
                  <a:gd name="connsiteX3" fmla="*/ 0 w 145430"/>
                  <a:gd name="connsiteY3" fmla="*/ 0 h 283368"/>
                  <a:gd name="connsiteX4" fmla="*/ 133349 w 145430"/>
                  <a:gd name="connsiteY4" fmla="*/ 114300 h 283368"/>
                  <a:gd name="connsiteX0" fmla="*/ 133349 w 145430"/>
                  <a:gd name="connsiteY0" fmla="*/ 114300 h 283368"/>
                  <a:gd name="connsiteX1" fmla="*/ 145430 w 145430"/>
                  <a:gd name="connsiteY1" fmla="*/ 283368 h 283368"/>
                  <a:gd name="connsiteX2" fmla="*/ 19223 w 145430"/>
                  <a:gd name="connsiteY2" fmla="*/ 176212 h 283368"/>
                  <a:gd name="connsiteX3" fmla="*/ 0 w 145430"/>
                  <a:gd name="connsiteY3" fmla="*/ 0 h 283368"/>
                  <a:gd name="connsiteX4" fmla="*/ 133349 w 145430"/>
                  <a:gd name="connsiteY4" fmla="*/ 114300 h 283368"/>
                  <a:gd name="connsiteX0" fmla="*/ 133349 w 138287"/>
                  <a:gd name="connsiteY0" fmla="*/ 114300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33349 w 138287"/>
                  <a:gd name="connsiteY4" fmla="*/ 114300 h 276224"/>
                  <a:gd name="connsiteX0" fmla="*/ 126205 w 138287"/>
                  <a:gd name="connsiteY0" fmla="*/ 107156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26205 w 138287"/>
                  <a:gd name="connsiteY4" fmla="*/ 107156 h 276224"/>
                  <a:gd name="connsiteX0" fmla="*/ 126205 w 138287"/>
                  <a:gd name="connsiteY0" fmla="*/ 107156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26205 w 138287"/>
                  <a:gd name="connsiteY4" fmla="*/ 107156 h 276224"/>
                  <a:gd name="connsiteX0" fmla="*/ 128586 w 138287"/>
                  <a:gd name="connsiteY0" fmla="*/ 119063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28586 w 138287"/>
                  <a:gd name="connsiteY4" fmla="*/ 119063 h 276224"/>
                  <a:gd name="connsiteX0" fmla="*/ 133348 w 143049"/>
                  <a:gd name="connsiteY0" fmla="*/ 126207 h 283368"/>
                  <a:gd name="connsiteX1" fmla="*/ 143049 w 143049"/>
                  <a:gd name="connsiteY1" fmla="*/ 283368 h 283368"/>
                  <a:gd name="connsiteX2" fmla="*/ 23985 w 143049"/>
                  <a:gd name="connsiteY2" fmla="*/ 183356 h 283368"/>
                  <a:gd name="connsiteX3" fmla="*/ 0 w 143049"/>
                  <a:gd name="connsiteY3" fmla="*/ 0 h 283368"/>
                  <a:gd name="connsiteX4" fmla="*/ 133348 w 143049"/>
                  <a:gd name="connsiteY4" fmla="*/ 126207 h 283368"/>
                  <a:gd name="connsiteX0" fmla="*/ 133348 w 143049"/>
                  <a:gd name="connsiteY0" fmla="*/ 126207 h 283368"/>
                  <a:gd name="connsiteX1" fmla="*/ 143049 w 143049"/>
                  <a:gd name="connsiteY1" fmla="*/ 283368 h 283368"/>
                  <a:gd name="connsiteX2" fmla="*/ 23985 w 143049"/>
                  <a:gd name="connsiteY2" fmla="*/ 183356 h 283368"/>
                  <a:gd name="connsiteX3" fmla="*/ 0 w 143049"/>
                  <a:gd name="connsiteY3" fmla="*/ 0 h 283368"/>
                  <a:gd name="connsiteX4" fmla="*/ 133348 w 143049"/>
                  <a:gd name="connsiteY4" fmla="*/ 126207 h 283368"/>
                  <a:gd name="connsiteX0" fmla="*/ 133348 w 143049"/>
                  <a:gd name="connsiteY0" fmla="*/ 126207 h 283368"/>
                  <a:gd name="connsiteX1" fmla="*/ 143049 w 143049"/>
                  <a:gd name="connsiteY1" fmla="*/ 283368 h 283368"/>
                  <a:gd name="connsiteX2" fmla="*/ 23985 w 143049"/>
                  <a:gd name="connsiteY2" fmla="*/ 183356 h 283368"/>
                  <a:gd name="connsiteX3" fmla="*/ 0 w 143049"/>
                  <a:gd name="connsiteY3" fmla="*/ 0 h 283368"/>
                  <a:gd name="connsiteX4" fmla="*/ 133348 w 143049"/>
                  <a:gd name="connsiteY4" fmla="*/ 126207 h 28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049" h="283368">
                    <a:moveTo>
                      <a:pt x="133348" y="126207"/>
                    </a:moveTo>
                    <a:cubicBezTo>
                      <a:pt x="137375" y="182563"/>
                      <a:pt x="141403" y="222249"/>
                      <a:pt x="143049" y="283368"/>
                    </a:cubicBezTo>
                    <a:lnTo>
                      <a:pt x="23985" y="183356"/>
                    </a:lnTo>
                    <a:cubicBezTo>
                      <a:pt x="23134" y="143668"/>
                      <a:pt x="17520" y="84932"/>
                      <a:pt x="0" y="0"/>
                    </a:cubicBezTo>
                    <a:lnTo>
                      <a:pt x="133348" y="126207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 153"/>
              <p:cNvSpPr/>
              <p:nvPr/>
            </p:nvSpPr>
            <p:spPr>
              <a:xfrm>
                <a:off x="6484712" y="1479358"/>
                <a:ext cx="330082" cy="5323190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16215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16215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16215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583948"/>
                  <a:gd name="connsiteY0" fmla="*/ 0 h 6047756"/>
                  <a:gd name="connsiteX1" fmla="*/ 35210 w 583948"/>
                  <a:gd name="connsiteY1" fmla="*/ 2616215 h 6047756"/>
                  <a:gd name="connsiteX2" fmla="*/ 494902 w 583948"/>
                  <a:gd name="connsiteY2" fmla="*/ 3786382 h 6047756"/>
                  <a:gd name="connsiteX3" fmla="*/ 583948 w 583948"/>
                  <a:gd name="connsiteY3" fmla="*/ 6047756 h 6047756"/>
                  <a:gd name="connsiteX0" fmla="*/ 0 w 583948"/>
                  <a:gd name="connsiteY0" fmla="*/ 0 h 6047756"/>
                  <a:gd name="connsiteX1" fmla="*/ 35210 w 583948"/>
                  <a:gd name="connsiteY1" fmla="*/ 2616215 h 6047756"/>
                  <a:gd name="connsiteX2" fmla="*/ 524391 w 583948"/>
                  <a:gd name="connsiteY2" fmla="*/ 3791792 h 6047756"/>
                  <a:gd name="connsiteX3" fmla="*/ 583948 w 583948"/>
                  <a:gd name="connsiteY3" fmla="*/ 6047756 h 6047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948" h="6047756">
                    <a:moveTo>
                      <a:pt x="0" y="0"/>
                    </a:moveTo>
                    <a:lnTo>
                      <a:pt x="35210" y="2616215"/>
                    </a:lnTo>
                    <a:cubicBezTo>
                      <a:pt x="44285" y="3223499"/>
                      <a:pt x="502679" y="3206149"/>
                      <a:pt x="524391" y="3791792"/>
                    </a:cubicBezTo>
                    <a:cubicBezTo>
                      <a:pt x="524223" y="3891914"/>
                      <a:pt x="584116" y="5947634"/>
                      <a:pt x="583948" y="6047756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Freeform 114"/>
            <p:cNvSpPr/>
            <p:nvPr/>
          </p:nvSpPr>
          <p:spPr>
            <a:xfrm>
              <a:off x="3488399" y="3083668"/>
              <a:ext cx="3667114" cy="1286179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738"/>
                <a:gd name="connsiteY0" fmla="*/ 0 h 7196076"/>
                <a:gd name="connsiteX1" fmla="*/ 1672 w 41738"/>
                <a:gd name="connsiteY1" fmla="*/ 380620 h 7196076"/>
                <a:gd name="connsiteX2" fmla="*/ 6607 w 41738"/>
                <a:gd name="connsiteY2" fmla="*/ 890299 h 7196076"/>
                <a:gd name="connsiteX3" fmla="*/ 26977 w 41738"/>
                <a:gd name="connsiteY3" fmla="*/ 864161 h 7196076"/>
                <a:gd name="connsiteX4" fmla="*/ 29600 w 41738"/>
                <a:gd name="connsiteY4" fmla="*/ 1047236 h 7196076"/>
                <a:gd name="connsiteX5" fmla="*/ 34696 w 41738"/>
                <a:gd name="connsiteY5" fmla="*/ 1047875 h 7196076"/>
                <a:gd name="connsiteX6" fmla="*/ 36327 w 41738"/>
                <a:gd name="connsiteY6" fmla="*/ 1731542 h 7196076"/>
                <a:gd name="connsiteX7" fmla="*/ 36628 w 41738"/>
                <a:gd name="connsiteY7" fmla="*/ 3830219 h 7196076"/>
                <a:gd name="connsiteX8" fmla="*/ 38469 w 41738"/>
                <a:gd name="connsiteY8" fmla="*/ 6006879 h 7196076"/>
                <a:gd name="connsiteX9" fmla="*/ 41738 w 41738"/>
                <a:gd name="connsiteY9" fmla="*/ 7196076 h 7196076"/>
                <a:gd name="connsiteX0" fmla="*/ 0 w 38469"/>
                <a:gd name="connsiteY0" fmla="*/ 0 h 6006879"/>
                <a:gd name="connsiteX1" fmla="*/ 1672 w 38469"/>
                <a:gd name="connsiteY1" fmla="*/ 380620 h 6006879"/>
                <a:gd name="connsiteX2" fmla="*/ 6607 w 38469"/>
                <a:gd name="connsiteY2" fmla="*/ 890299 h 6006879"/>
                <a:gd name="connsiteX3" fmla="*/ 26977 w 38469"/>
                <a:gd name="connsiteY3" fmla="*/ 864161 h 6006879"/>
                <a:gd name="connsiteX4" fmla="*/ 29600 w 38469"/>
                <a:gd name="connsiteY4" fmla="*/ 1047236 h 6006879"/>
                <a:gd name="connsiteX5" fmla="*/ 34696 w 38469"/>
                <a:gd name="connsiteY5" fmla="*/ 1047875 h 6006879"/>
                <a:gd name="connsiteX6" fmla="*/ 36327 w 38469"/>
                <a:gd name="connsiteY6" fmla="*/ 1731542 h 6006879"/>
                <a:gd name="connsiteX7" fmla="*/ 36628 w 38469"/>
                <a:gd name="connsiteY7" fmla="*/ 3830219 h 6006879"/>
                <a:gd name="connsiteX8" fmla="*/ 38469 w 38469"/>
                <a:gd name="connsiteY8" fmla="*/ 6006879 h 6006879"/>
                <a:gd name="connsiteX0" fmla="*/ 0 w 36631"/>
                <a:gd name="connsiteY0" fmla="*/ 0 h 4627748"/>
                <a:gd name="connsiteX1" fmla="*/ 1672 w 36631"/>
                <a:gd name="connsiteY1" fmla="*/ 380620 h 4627748"/>
                <a:gd name="connsiteX2" fmla="*/ 6607 w 36631"/>
                <a:gd name="connsiteY2" fmla="*/ 890299 h 4627748"/>
                <a:gd name="connsiteX3" fmla="*/ 26977 w 36631"/>
                <a:gd name="connsiteY3" fmla="*/ 864161 h 4627748"/>
                <a:gd name="connsiteX4" fmla="*/ 29600 w 36631"/>
                <a:gd name="connsiteY4" fmla="*/ 1047236 h 4627748"/>
                <a:gd name="connsiteX5" fmla="*/ 34696 w 36631"/>
                <a:gd name="connsiteY5" fmla="*/ 1047875 h 4627748"/>
                <a:gd name="connsiteX6" fmla="*/ 36327 w 36631"/>
                <a:gd name="connsiteY6" fmla="*/ 1731542 h 4627748"/>
                <a:gd name="connsiteX7" fmla="*/ 36628 w 36631"/>
                <a:gd name="connsiteY7" fmla="*/ 3830219 h 4627748"/>
                <a:gd name="connsiteX8" fmla="*/ 36506 w 36631"/>
                <a:gd name="connsiteY8" fmla="*/ 4627748 h 4627748"/>
                <a:gd name="connsiteX0" fmla="*/ 0 w 36910"/>
                <a:gd name="connsiteY0" fmla="*/ 0 h 4867597"/>
                <a:gd name="connsiteX1" fmla="*/ 1672 w 36910"/>
                <a:gd name="connsiteY1" fmla="*/ 380620 h 4867597"/>
                <a:gd name="connsiteX2" fmla="*/ 6607 w 36910"/>
                <a:gd name="connsiteY2" fmla="*/ 890299 h 4867597"/>
                <a:gd name="connsiteX3" fmla="*/ 26977 w 36910"/>
                <a:gd name="connsiteY3" fmla="*/ 864161 h 4867597"/>
                <a:gd name="connsiteX4" fmla="*/ 29600 w 36910"/>
                <a:gd name="connsiteY4" fmla="*/ 1047236 h 4867597"/>
                <a:gd name="connsiteX5" fmla="*/ 34696 w 36910"/>
                <a:gd name="connsiteY5" fmla="*/ 1047875 h 4867597"/>
                <a:gd name="connsiteX6" fmla="*/ 36327 w 36910"/>
                <a:gd name="connsiteY6" fmla="*/ 1731542 h 4867597"/>
                <a:gd name="connsiteX7" fmla="*/ 36628 w 36910"/>
                <a:gd name="connsiteY7" fmla="*/ 3830219 h 4867597"/>
                <a:gd name="connsiteX8" fmla="*/ 36910 w 36910"/>
                <a:gd name="connsiteY8" fmla="*/ 4867597 h 4867597"/>
                <a:gd name="connsiteX0" fmla="*/ 0 w 36910"/>
                <a:gd name="connsiteY0" fmla="*/ 0 h 4867597"/>
                <a:gd name="connsiteX1" fmla="*/ 1672 w 36910"/>
                <a:gd name="connsiteY1" fmla="*/ 380620 h 4867597"/>
                <a:gd name="connsiteX2" fmla="*/ 6607 w 36910"/>
                <a:gd name="connsiteY2" fmla="*/ 890299 h 4867597"/>
                <a:gd name="connsiteX3" fmla="*/ 26977 w 36910"/>
                <a:gd name="connsiteY3" fmla="*/ 864161 h 4867597"/>
                <a:gd name="connsiteX4" fmla="*/ 29600 w 36910"/>
                <a:gd name="connsiteY4" fmla="*/ 1047236 h 4867597"/>
                <a:gd name="connsiteX5" fmla="*/ 34696 w 36910"/>
                <a:gd name="connsiteY5" fmla="*/ 1047875 h 4867597"/>
                <a:gd name="connsiteX6" fmla="*/ 36327 w 36910"/>
                <a:gd name="connsiteY6" fmla="*/ 1731542 h 4867597"/>
                <a:gd name="connsiteX7" fmla="*/ 36628 w 36910"/>
                <a:gd name="connsiteY7" fmla="*/ 3830219 h 4867597"/>
                <a:gd name="connsiteX8" fmla="*/ 36910 w 36910"/>
                <a:gd name="connsiteY8" fmla="*/ 4867597 h 4867597"/>
                <a:gd name="connsiteX0" fmla="*/ 0 w 36892"/>
                <a:gd name="connsiteY0" fmla="*/ 0 h 4882586"/>
                <a:gd name="connsiteX1" fmla="*/ 1672 w 36892"/>
                <a:gd name="connsiteY1" fmla="*/ 380620 h 4882586"/>
                <a:gd name="connsiteX2" fmla="*/ 6607 w 36892"/>
                <a:gd name="connsiteY2" fmla="*/ 890299 h 4882586"/>
                <a:gd name="connsiteX3" fmla="*/ 26977 w 36892"/>
                <a:gd name="connsiteY3" fmla="*/ 864161 h 4882586"/>
                <a:gd name="connsiteX4" fmla="*/ 29600 w 36892"/>
                <a:gd name="connsiteY4" fmla="*/ 1047236 h 4882586"/>
                <a:gd name="connsiteX5" fmla="*/ 34696 w 36892"/>
                <a:gd name="connsiteY5" fmla="*/ 1047875 h 4882586"/>
                <a:gd name="connsiteX6" fmla="*/ 36327 w 36892"/>
                <a:gd name="connsiteY6" fmla="*/ 1731542 h 4882586"/>
                <a:gd name="connsiteX7" fmla="*/ 36628 w 36892"/>
                <a:gd name="connsiteY7" fmla="*/ 3830219 h 4882586"/>
                <a:gd name="connsiteX8" fmla="*/ 36892 w 36892"/>
                <a:gd name="connsiteY8" fmla="*/ 4882586 h 4882586"/>
                <a:gd name="connsiteX0" fmla="*/ 0 w 36910"/>
                <a:gd name="connsiteY0" fmla="*/ 0 h 4890080"/>
                <a:gd name="connsiteX1" fmla="*/ 1672 w 36910"/>
                <a:gd name="connsiteY1" fmla="*/ 380620 h 4890080"/>
                <a:gd name="connsiteX2" fmla="*/ 6607 w 36910"/>
                <a:gd name="connsiteY2" fmla="*/ 890299 h 4890080"/>
                <a:gd name="connsiteX3" fmla="*/ 26977 w 36910"/>
                <a:gd name="connsiteY3" fmla="*/ 864161 h 4890080"/>
                <a:gd name="connsiteX4" fmla="*/ 29600 w 36910"/>
                <a:gd name="connsiteY4" fmla="*/ 1047236 h 4890080"/>
                <a:gd name="connsiteX5" fmla="*/ 34696 w 36910"/>
                <a:gd name="connsiteY5" fmla="*/ 1047875 h 4890080"/>
                <a:gd name="connsiteX6" fmla="*/ 36327 w 36910"/>
                <a:gd name="connsiteY6" fmla="*/ 1731542 h 4890080"/>
                <a:gd name="connsiteX7" fmla="*/ 36628 w 36910"/>
                <a:gd name="connsiteY7" fmla="*/ 3830219 h 4890080"/>
                <a:gd name="connsiteX8" fmla="*/ 36910 w 36910"/>
                <a:gd name="connsiteY8" fmla="*/ 4890080 h 4890080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5238"/>
                <a:gd name="connsiteY0" fmla="*/ 0 h 4531947"/>
                <a:gd name="connsiteX1" fmla="*/ 4935 w 35238"/>
                <a:gd name="connsiteY1" fmla="*/ 509679 h 4531947"/>
                <a:gd name="connsiteX2" fmla="*/ 25305 w 35238"/>
                <a:gd name="connsiteY2" fmla="*/ 483541 h 4531947"/>
                <a:gd name="connsiteX3" fmla="*/ 27928 w 35238"/>
                <a:gd name="connsiteY3" fmla="*/ 666616 h 4531947"/>
                <a:gd name="connsiteX4" fmla="*/ 33024 w 35238"/>
                <a:gd name="connsiteY4" fmla="*/ 667255 h 4531947"/>
                <a:gd name="connsiteX5" fmla="*/ 34655 w 35238"/>
                <a:gd name="connsiteY5" fmla="*/ 1350922 h 4531947"/>
                <a:gd name="connsiteX6" fmla="*/ 34956 w 35238"/>
                <a:gd name="connsiteY6" fmla="*/ 3449599 h 4531947"/>
                <a:gd name="connsiteX7" fmla="*/ 35238 w 35238"/>
                <a:gd name="connsiteY7" fmla="*/ 4531947 h 4531947"/>
                <a:gd name="connsiteX0" fmla="*/ 0 w 30303"/>
                <a:gd name="connsiteY0" fmla="*/ 26138 h 4048406"/>
                <a:gd name="connsiteX1" fmla="*/ 20370 w 30303"/>
                <a:gd name="connsiteY1" fmla="*/ 0 h 4048406"/>
                <a:gd name="connsiteX2" fmla="*/ 22993 w 30303"/>
                <a:gd name="connsiteY2" fmla="*/ 183075 h 4048406"/>
                <a:gd name="connsiteX3" fmla="*/ 28089 w 30303"/>
                <a:gd name="connsiteY3" fmla="*/ 183714 h 4048406"/>
                <a:gd name="connsiteX4" fmla="*/ 29720 w 30303"/>
                <a:gd name="connsiteY4" fmla="*/ 867381 h 4048406"/>
                <a:gd name="connsiteX5" fmla="*/ 30021 w 30303"/>
                <a:gd name="connsiteY5" fmla="*/ 2966058 h 4048406"/>
                <a:gd name="connsiteX6" fmla="*/ 30303 w 30303"/>
                <a:gd name="connsiteY6" fmla="*/ 4048406 h 4048406"/>
                <a:gd name="connsiteX0" fmla="*/ 0 w 28249"/>
                <a:gd name="connsiteY0" fmla="*/ 26138 h 4048406"/>
                <a:gd name="connsiteX1" fmla="*/ 18316 w 28249"/>
                <a:gd name="connsiteY1" fmla="*/ 0 h 4048406"/>
                <a:gd name="connsiteX2" fmla="*/ 20939 w 28249"/>
                <a:gd name="connsiteY2" fmla="*/ 183075 h 4048406"/>
                <a:gd name="connsiteX3" fmla="*/ 26035 w 28249"/>
                <a:gd name="connsiteY3" fmla="*/ 183714 h 4048406"/>
                <a:gd name="connsiteX4" fmla="*/ 27666 w 28249"/>
                <a:gd name="connsiteY4" fmla="*/ 867381 h 4048406"/>
                <a:gd name="connsiteX5" fmla="*/ 27967 w 28249"/>
                <a:gd name="connsiteY5" fmla="*/ 2966058 h 4048406"/>
                <a:gd name="connsiteX6" fmla="*/ 28249 w 28249"/>
                <a:gd name="connsiteY6" fmla="*/ 4048406 h 404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49" h="4048406">
                  <a:moveTo>
                    <a:pt x="0" y="26138"/>
                  </a:moveTo>
                  <a:cubicBezTo>
                    <a:pt x="6915" y="17425"/>
                    <a:pt x="11401" y="8713"/>
                    <a:pt x="18316" y="0"/>
                  </a:cubicBezTo>
                  <a:cubicBezTo>
                    <a:pt x="19490" y="0"/>
                    <a:pt x="19765" y="183075"/>
                    <a:pt x="20939" y="183075"/>
                  </a:cubicBezTo>
                  <a:lnTo>
                    <a:pt x="26035" y="183714"/>
                  </a:lnTo>
                  <a:cubicBezTo>
                    <a:pt x="27047" y="187224"/>
                    <a:pt x="27607" y="498785"/>
                    <a:pt x="27666" y="867381"/>
                  </a:cubicBezTo>
                  <a:cubicBezTo>
                    <a:pt x="27797" y="1864252"/>
                    <a:pt x="27836" y="1969187"/>
                    <a:pt x="27967" y="2966058"/>
                  </a:cubicBezTo>
                  <a:cubicBezTo>
                    <a:pt x="28078" y="3584818"/>
                    <a:pt x="28105" y="3700062"/>
                    <a:pt x="28249" y="4048406"/>
                  </a:cubicBezTo>
                </a:path>
              </a:pathLst>
            </a:custGeom>
            <a:ln w="38100" cmpd="sng">
              <a:solidFill>
                <a:srgbClr val="00B050"/>
              </a:solidFill>
              <a:headEnd type="triangl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7039960" y="2343407"/>
              <a:ext cx="345400" cy="3902829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866"/>
                <a:gd name="connsiteY0" fmla="*/ 0 h 10174394"/>
                <a:gd name="connsiteX1" fmla="*/ 1672 w 41866"/>
                <a:gd name="connsiteY1" fmla="*/ 380620 h 10174394"/>
                <a:gd name="connsiteX2" fmla="*/ 6607 w 41866"/>
                <a:gd name="connsiteY2" fmla="*/ 890299 h 10174394"/>
                <a:gd name="connsiteX3" fmla="*/ 26977 w 41866"/>
                <a:gd name="connsiteY3" fmla="*/ 864161 h 10174394"/>
                <a:gd name="connsiteX4" fmla="*/ 29600 w 41866"/>
                <a:gd name="connsiteY4" fmla="*/ 1047236 h 10174394"/>
                <a:gd name="connsiteX5" fmla="*/ 34696 w 41866"/>
                <a:gd name="connsiteY5" fmla="*/ 1047875 h 10174394"/>
                <a:gd name="connsiteX6" fmla="*/ 36327 w 41866"/>
                <a:gd name="connsiteY6" fmla="*/ 1731542 h 10174394"/>
                <a:gd name="connsiteX7" fmla="*/ 36628 w 41866"/>
                <a:gd name="connsiteY7" fmla="*/ 3830219 h 10174394"/>
                <a:gd name="connsiteX8" fmla="*/ 38469 w 41866"/>
                <a:gd name="connsiteY8" fmla="*/ 6006879 h 10174394"/>
                <a:gd name="connsiteX9" fmla="*/ 41738 w 41866"/>
                <a:gd name="connsiteY9" fmla="*/ 7196076 h 10174394"/>
                <a:gd name="connsiteX10" fmla="*/ 39202 w 41866"/>
                <a:gd name="connsiteY10" fmla="*/ 10174394 h 10174394"/>
                <a:gd name="connsiteX0" fmla="*/ 0 w 41861"/>
                <a:gd name="connsiteY0" fmla="*/ 0 h 10181888"/>
                <a:gd name="connsiteX1" fmla="*/ 1672 w 41861"/>
                <a:gd name="connsiteY1" fmla="*/ 380620 h 10181888"/>
                <a:gd name="connsiteX2" fmla="*/ 6607 w 41861"/>
                <a:gd name="connsiteY2" fmla="*/ 890299 h 10181888"/>
                <a:gd name="connsiteX3" fmla="*/ 26977 w 41861"/>
                <a:gd name="connsiteY3" fmla="*/ 864161 h 10181888"/>
                <a:gd name="connsiteX4" fmla="*/ 29600 w 41861"/>
                <a:gd name="connsiteY4" fmla="*/ 1047236 h 10181888"/>
                <a:gd name="connsiteX5" fmla="*/ 34696 w 41861"/>
                <a:gd name="connsiteY5" fmla="*/ 1047875 h 10181888"/>
                <a:gd name="connsiteX6" fmla="*/ 36327 w 41861"/>
                <a:gd name="connsiteY6" fmla="*/ 1731542 h 10181888"/>
                <a:gd name="connsiteX7" fmla="*/ 36628 w 41861"/>
                <a:gd name="connsiteY7" fmla="*/ 3830219 h 10181888"/>
                <a:gd name="connsiteX8" fmla="*/ 38469 w 41861"/>
                <a:gd name="connsiteY8" fmla="*/ 6006879 h 10181888"/>
                <a:gd name="connsiteX9" fmla="*/ 41738 w 41861"/>
                <a:gd name="connsiteY9" fmla="*/ 7196076 h 10181888"/>
                <a:gd name="connsiteX10" fmla="*/ 39000 w 41861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469 w 39153"/>
                <a:gd name="connsiteY8" fmla="*/ 6006879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000"/>
                <a:gd name="connsiteY0" fmla="*/ 0 h 10181888"/>
                <a:gd name="connsiteX1" fmla="*/ 1672 w 39000"/>
                <a:gd name="connsiteY1" fmla="*/ 380620 h 10181888"/>
                <a:gd name="connsiteX2" fmla="*/ 6607 w 39000"/>
                <a:gd name="connsiteY2" fmla="*/ 890299 h 10181888"/>
                <a:gd name="connsiteX3" fmla="*/ 26977 w 39000"/>
                <a:gd name="connsiteY3" fmla="*/ 864161 h 10181888"/>
                <a:gd name="connsiteX4" fmla="*/ 29600 w 39000"/>
                <a:gd name="connsiteY4" fmla="*/ 1047236 h 10181888"/>
                <a:gd name="connsiteX5" fmla="*/ 34696 w 39000"/>
                <a:gd name="connsiteY5" fmla="*/ 1047875 h 10181888"/>
                <a:gd name="connsiteX6" fmla="*/ 36327 w 39000"/>
                <a:gd name="connsiteY6" fmla="*/ 1731542 h 10181888"/>
                <a:gd name="connsiteX7" fmla="*/ 36628 w 39000"/>
                <a:gd name="connsiteY7" fmla="*/ 3830219 h 10181888"/>
                <a:gd name="connsiteX8" fmla="*/ 38212 w 39000"/>
                <a:gd name="connsiteY8" fmla="*/ 5984392 h 10181888"/>
                <a:gd name="connsiteX9" fmla="*/ 38858 w 39000"/>
                <a:gd name="connsiteY9" fmla="*/ 6753853 h 10181888"/>
                <a:gd name="connsiteX10" fmla="*/ 39000 w 39000"/>
                <a:gd name="connsiteY10" fmla="*/ 10181888 h 10181888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8858 w 39459"/>
                <a:gd name="connsiteY9" fmla="*/ 6753853 h 10624110"/>
                <a:gd name="connsiteX10" fmla="*/ 39459 w 39459"/>
                <a:gd name="connsiteY10" fmla="*/ 10624110 h 10624110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9225 w 39459"/>
                <a:gd name="connsiteY9" fmla="*/ 7218562 h 10624110"/>
                <a:gd name="connsiteX10" fmla="*/ 39459 w 39459"/>
                <a:gd name="connsiteY10" fmla="*/ 10624110 h 10624110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25 w 39441"/>
                <a:gd name="connsiteY9" fmla="*/ 7218562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7769"/>
                <a:gd name="connsiteY0" fmla="*/ 0 h 10273471"/>
                <a:gd name="connsiteX1" fmla="*/ 4935 w 37769"/>
                <a:gd name="connsiteY1" fmla="*/ 509679 h 10273471"/>
                <a:gd name="connsiteX2" fmla="*/ 25305 w 37769"/>
                <a:gd name="connsiteY2" fmla="*/ 483541 h 10273471"/>
                <a:gd name="connsiteX3" fmla="*/ 27928 w 37769"/>
                <a:gd name="connsiteY3" fmla="*/ 666616 h 10273471"/>
                <a:gd name="connsiteX4" fmla="*/ 33024 w 37769"/>
                <a:gd name="connsiteY4" fmla="*/ 667255 h 10273471"/>
                <a:gd name="connsiteX5" fmla="*/ 34655 w 37769"/>
                <a:gd name="connsiteY5" fmla="*/ 1350922 h 10273471"/>
                <a:gd name="connsiteX6" fmla="*/ 34956 w 37769"/>
                <a:gd name="connsiteY6" fmla="*/ 3449599 h 10273471"/>
                <a:gd name="connsiteX7" fmla="*/ 37590 w 37769"/>
                <a:gd name="connsiteY7" fmla="*/ 6800466 h 10273471"/>
                <a:gd name="connsiteX8" fmla="*/ 37769 w 37769"/>
                <a:gd name="connsiteY8" fmla="*/ 10273471 h 10273471"/>
                <a:gd name="connsiteX0" fmla="*/ 0 w 32834"/>
                <a:gd name="connsiteY0" fmla="*/ 26138 h 9789930"/>
                <a:gd name="connsiteX1" fmla="*/ 20370 w 32834"/>
                <a:gd name="connsiteY1" fmla="*/ 0 h 9789930"/>
                <a:gd name="connsiteX2" fmla="*/ 22993 w 32834"/>
                <a:gd name="connsiteY2" fmla="*/ 183075 h 9789930"/>
                <a:gd name="connsiteX3" fmla="*/ 28089 w 32834"/>
                <a:gd name="connsiteY3" fmla="*/ 183714 h 9789930"/>
                <a:gd name="connsiteX4" fmla="*/ 29720 w 32834"/>
                <a:gd name="connsiteY4" fmla="*/ 867381 h 9789930"/>
                <a:gd name="connsiteX5" fmla="*/ 30021 w 32834"/>
                <a:gd name="connsiteY5" fmla="*/ 2966058 h 9789930"/>
                <a:gd name="connsiteX6" fmla="*/ 32655 w 32834"/>
                <a:gd name="connsiteY6" fmla="*/ 6316925 h 9789930"/>
                <a:gd name="connsiteX7" fmla="*/ 32834 w 32834"/>
                <a:gd name="connsiteY7" fmla="*/ 9789930 h 9789930"/>
                <a:gd name="connsiteX0" fmla="*/ 0 w 32834"/>
                <a:gd name="connsiteY0" fmla="*/ 2220056 h 11983848"/>
                <a:gd name="connsiteX1" fmla="*/ 20370 w 32834"/>
                <a:gd name="connsiteY1" fmla="*/ 2193918 h 11983848"/>
                <a:gd name="connsiteX2" fmla="*/ 22993 w 32834"/>
                <a:gd name="connsiteY2" fmla="*/ 2376993 h 11983848"/>
                <a:gd name="connsiteX3" fmla="*/ 31228 w 32834"/>
                <a:gd name="connsiteY3" fmla="*/ 0 h 11983848"/>
                <a:gd name="connsiteX4" fmla="*/ 29720 w 32834"/>
                <a:gd name="connsiteY4" fmla="*/ 3061299 h 11983848"/>
                <a:gd name="connsiteX5" fmla="*/ 30021 w 32834"/>
                <a:gd name="connsiteY5" fmla="*/ 5159976 h 11983848"/>
                <a:gd name="connsiteX6" fmla="*/ 32655 w 32834"/>
                <a:gd name="connsiteY6" fmla="*/ 8510843 h 11983848"/>
                <a:gd name="connsiteX7" fmla="*/ 32834 w 32834"/>
                <a:gd name="connsiteY7" fmla="*/ 11983848 h 11983848"/>
                <a:gd name="connsiteX0" fmla="*/ 0 w 32834"/>
                <a:gd name="connsiteY0" fmla="*/ 436834 h 10200626"/>
                <a:gd name="connsiteX1" fmla="*/ 20370 w 32834"/>
                <a:gd name="connsiteY1" fmla="*/ 410696 h 10200626"/>
                <a:gd name="connsiteX2" fmla="*/ 22993 w 32834"/>
                <a:gd name="connsiteY2" fmla="*/ 593771 h 10200626"/>
                <a:gd name="connsiteX3" fmla="*/ 31228 w 32834"/>
                <a:gd name="connsiteY3" fmla="*/ 0 h 10200626"/>
                <a:gd name="connsiteX4" fmla="*/ 29720 w 32834"/>
                <a:gd name="connsiteY4" fmla="*/ 1278077 h 10200626"/>
                <a:gd name="connsiteX5" fmla="*/ 30021 w 32834"/>
                <a:gd name="connsiteY5" fmla="*/ 3376754 h 10200626"/>
                <a:gd name="connsiteX6" fmla="*/ 32655 w 32834"/>
                <a:gd name="connsiteY6" fmla="*/ 6727621 h 10200626"/>
                <a:gd name="connsiteX7" fmla="*/ 32834 w 32834"/>
                <a:gd name="connsiteY7" fmla="*/ 10200626 h 10200626"/>
                <a:gd name="connsiteX0" fmla="*/ 0 w 32834"/>
                <a:gd name="connsiteY0" fmla="*/ 2064274 h 11828066"/>
                <a:gd name="connsiteX1" fmla="*/ 20370 w 32834"/>
                <a:gd name="connsiteY1" fmla="*/ 2038136 h 11828066"/>
                <a:gd name="connsiteX2" fmla="*/ 31415 w 32834"/>
                <a:gd name="connsiteY2" fmla="*/ 0 h 11828066"/>
                <a:gd name="connsiteX3" fmla="*/ 31228 w 32834"/>
                <a:gd name="connsiteY3" fmla="*/ 1627440 h 11828066"/>
                <a:gd name="connsiteX4" fmla="*/ 29720 w 32834"/>
                <a:gd name="connsiteY4" fmla="*/ 2905517 h 11828066"/>
                <a:gd name="connsiteX5" fmla="*/ 30021 w 32834"/>
                <a:gd name="connsiteY5" fmla="*/ 5004194 h 11828066"/>
                <a:gd name="connsiteX6" fmla="*/ 32655 w 32834"/>
                <a:gd name="connsiteY6" fmla="*/ 8355061 h 11828066"/>
                <a:gd name="connsiteX7" fmla="*/ 32834 w 32834"/>
                <a:gd name="connsiteY7" fmla="*/ 11828066 h 11828066"/>
                <a:gd name="connsiteX0" fmla="*/ 0 w 32834"/>
                <a:gd name="connsiteY0" fmla="*/ 2064274 h 11828066"/>
                <a:gd name="connsiteX1" fmla="*/ 31415 w 32834"/>
                <a:gd name="connsiteY1" fmla="*/ 0 h 11828066"/>
                <a:gd name="connsiteX2" fmla="*/ 31228 w 32834"/>
                <a:gd name="connsiteY2" fmla="*/ 1627440 h 11828066"/>
                <a:gd name="connsiteX3" fmla="*/ 29720 w 32834"/>
                <a:gd name="connsiteY3" fmla="*/ 2905517 h 11828066"/>
                <a:gd name="connsiteX4" fmla="*/ 30021 w 32834"/>
                <a:gd name="connsiteY4" fmla="*/ 5004194 h 11828066"/>
                <a:gd name="connsiteX5" fmla="*/ 32655 w 32834"/>
                <a:gd name="connsiteY5" fmla="*/ 8355061 h 11828066"/>
                <a:gd name="connsiteX6" fmla="*/ 32834 w 32834"/>
                <a:gd name="connsiteY6" fmla="*/ 11828066 h 11828066"/>
                <a:gd name="connsiteX0" fmla="*/ 1696 w 3115"/>
                <a:gd name="connsiteY0" fmla="*/ 0 h 11828066"/>
                <a:gd name="connsiteX1" fmla="*/ 1509 w 3115"/>
                <a:gd name="connsiteY1" fmla="*/ 1627440 h 11828066"/>
                <a:gd name="connsiteX2" fmla="*/ 1 w 3115"/>
                <a:gd name="connsiteY2" fmla="*/ 2905517 h 11828066"/>
                <a:gd name="connsiteX3" fmla="*/ 302 w 3115"/>
                <a:gd name="connsiteY3" fmla="*/ 5004194 h 11828066"/>
                <a:gd name="connsiteX4" fmla="*/ 2936 w 3115"/>
                <a:gd name="connsiteY4" fmla="*/ 8355061 h 11828066"/>
                <a:gd name="connsiteX5" fmla="*/ 3115 w 3115"/>
                <a:gd name="connsiteY5" fmla="*/ 11828066 h 11828066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736 w 10000"/>
                <a:gd name="connsiteY3" fmla="*/ 4592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206 w 10000"/>
                <a:gd name="connsiteY3" fmla="*/ 4611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4265 w 8820"/>
                <a:gd name="connsiteY0" fmla="*/ 0 h 10000"/>
                <a:gd name="connsiteX1" fmla="*/ 3664 w 8820"/>
                <a:gd name="connsiteY1" fmla="*/ 1376 h 10000"/>
                <a:gd name="connsiteX2" fmla="*/ 4064 w 8820"/>
                <a:gd name="connsiteY2" fmla="*/ 3216 h 10000"/>
                <a:gd name="connsiteX3" fmla="*/ 26 w 8820"/>
                <a:gd name="connsiteY3" fmla="*/ 4611 h 10000"/>
                <a:gd name="connsiteX4" fmla="*/ 8245 w 8820"/>
                <a:gd name="connsiteY4" fmla="*/ 7064 h 10000"/>
                <a:gd name="connsiteX5" fmla="*/ 8820 w 8820"/>
                <a:gd name="connsiteY5" fmla="*/ 10000 h 10000"/>
                <a:gd name="connsiteX0" fmla="*/ 4504 w 9668"/>
                <a:gd name="connsiteY0" fmla="*/ 0 h 10000"/>
                <a:gd name="connsiteX1" fmla="*/ 3822 w 9668"/>
                <a:gd name="connsiteY1" fmla="*/ 1376 h 10000"/>
                <a:gd name="connsiteX2" fmla="*/ 4276 w 9668"/>
                <a:gd name="connsiteY2" fmla="*/ 3216 h 10000"/>
                <a:gd name="connsiteX3" fmla="*/ 31 w 9668"/>
                <a:gd name="connsiteY3" fmla="*/ 4693 h 10000"/>
                <a:gd name="connsiteX4" fmla="*/ 9016 w 9668"/>
                <a:gd name="connsiteY4" fmla="*/ 7064 h 10000"/>
                <a:gd name="connsiteX5" fmla="*/ 9668 w 9668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77 w 10018"/>
                <a:gd name="connsiteY0" fmla="*/ 0 h 10000"/>
                <a:gd name="connsiteX1" fmla="*/ 3971 w 10018"/>
                <a:gd name="connsiteY1" fmla="*/ 1376 h 10000"/>
                <a:gd name="connsiteX2" fmla="*/ 4441 w 10018"/>
                <a:gd name="connsiteY2" fmla="*/ 3216 h 10000"/>
                <a:gd name="connsiteX3" fmla="*/ 50 w 10018"/>
                <a:gd name="connsiteY3" fmla="*/ 4756 h 10000"/>
                <a:gd name="connsiteX4" fmla="*/ 9344 w 10018"/>
                <a:gd name="connsiteY4" fmla="*/ 7064 h 10000"/>
                <a:gd name="connsiteX5" fmla="*/ 10018 w 10018"/>
                <a:gd name="connsiteY5" fmla="*/ 10000 h 10000"/>
                <a:gd name="connsiteX0" fmla="*/ 4677 w 10018"/>
                <a:gd name="connsiteY0" fmla="*/ 0 h 10000"/>
                <a:gd name="connsiteX1" fmla="*/ 3971 w 10018"/>
                <a:gd name="connsiteY1" fmla="*/ 1376 h 10000"/>
                <a:gd name="connsiteX2" fmla="*/ 4579 w 10018"/>
                <a:gd name="connsiteY2" fmla="*/ 3172 h 10000"/>
                <a:gd name="connsiteX3" fmla="*/ 50 w 10018"/>
                <a:gd name="connsiteY3" fmla="*/ 4756 h 10000"/>
                <a:gd name="connsiteX4" fmla="*/ 9344 w 10018"/>
                <a:gd name="connsiteY4" fmla="*/ 7064 h 10000"/>
                <a:gd name="connsiteX5" fmla="*/ 10018 w 10018"/>
                <a:gd name="connsiteY5" fmla="*/ 10000 h 10000"/>
                <a:gd name="connsiteX0" fmla="*/ 4676 w 10017"/>
                <a:gd name="connsiteY0" fmla="*/ 0 h 10000"/>
                <a:gd name="connsiteX1" fmla="*/ 3970 w 10017"/>
                <a:gd name="connsiteY1" fmla="*/ 1376 h 10000"/>
                <a:gd name="connsiteX2" fmla="*/ 4647 w 10017"/>
                <a:gd name="connsiteY2" fmla="*/ 3140 h 10000"/>
                <a:gd name="connsiteX3" fmla="*/ 49 w 10017"/>
                <a:gd name="connsiteY3" fmla="*/ 4756 h 10000"/>
                <a:gd name="connsiteX4" fmla="*/ 9343 w 10017"/>
                <a:gd name="connsiteY4" fmla="*/ 7064 h 10000"/>
                <a:gd name="connsiteX5" fmla="*/ 10017 w 10017"/>
                <a:gd name="connsiteY5" fmla="*/ 10000 h 10000"/>
                <a:gd name="connsiteX0" fmla="*/ 3019 w 10017"/>
                <a:gd name="connsiteY0" fmla="*/ 0 h 10361"/>
                <a:gd name="connsiteX1" fmla="*/ 3970 w 10017"/>
                <a:gd name="connsiteY1" fmla="*/ 1737 h 10361"/>
                <a:gd name="connsiteX2" fmla="*/ 4647 w 10017"/>
                <a:gd name="connsiteY2" fmla="*/ 3501 h 10361"/>
                <a:gd name="connsiteX3" fmla="*/ 49 w 10017"/>
                <a:gd name="connsiteY3" fmla="*/ 5117 h 10361"/>
                <a:gd name="connsiteX4" fmla="*/ 9343 w 10017"/>
                <a:gd name="connsiteY4" fmla="*/ 7425 h 10361"/>
                <a:gd name="connsiteX5" fmla="*/ 10017 w 10017"/>
                <a:gd name="connsiteY5" fmla="*/ 10361 h 10361"/>
                <a:gd name="connsiteX0" fmla="*/ 3019 w 10017"/>
                <a:gd name="connsiteY0" fmla="*/ 0 h 10380"/>
                <a:gd name="connsiteX1" fmla="*/ 3970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3019 w 10017"/>
                <a:gd name="connsiteY0" fmla="*/ 0 h 10380"/>
                <a:gd name="connsiteX1" fmla="*/ 3970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3019 w 10017"/>
                <a:gd name="connsiteY0" fmla="*/ 0 h 10380"/>
                <a:gd name="connsiteX1" fmla="*/ 3625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12 w 10017"/>
                <a:gd name="connsiteY0" fmla="*/ 0 h 10380"/>
                <a:gd name="connsiteX1" fmla="*/ 3625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12 w 10017"/>
                <a:gd name="connsiteY0" fmla="*/ 0 h 10380"/>
                <a:gd name="connsiteX1" fmla="*/ 3349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81 w 10017"/>
                <a:gd name="connsiteY0" fmla="*/ 0 h 10386"/>
                <a:gd name="connsiteX1" fmla="*/ 3349 w 10017"/>
                <a:gd name="connsiteY1" fmla="*/ 1762 h 10386"/>
                <a:gd name="connsiteX2" fmla="*/ 4647 w 10017"/>
                <a:gd name="connsiteY2" fmla="*/ 3526 h 10386"/>
                <a:gd name="connsiteX3" fmla="*/ 49 w 10017"/>
                <a:gd name="connsiteY3" fmla="*/ 5142 h 10386"/>
                <a:gd name="connsiteX4" fmla="*/ 9343 w 10017"/>
                <a:gd name="connsiteY4" fmla="*/ 7450 h 10386"/>
                <a:gd name="connsiteX5" fmla="*/ 10017 w 10017"/>
                <a:gd name="connsiteY5" fmla="*/ 10386 h 10386"/>
                <a:gd name="connsiteX0" fmla="*/ 2881 w 10017"/>
                <a:gd name="connsiteY0" fmla="*/ 0 h 10386"/>
                <a:gd name="connsiteX1" fmla="*/ 3349 w 10017"/>
                <a:gd name="connsiteY1" fmla="*/ 1762 h 10386"/>
                <a:gd name="connsiteX2" fmla="*/ 4647 w 10017"/>
                <a:gd name="connsiteY2" fmla="*/ 3526 h 10386"/>
                <a:gd name="connsiteX3" fmla="*/ 49 w 10017"/>
                <a:gd name="connsiteY3" fmla="*/ 5142 h 10386"/>
                <a:gd name="connsiteX4" fmla="*/ 9343 w 10017"/>
                <a:gd name="connsiteY4" fmla="*/ 7450 h 10386"/>
                <a:gd name="connsiteX5" fmla="*/ 10017 w 10017"/>
                <a:gd name="connsiteY5" fmla="*/ 10386 h 10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7" h="10386">
                  <a:moveTo>
                    <a:pt x="2881" y="0"/>
                  </a:moveTo>
                  <a:lnTo>
                    <a:pt x="3349" y="1762"/>
                  </a:lnTo>
                  <a:cubicBezTo>
                    <a:pt x="3570" y="2266"/>
                    <a:pt x="4424" y="3139"/>
                    <a:pt x="4647" y="3526"/>
                  </a:cubicBezTo>
                  <a:cubicBezTo>
                    <a:pt x="5140" y="4369"/>
                    <a:pt x="-582" y="4388"/>
                    <a:pt x="49" y="5142"/>
                  </a:cubicBezTo>
                  <a:cubicBezTo>
                    <a:pt x="1271" y="6309"/>
                    <a:pt x="8959" y="6507"/>
                    <a:pt x="9343" y="7450"/>
                  </a:cubicBezTo>
                  <a:cubicBezTo>
                    <a:pt x="9519" y="8416"/>
                    <a:pt x="9840" y="9420"/>
                    <a:pt x="10017" y="10386"/>
                  </a:cubicBezTo>
                </a:path>
              </a:pathLst>
            </a:custGeom>
            <a:ln w="38100" cmpd="sng">
              <a:solidFill>
                <a:srgbClr val="FF00FF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 116"/>
            <p:cNvSpPr/>
            <p:nvPr/>
          </p:nvSpPr>
          <p:spPr>
            <a:xfrm flipV="1">
              <a:off x="7093174" y="2346612"/>
              <a:ext cx="35388" cy="1029802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1855"/>
                <a:gd name="connsiteY0" fmla="*/ 0 h 901939"/>
                <a:gd name="connsiteX1" fmla="*/ 1855 w 1855"/>
                <a:gd name="connsiteY1" fmla="*/ 901939 h 901939"/>
                <a:gd name="connsiteX0" fmla="*/ 0 w 10099"/>
                <a:gd name="connsiteY0" fmla="*/ 0 h 8670"/>
                <a:gd name="connsiteX1" fmla="*/ 10099 w 10099"/>
                <a:gd name="connsiteY1" fmla="*/ 8670 h 8670"/>
                <a:gd name="connsiteX0" fmla="*/ 0 w 10000"/>
                <a:gd name="connsiteY0" fmla="*/ 0 h 9521"/>
                <a:gd name="connsiteX1" fmla="*/ 10000 w 10000"/>
                <a:gd name="connsiteY1" fmla="*/ 9521 h 9521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392"/>
                <a:gd name="connsiteY0" fmla="*/ 0 h 10000"/>
                <a:gd name="connsiteX1" fmla="*/ 10392 w 10392"/>
                <a:gd name="connsiteY1" fmla="*/ 10000 h 10000"/>
                <a:gd name="connsiteX0" fmla="*/ 0 w 10392"/>
                <a:gd name="connsiteY0" fmla="*/ 0 h 10302"/>
                <a:gd name="connsiteX1" fmla="*/ 10392 w 10392"/>
                <a:gd name="connsiteY1" fmla="*/ 10302 h 10302"/>
                <a:gd name="connsiteX0" fmla="*/ 0 w 10392"/>
                <a:gd name="connsiteY0" fmla="*/ 0 h 10604"/>
                <a:gd name="connsiteX1" fmla="*/ 10392 w 10392"/>
                <a:gd name="connsiteY1" fmla="*/ 10604 h 10604"/>
                <a:gd name="connsiteX0" fmla="*/ 0 w 10392"/>
                <a:gd name="connsiteY0" fmla="*/ 0 h 10906"/>
                <a:gd name="connsiteX1" fmla="*/ 10392 w 10392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7455"/>
                <a:gd name="connsiteY0" fmla="*/ 0 h 29859"/>
                <a:gd name="connsiteX1" fmla="*/ 7455 w 7455"/>
                <a:gd name="connsiteY1" fmla="*/ 29859 h 29859"/>
                <a:gd name="connsiteX0" fmla="*/ 379 w 4539"/>
                <a:gd name="connsiteY0" fmla="*/ 0 h 14872"/>
                <a:gd name="connsiteX1" fmla="*/ 3 w 4539"/>
                <a:gd name="connsiteY1" fmla="*/ 14872 h 14872"/>
                <a:gd name="connsiteX0" fmla="*/ 828 w 828"/>
                <a:gd name="connsiteY0" fmla="*/ 0 h 10000"/>
                <a:gd name="connsiteX1" fmla="*/ 0 w 828"/>
                <a:gd name="connsiteY1" fmla="*/ 10000 h 10000"/>
                <a:gd name="connsiteX0" fmla="*/ 51942 w 51942"/>
                <a:gd name="connsiteY0" fmla="*/ 0 h 9977"/>
                <a:gd name="connsiteX1" fmla="*/ 0 w 51942"/>
                <a:gd name="connsiteY1" fmla="*/ 9977 h 9977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cubicBezTo>
                    <a:pt x="6589" y="1233"/>
                    <a:pt x="4524" y="2349"/>
                    <a:pt x="3132" y="3582"/>
                  </a:cubicBezTo>
                  <a:lnTo>
                    <a:pt x="0" y="10000"/>
                  </a:lnTo>
                </a:path>
              </a:pathLst>
            </a:custGeom>
            <a:ln w="38100" cmpd="sng">
              <a:solidFill>
                <a:srgbClr val="002060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3964641" y="3089577"/>
              <a:ext cx="4122112" cy="2192468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96 w 43788"/>
                <a:gd name="connsiteY5" fmla="*/ 1047875 h 7461106"/>
                <a:gd name="connsiteX6" fmla="*/ 36327 w 43788"/>
                <a:gd name="connsiteY6" fmla="*/ 1731542 h 7461106"/>
                <a:gd name="connsiteX7" fmla="*/ 36463 w 43788"/>
                <a:gd name="connsiteY7" fmla="*/ 3830219 h 7461106"/>
                <a:gd name="connsiteX8" fmla="*/ 38487 w 43788"/>
                <a:gd name="connsiteY8" fmla="*/ 6156785 h 7461106"/>
                <a:gd name="connsiteX9" fmla="*/ 41665 w 43788"/>
                <a:gd name="connsiteY9" fmla="*/ 7263533 h 7461106"/>
                <a:gd name="connsiteX10" fmla="*/ 43788 w 43788"/>
                <a:gd name="connsiteY10" fmla="*/ 7461106 h 7461106"/>
                <a:gd name="connsiteX0" fmla="*/ 0 w 43788"/>
                <a:gd name="connsiteY0" fmla="*/ 0 h 7503004"/>
                <a:gd name="connsiteX1" fmla="*/ 1672 w 43788"/>
                <a:gd name="connsiteY1" fmla="*/ 380620 h 7503004"/>
                <a:gd name="connsiteX2" fmla="*/ 6607 w 43788"/>
                <a:gd name="connsiteY2" fmla="*/ 890299 h 7503004"/>
                <a:gd name="connsiteX3" fmla="*/ 26977 w 43788"/>
                <a:gd name="connsiteY3" fmla="*/ 864161 h 7503004"/>
                <a:gd name="connsiteX4" fmla="*/ 29600 w 43788"/>
                <a:gd name="connsiteY4" fmla="*/ 1047236 h 7503004"/>
                <a:gd name="connsiteX5" fmla="*/ 34696 w 43788"/>
                <a:gd name="connsiteY5" fmla="*/ 1047875 h 7503004"/>
                <a:gd name="connsiteX6" fmla="*/ 36327 w 43788"/>
                <a:gd name="connsiteY6" fmla="*/ 1731542 h 7503004"/>
                <a:gd name="connsiteX7" fmla="*/ 36463 w 43788"/>
                <a:gd name="connsiteY7" fmla="*/ 3830219 h 7503004"/>
                <a:gd name="connsiteX8" fmla="*/ 38487 w 43788"/>
                <a:gd name="connsiteY8" fmla="*/ 6156785 h 7503004"/>
                <a:gd name="connsiteX9" fmla="*/ 40895 w 43788"/>
                <a:gd name="connsiteY9" fmla="*/ 7353476 h 7503004"/>
                <a:gd name="connsiteX10" fmla="*/ 43788 w 43788"/>
                <a:gd name="connsiteY10" fmla="*/ 7461106 h 750300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298"/>
                <a:gd name="connsiteX1" fmla="*/ 1672 w 43788"/>
                <a:gd name="connsiteY1" fmla="*/ 380620 h 7461298"/>
                <a:gd name="connsiteX2" fmla="*/ 6607 w 43788"/>
                <a:gd name="connsiteY2" fmla="*/ 890299 h 7461298"/>
                <a:gd name="connsiteX3" fmla="*/ 26977 w 43788"/>
                <a:gd name="connsiteY3" fmla="*/ 864161 h 7461298"/>
                <a:gd name="connsiteX4" fmla="*/ 29600 w 43788"/>
                <a:gd name="connsiteY4" fmla="*/ 1047236 h 7461298"/>
                <a:gd name="connsiteX5" fmla="*/ 34678 w 43788"/>
                <a:gd name="connsiteY5" fmla="*/ 568177 h 7461298"/>
                <a:gd name="connsiteX6" fmla="*/ 36510 w 43788"/>
                <a:gd name="connsiteY6" fmla="*/ 1349282 h 7461298"/>
                <a:gd name="connsiteX7" fmla="*/ 36866 w 43788"/>
                <a:gd name="connsiteY7" fmla="*/ 3402986 h 7461298"/>
                <a:gd name="connsiteX8" fmla="*/ 38604 w 43788"/>
                <a:gd name="connsiteY8" fmla="*/ 6043137 h 7461298"/>
                <a:gd name="connsiteX9" fmla="*/ 38652 w 43788"/>
                <a:gd name="connsiteY9" fmla="*/ 6344166 h 7461298"/>
                <a:gd name="connsiteX10" fmla="*/ 40895 w 43788"/>
                <a:gd name="connsiteY10" fmla="*/ 7353476 h 7461298"/>
                <a:gd name="connsiteX11" fmla="*/ 42016 w 43788"/>
                <a:gd name="connsiteY11" fmla="*/ 7362306 h 7461298"/>
                <a:gd name="connsiteX12" fmla="*/ 43788 w 43788"/>
                <a:gd name="connsiteY12" fmla="*/ 7461106 h 7461298"/>
                <a:gd name="connsiteX0" fmla="*/ 0 w 43788"/>
                <a:gd name="connsiteY0" fmla="*/ 0 h 7461241"/>
                <a:gd name="connsiteX1" fmla="*/ 1672 w 43788"/>
                <a:gd name="connsiteY1" fmla="*/ 380620 h 7461241"/>
                <a:gd name="connsiteX2" fmla="*/ 6607 w 43788"/>
                <a:gd name="connsiteY2" fmla="*/ 890299 h 7461241"/>
                <a:gd name="connsiteX3" fmla="*/ 26977 w 43788"/>
                <a:gd name="connsiteY3" fmla="*/ 864161 h 7461241"/>
                <a:gd name="connsiteX4" fmla="*/ 29600 w 43788"/>
                <a:gd name="connsiteY4" fmla="*/ 1047236 h 7461241"/>
                <a:gd name="connsiteX5" fmla="*/ 34678 w 43788"/>
                <a:gd name="connsiteY5" fmla="*/ 568177 h 7461241"/>
                <a:gd name="connsiteX6" fmla="*/ 36510 w 43788"/>
                <a:gd name="connsiteY6" fmla="*/ 1349282 h 7461241"/>
                <a:gd name="connsiteX7" fmla="*/ 36866 w 43788"/>
                <a:gd name="connsiteY7" fmla="*/ 3402986 h 7461241"/>
                <a:gd name="connsiteX8" fmla="*/ 38604 w 43788"/>
                <a:gd name="connsiteY8" fmla="*/ 6043137 h 7461241"/>
                <a:gd name="connsiteX9" fmla="*/ 38652 w 43788"/>
                <a:gd name="connsiteY9" fmla="*/ 6344166 h 7461241"/>
                <a:gd name="connsiteX10" fmla="*/ 40895 w 43788"/>
                <a:gd name="connsiteY10" fmla="*/ 7353476 h 7461241"/>
                <a:gd name="connsiteX11" fmla="*/ 42016 w 43788"/>
                <a:gd name="connsiteY11" fmla="*/ 7362306 h 7461241"/>
                <a:gd name="connsiteX12" fmla="*/ 43788 w 43788"/>
                <a:gd name="connsiteY12" fmla="*/ 7461106 h 7461241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78 w 43788"/>
                <a:gd name="connsiteY5" fmla="*/ 568177 h 7461106"/>
                <a:gd name="connsiteX6" fmla="*/ 36510 w 43788"/>
                <a:gd name="connsiteY6" fmla="*/ 1349282 h 7461106"/>
                <a:gd name="connsiteX7" fmla="*/ 36866 w 43788"/>
                <a:gd name="connsiteY7" fmla="*/ 3402986 h 7461106"/>
                <a:gd name="connsiteX8" fmla="*/ 38604 w 43788"/>
                <a:gd name="connsiteY8" fmla="*/ 6043137 h 7461106"/>
                <a:gd name="connsiteX9" fmla="*/ 38652 w 43788"/>
                <a:gd name="connsiteY9" fmla="*/ 6344166 h 7461106"/>
                <a:gd name="connsiteX10" fmla="*/ 40895 w 43788"/>
                <a:gd name="connsiteY10" fmla="*/ 7353476 h 7461106"/>
                <a:gd name="connsiteX11" fmla="*/ 42016 w 43788"/>
                <a:gd name="connsiteY11" fmla="*/ 7362306 h 7461106"/>
                <a:gd name="connsiteX12" fmla="*/ 43788 w 43788"/>
                <a:gd name="connsiteY12" fmla="*/ 7461106 h 7461106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668 w 43916"/>
                <a:gd name="connsiteY2" fmla="*/ 882801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5448 w 43916"/>
                <a:gd name="connsiteY1" fmla="*/ 1040204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589"/>
                <a:gd name="connsiteY0" fmla="*/ 1096411 h 6901062"/>
                <a:gd name="connsiteX1" fmla="*/ 3121 w 31589"/>
                <a:gd name="connsiteY1" fmla="*/ 472666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71 w 31754"/>
                <a:gd name="connsiteY9" fmla="*/ 5626719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54" h="6901062">
                  <a:moveTo>
                    <a:pt x="0" y="1096411"/>
                  </a:moveTo>
                  <a:cubicBezTo>
                    <a:pt x="600" y="948458"/>
                    <a:pt x="1199" y="800506"/>
                    <a:pt x="1799" y="652553"/>
                  </a:cubicBezTo>
                  <a:cubicBezTo>
                    <a:pt x="2921" y="376358"/>
                    <a:pt x="3916" y="304740"/>
                    <a:pt x="5543" y="307769"/>
                  </a:cubicBezTo>
                  <a:cubicBezTo>
                    <a:pt x="12458" y="299056"/>
                    <a:pt x="7900" y="305336"/>
                    <a:pt x="14815" y="296623"/>
                  </a:cubicBezTo>
                  <a:cubicBezTo>
                    <a:pt x="15989" y="296623"/>
                    <a:pt x="16118" y="0"/>
                    <a:pt x="17292" y="0"/>
                  </a:cubicBezTo>
                  <a:lnTo>
                    <a:pt x="22516" y="639"/>
                  </a:lnTo>
                  <a:cubicBezTo>
                    <a:pt x="23528" y="4149"/>
                    <a:pt x="24289" y="413148"/>
                    <a:pt x="24348" y="781744"/>
                  </a:cubicBezTo>
                  <a:cubicBezTo>
                    <a:pt x="24479" y="1778615"/>
                    <a:pt x="24573" y="1838577"/>
                    <a:pt x="24704" y="2835448"/>
                  </a:cubicBezTo>
                  <a:cubicBezTo>
                    <a:pt x="24951" y="4069974"/>
                    <a:pt x="26346" y="4063486"/>
                    <a:pt x="26479" y="5445617"/>
                  </a:cubicBezTo>
                  <a:cubicBezTo>
                    <a:pt x="26483" y="5548458"/>
                    <a:pt x="26486" y="5471413"/>
                    <a:pt x="26490" y="5574254"/>
                  </a:cubicBezTo>
                  <a:cubicBezTo>
                    <a:pt x="26485" y="6190515"/>
                    <a:pt x="27454" y="6784291"/>
                    <a:pt x="29228" y="6785938"/>
                  </a:cubicBezTo>
                  <a:lnTo>
                    <a:pt x="29909" y="6787275"/>
                  </a:lnTo>
                  <a:cubicBezTo>
                    <a:pt x="30446" y="6767737"/>
                    <a:pt x="31416" y="6853369"/>
                    <a:pt x="31754" y="6901062"/>
                  </a:cubicBezTo>
                </a:path>
              </a:pathLst>
            </a:custGeom>
            <a:ln w="38100" cmpd="sng">
              <a:solidFill>
                <a:srgbClr val="002060"/>
              </a:solidFill>
              <a:headEnd type="oval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4897890" y="1880439"/>
              <a:ext cx="2538382" cy="436350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866"/>
                <a:gd name="connsiteY0" fmla="*/ 0 h 10174394"/>
                <a:gd name="connsiteX1" fmla="*/ 1672 w 41866"/>
                <a:gd name="connsiteY1" fmla="*/ 380620 h 10174394"/>
                <a:gd name="connsiteX2" fmla="*/ 6607 w 41866"/>
                <a:gd name="connsiteY2" fmla="*/ 890299 h 10174394"/>
                <a:gd name="connsiteX3" fmla="*/ 26977 w 41866"/>
                <a:gd name="connsiteY3" fmla="*/ 864161 h 10174394"/>
                <a:gd name="connsiteX4" fmla="*/ 29600 w 41866"/>
                <a:gd name="connsiteY4" fmla="*/ 1047236 h 10174394"/>
                <a:gd name="connsiteX5" fmla="*/ 34696 w 41866"/>
                <a:gd name="connsiteY5" fmla="*/ 1047875 h 10174394"/>
                <a:gd name="connsiteX6" fmla="*/ 36327 w 41866"/>
                <a:gd name="connsiteY6" fmla="*/ 1731542 h 10174394"/>
                <a:gd name="connsiteX7" fmla="*/ 36628 w 41866"/>
                <a:gd name="connsiteY7" fmla="*/ 3830219 h 10174394"/>
                <a:gd name="connsiteX8" fmla="*/ 38469 w 41866"/>
                <a:gd name="connsiteY8" fmla="*/ 6006879 h 10174394"/>
                <a:gd name="connsiteX9" fmla="*/ 41738 w 41866"/>
                <a:gd name="connsiteY9" fmla="*/ 7196076 h 10174394"/>
                <a:gd name="connsiteX10" fmla="*/ 39202 w 41866"/>
                <a:gd name="connsiteY10" fmla="*/ 10174394 h 10174394"/>
                <a:gd name="connsiteX0" fmla="*/ 0 w 41861"/>
                <a:gd name="connsiteY0" fmla="*/ 0 h 10181888"/>
                <a:gd name="connsiteX1" fmla="*/ 1672 w 41861"/>
                <a:gd name="connsiteY1" fmla="*/ 380620 h 10181888"/>
                <a:gd name="connsiteX2" fmla="*/ 6607 w 41861"/>
                <a:gd name="connsiteY2" fmla="*/ 890299 h 10181888"/>
                <a:gd name="connsiteX3" fmla="*/ 26977 w 41861"/>
                <a:gd name="connsiteY3" fmla="*/ 864161 h 10181888"/>
                <a:gd name="connsiteX4" fmla="*/ 29600 w 41861"/>
                <a:gd name="connsiteY4" fmla="*/ 1047236 h 10181888"/>
                <a:gd name="connsiteX5" fmla="*/ 34696 w 41861"/>
                <a:gd name="connsiteY5" fmla="*/ 1047875 h 10181888"/>
                <a:gd name="connsiteX6" fmla="*/ 36327 w 41861"/>
                <a:gd name="connsiteY6" fmla="*/ 1731542 h 10181888"/>
                <a:gd name="connsiteX7" fmla="*/ 36628 w 41861"/>
                <a:gd name="connsiteY7" fmla="*/ 3830219 h 10181888"/>
                <a:gd name="connsiteX8" fmla="*/ 38469 w 41861"/>
                <a:gd name="connsiteY8" fmla="*/ 6006879 h 10181888"/>
                <a:gd name="connsiteX9" fmla="*/ 41738 w 41861"/>
                <a:gd name="connsiteY9" fmla="*/ 7196076 h 10181888"/>
                <a:gd name="connsiteX10" fmla="*/ 39000 w 41861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469 w 39153"/>
                <a:gd name="connsiteY8" fmla="*/ 6006879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000"/>
                <a:gd name="connsiteY0" fmla="*/ 0 h 10181888"/>
                <a:gd name="connsiteX1" fmla="*/ 1672 w 39000"/>
                <a:gd name="connsiteY1" fmla="*/ 380620 h 10181888"/>
                <a:gd name="connsiteX2" fmla="*/ 6607 w 39000"/>
                <a:gd name="connsiteY2" fmla="*/ 890299 h 10181888"/>
                <a:gd name="connsiteX3" fmla="*/ 26977 w 39000"/>
                <a:gd name="connsiteY3" fmla="*/ 864161 h 10181888"/>
                <a:gd name="connsiteX4" fmla="*/ 29600 w 39000"/>
                <a:gd name="connsiteY4" fmla="*/ 1047236 h 10181888"/>
                <a:gd name="connsiteX5" fmla="*/ 34696 w 39000"/>
                <a:gd name="connsiteY5" fmla="*/ 1047875 h 10181888"/>
                <a:gd name="connsiteX6" fmla="*/ 36327 w 39000"/>
                <a:gd name="connsiteY6" fmla="*/ 1731542 h 10181888"/>
                <a:gd name="connsiteX7" fmla="*/ 36628 w 39000"/>
                <a:gd name="connsiteY7" fmla="*/ 3830219 h 10181888"/>
                <a:gd name="connsiteX8" fmla="*/ 38212 w 39000"/>
                <a:gd name="connsiteY8" fmla="*/ 5984392 h 10181888"/>
                <a:gd name="connsiteX9" fmla="*/ 38858 w 39000"/>
                <a:gd name="connsiteY9" fmla="*/ 6753853 h 10181888"/>
                <a:gd name="connsiteX10" fmla="*/ 39000 w 39000"/>
                <a:gd name="connsiteY10" fmla="*/ 10181888 h 10181888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8858 w 39459"/>
                <a:gd name="connsiteY9" fmla="*/ 6753853 h 10624110"/>
                <a:gd name="connsiteX10" fmla="*/ 39459 w 39459"/>
                <a:gd name="connsiteY10" fmla="*/ 10624110 h 10624110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9225 w 39459"/>
                <a:gd name="connsiteY9" fmla="*/ 7218562 h 10624110"/>
                <a:gd name="connsiteX10" fmla="*/ 39459 w 39459"/>
                <a:gd name="connsiteY10" fmla="*/ 10624110 h 10624110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25 w 39441"/>
                <a:gd name="connsiteY9" fmla="*/ 7218562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59 w 39441"/>
                <a:gd name="connsiteY3" fmla="*/ 5493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21942 w 39441"/>
                <a:gd name="connsiteY2" fmla="*/ 553009 h 10654091"/>
                <a:gd name="connsiteX3" fmla="*/ 26959 w 39441"/>
                <a:gd name="connsiteY3" fmla="*/ 5493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21942 w 39441"/>
                <a:gd name="connsiteY2" fmla="*/ 553009 h 10654091"/>
                <a:gd name="connsiteX3" fmla="*/ 26959 w 39441"/>
                <a:gd name="connsiteY3" fmla="*/ 5493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343648 h 10997739"/>
                <a:gd name="connsiteX1" fmla="*/ 19832 w 39441"/>
                <a:gd name="connsiteY1" fmla="*/ 87167 h 10997739"/>
                <a:gd name="connsiteX2" fmla="*/ 21942 w 39441"/>
                <a:gd name="connsiteY2" fmla="*/ 896657 h 10997739"/>
                <a:gd name="connsiteX3" fmla="*/ 26959 w 39441"/>
                <a:gd name="connsiteY3" fmla="*/ 893009 h 10997739"/>
                <a:gd name="connsiteX4" fmla="*/ 29600 w 39441"/>
                <a:gd name="connsiteY4" fmla="*/ 1390884 h 10997739"/>
                <a:gd name="connsiteX5" fmla="*/ 34696 w 39441"/>
                <a:gd name="connsiteY5" fmla="*/ 1391523 h 10997739"/>
                <a:gd name="connsiteX6" fmla="*/ 36327 w 39441"/>
                <a:gd name="connsiteY6" fmla="*/ 2075190 h 10997739"/>
                <a:gd name="connsiteX7" fmla="*/ 36628 w 39441"/>
                <a:gd name="connsiteY7" fmla="*/ 4173867 h 10997739"/>
                <a:gd name="connsiteX8" fmla="*/ 39262 w 39441"/>
                <a:gd name="connsiteY8" fmla="*/ 7524734 h 10997739"/>
                <a:gd name="connsiteX9" fmla="*/ 39441 w 39441"/>
                <a:gd name="connsiteY9" fmla="*/ 10997739 h 10997739"/>
                <a:gd name="connsiteX0" fmla="*/ 493 w 20086"/>
                <a:gd name="connsiteY0" fmla="*/ 0 h 13172504"/>
                <a:gd name="connsiteX1" fmla="*/ 477 w 20086"/>
                <a:gd name="connsiteY1" fmla="*/ 2261932 h 13172504"/>
                <a:gd name="connsiteX2" fmla="*/ 2587 w 20086"/>
                <a:gd name="connsiteY2" fmla="*/ 3071422 h 13172504"/>
                <a:gd name="connsiteX3" fmla="*/ 7604 w 20086"/>
                <a:gd name="connsiteY3" fmla="*/ 3067774 h 13172504"/>
                <a:gd name="connsiteX4" fmla="*/ 10245 w 20086"/>
                <a:gd name="connsiteY4" fmla="*/ 3565649 h 13172504"/>
                <a:gd name="connsiteX5" fmla="*/ 15341 w 20086"/>
                <a:gd name="connsiteY5" fmla="*/ 3566288 h 13172504"/>
                <a:gd name="connsiteX6" fmla="*/ 16972 w 20086"/>
                <a:gd name="connsiteY6" fmla="*/ 4249955 h 13172504"/>
                <a:gd name="connsiteX7" fmla="*/ 17273 w 20086"/>
                <a:gd name="connsiteY7" fmla="*/ 6348632 h 13172504"/>
                <a:gd name="connsiteX8" fmla="*/ 19907 w 20086"/>
                <a:gd name="connsiteY8" fmla="*/ 9699499 h 13172504"/>
                <a:gd name="connsiteX9" fmla="*/ 20086 w 20086"/>
                <a:gd name="connsiteY9" fmla="*/ 13172504 h 13172504"/>
                <a:gd name="connsiteX0" fmla="*/ 16 w 19609"/>
                <a:gd name="connsiteY0" fmla="*/ 0 h 13172504"/>
                <a:gd name="connsiteX1" fmla="*/ 0 w 19609"/>
                <a:gd name="connsiteY1" fmla="*/ 2261932 h 13172504"/>
                <a:gd name="connsiteX2" fmla="*/ 2110 w 19609"/>
                <a:gd name="connsiteY2" fmla="*/ 3071422 h 13172504"/>
                <a:gd name="connsiteX3" fmla="*/ 7127 w 19609"/>
                <a:gd name="connsiteY3" fmla="*/ 3067774 h 13172504"/>
                <a:gd name="connsiteX4" fmla="*/ 9768 w 19609"/>
                <a:gd name="connsiteY4" fmla="*/ 3565649 h 13172504"/>
                <a:gd name="connsiteX5" fmla="*/ 14864 w 19609"/>
                <a:gd name="connsiteY5" fmla="*/ 3566288 h 13172504"/>
                <a:gd name="connsiteX6" fmla="*/ 16495 w 19609"/>
                <a:gd name="connsiteY6" fmla="*/ 4249955 h 13172504"/>
                <a:gd name="connsiteX7" fmla="*/ 16796 w 19609"/>
                <a:gd name="connsiteY7" fmla="*/ 6348632 h 13172504"/>
                <a:gd name="connsiteX8" fmla="*/ 19430 w 19609"/>
                <a:gd name="connsiteY8" fmla="*/ 9699499 h 13172504"/>
                <a:gd name="connsiteX9" fmla="*/ 19609 w 19609"/>
                <a:gd name="connsiteY9" fmla="*/ 13172504 h 13172504"/>
                <a:gd name="connsiteX0" fmla="*/ 89 w 19609"/>
                <a:gd name="connsiteY0" fmla="*/ 0 h 13734650"/>
                <a:gd name="connsiteX1" fmla="*/ 0 w 19609"/>
                <a:gd name="connsiteY1" fmla="*/ 2824078 h 13734650"/>
                <a:gd name="connsiteX2" fmla="*/ 2110 w 19609"/>
                <a:gd name="connsiteY2" fmla="*/ 3633568 h 13734650"/>
                <a:gd name="connsiteX3" fmla="*/ 7127 w 19609"/>
                <a:gd name="connsiteY3" fmla="*/ 3629920 h 13734650"/>
                <a:gd name="connsiteX4" fmla="*/ 9768 w 19609"/>
                <a:gd name="connsiteY4" fmla="*/ 4127795 h 13734650"/>
                <a:gd name="connsiteX5" fmla="*/ 14864 w 19609"/>
                <a:gd name="connsiteY5" fmla="*/ 4128434 h 13734650"/>
                <a:gd name="connsiteX6" fmla="*/ 16495 w 19609"/>
                <a:gd name="connsiteY6" fmla="*/ 4812101 h 13734650"/>
                <a:gd name="connsiteX7" fmla="*/ 16796 w 19609"/>
                <a:gd name="connsiteY7" fmla="*/ 6910778 h 13734650"/>
                <a:gd name="connsiteX8" fmla="*/ 19430 w 19609"/>
                <a:gd name="connsiteY8" fmla="*/ 10261645 h 13734650"/>
                <a:gd name="connsiteX9" fmla="*/ 19609 w 19609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554" h="13734650">
                  <a:moveTo>
                    <a:pt x="34" y="0"/>
                  </a:moveTo>
                  <a:cubicBezTo>
                    <a:pt x="23" y="951353"/>
                    <a:pt x="11" y="1797771"/>
                    <a:pt x="0" y="2749124"/>
                  </a:cubicBezTo>
                  <a:cubicBezTo>
                    <a:pt x="3" y="3177487"/>
                    <a:pt x="263" y="3615548"/>
                    <a:pt x="2055" y="3633568"/>
                  </a:cubicBezTo>
                  <a:lnTo>
                    <a:pt x="7072" y="3629920"/>
                  </a:lnTo>
                  <a:cubicBezTo>
                    <a:pt x="8246" y="3629920"/>
                    <a:pt x="8539" y="4127795"/>
                    <a:pt x="9713" y="4127795"/>
                  </a:cubicBezTo>
                  <a:lnTo>
                    <a:pt x="14809" y="4128434"/>
                  </a:lnTo>
                  <a:cubicBezTo>
                    <a:pt x="16023" y="4131944"/>
                    <a:pt x="16381" y="4353561"/>
                    <a:pt x="16440" y="4812101"/>
                  </a:cubicBezTo>
                  <a:cubicBezTo>
                    <a:pt x="16571" y="5808972"/>
                    <a:pt x="16610" y="5913907"/>
                    <a:pt x="16741" y="6910778"/>
                  </a:cubicBezTo>
                  <a:cubicBezTo>
                    <a:pt x="16992" y="9085735"/>
                    <a:pt x="19163" y="8884485"/>
                    <a:pt x="19375" y="10261645"/>
                  </a:cubicBezTo>
                  <a:cubicBezTo>
                    <a:pt x="19422" y="11404323"/>
                    <a:pt x="19507" y="12591972"/>
                    <a:pt x="19554" y="13734650"/>
                  </a:cubicBezTo>
                </a:path>
              </a:pathLst>
            </a:custGeom>
            <a:ln w="38100" cmpd="sng">
              <a:solidFill>
                <a:srgbClr val="FFCC0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6198354" y="1485810"/>
              <a:ext cx="1552537" cy="5315802"/>
              <a:chOff x="5410079" y="1485810"/>
              <a:chExt cx="1552537" cy="5315802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5410079" y="1485810"/>
                <a:ext cx="1552537" cy="5315802"/>
                <a:chOff x="5594911" y="1485810"/>
                <a:chExt cx="1552537" cy="5315802"/>
              </a:xfrm>
            </p:grpSpPr>
            <p:sp>
              <p:nvSpPr>
                <p:cNvPr id="151" name="Rectangle 7"/>
                <p:cNvSpPr/>
                <p:nvPr/>
              </p:nvSpPr>
              <p:spPr>
                <a:xfrm>
                  <a:off x="6436345" y="3314699"/>
                  <a:ext cx="126381" cy="728662"/>
                </a:xfrm>
                <a:custGeom>
                  <a:avLst/>
                  <a:gdLst>
                    <a:gd name="connsiteX0" fmla="*/ 0 w 254969"/>
                    <a:gd name="connsiteY0" fmla="*/ 0 h 457200"/>
                    <a:gd name="connsiteX1" fmla="*/ 254969 w 254969"/>
                    <a:gd name="connsiteY1" fmla="*/ 0 h 457200"/>
                    <a:gd name="connsiteX2" fmla="*/ 254969 w 254969"/>
                    <a:gd name="connsiteY2" fmla="*/ 457200 h 457200"/>
                    <a:gd name="connsiteX3" fmla="*/ 0 w 254969"/>
                    <a:gd name="connsiteY3" fmla="*/ 457200 h 457200"/>
                    <a:gd name="connsiteX4" fmla="*/ 0 w 254969"/>
                    <a:gd name="connsiteY4" fmla="*/ 0 h 457200"/>
                    <a:gd name="connsiteX0" fmla="*/ 142875 w 254969"/>
                    <a:gd name="connsiteY0" fmla="*/ 0 h 476250"/>
                    <a:gd name="connsiteX1" fmla="*/ 254969 w 254969"/>
                    <a:gd name="connsiteY1" fmla="*/ 19050 h 476250"/>
                    <a:gd name="connsiteX2" fmla="*/ 254969 w 254969"/>
                    <a:gd name="connsiteY2" fmla="*/ 476250 h 476250"/>
                    <a:gd name="connsiteX3" fmla="*/ 0 w 254969"/>
                    <a:gd name="connsiteY3" fmla="*/ 476250 h 476250"/>
                    <a:gd name="connsiteX4" fmla="*/ 142875 w 254969"/>
                    <a:gd name="connsiteY4" fmla="*/ 0 h 476250"/>
                    <a:gd name="connsiteX0" fmla="*/ 119062 w 231156"/>
                    <a:gd name="connsiteY0" fmla="*/ 0 h 476250"/>
                    <a:gd name="connsiteX1" fmla="*/ 231156 w 231156"/>
                    <a:gd name="connsiteY1" fmla="*/ 19050 h 476250"/>
                    <a:gd name="connsiteX2" fmla="*/ 231156 w 231156"/>
                    <a:gd name="connsiteY2" fmla="*/ 476250 h 476250"/>
                    <a:gd name="connsiteX3" fmla="*/ 0 w 231156"/>
                    <a:gd name="connsiteY3" fmla="*/ 402431 h 476250"/>
                    <a:gd name="connsiteX4" fmla="*/ 119062 w 231156"/>
                    <a:gd name="connsiteY4" fmla="*/ 0 h 476250"/>
                    <a:gd name="connsiteX0" fmla="*/ 119062 w 231156"/>
                    <a:gd name="connsiteY0" fmla="*/ 0 h 723900"/>
                    <a:gd name="connsiteX1" fmla="*/ 231156 w 231156"/>
                    <a:gd name="connsiteY1" fmla="*/ 19050 h 723900"/>
                    <a:gd name="connsiteX2" fmla="*/ 23987 w 231156"/>
                    <a:gd name="connsiteY2" fmla="*/ 723900 h 723900"/>
                    <a:gd name="connsiteX3" fmla="*/ 0 w 231156"/>
                    <a:gd name="connsiteY3" fmla="*/ 402431 h 723900"/>
                    <a:gd name="connsiteX4" fmla="*/ 119062 w 231156"/>
                    <a:gd name="connsiteY4" fmla="*/ 0 h 723900"/>
                    <a:gd name="connsiteX0" fmla="*/ 119062 w 119062"/>
                    <a:gd name="connsiteY0" fmla="*/ 0 h 723900"/>
                    <a:gd name="connsiteX1" fmla="*/ 85900 w 119062"/>
                    <a:gd name="connsiteY1" fmla="*/ 502444 h 723900"/>
                    <a:gd name="connsiteX2" fmla="*/ 23987 w 119062"/>
                    <a:gd name="connsiteY2" fmla="*/ 723900 h 723900"/>
                    <a:gd name="connsiteX3" fmla="*/ 0 w 119062"/>
                    <a:gd name="connsiteY3" fmla="*/ 402431 h 723900"/>
                    <a:gd name="connsiteX4" fmla="*/ 119062 w 119062"/>
                    <a:gd name="connsiteY4" fmla="*/ 0 h 723900"/>
                    <a:gd name="connsiteX0" fmla="*/ 119062 w 126381"/>
                    <a:gd name="connsiteY0" fmla="*/ 0 h 723900"/>
                    <a:gd name="connsiteX1" fmla="*/ 126381 w 126381"/>
                    <a:gd name="connsiteY1" fmla="*/ 390525 h 723900"/>
                    <a:gd name="connsiteX2" fmla="*/ 23987 w 126381"/>
                    <a:gd name="connsiteY2" fmla="*/ 723900 h 723900"/>
                    <a:gd name="connsiteX3" fmla="*/ 0 w 126381"/>
                    <a:gd name="connsiteY3" fmla="*/ 402431 h 723900"/>
                    <a:gd name="connsiteX4" fmla="*/ 119062 w 126381"/>
                    <a:gd name="connsiteY4" fmla="*/ 0 h 723900"/>
                    <a:gd name="connsiteX0" fmla="*/ 119062 w 126381"/>
                    <a:gd name="connsiteY0" fmla="*/ 0 h 728662"/>
                    <a:gd name="connsiteX1" fmla="*/ 126381 w 126381"/>
                    <a:gd name="connsiteY1" fmla="*/ 390525 h 728662"/>
                    <a:gd name="connsiteX2" fmla="*/ 26368 w 126381"/>
                    <a:gd name="connsiteY2" fmla="*/ 728662 h 728662"/>
                    <a:gd name="connsiteX3" fmla="*/ 0 w 126381"/>
                    <a:gd name="connsiteY3" fmla="*/ 402431 h 728662"/>
                    <a:gd name="connsiteX4" fmla="*/ 119062 w 126381"/>
                    <a:gd name="connsiteY4" fmla="*/ 0 h 728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81" h="728662">
                      <a:moveTo>
                        <a:pt x="119062" y="0"/>
                      </a:moveTo>
                      <a:lnTo>
                        <a:pt x="126381" y="390525"/>
                      </a:lnTo>
                      <a:lnTo>
                        <a:pt x="26368" y="728662"/>
                      </a:lnTo>
                      <a:lnTo>
                        <a:pt x="0" y="402431"/>
                      </a:lnTo>
                      <a:lnTo>
                        <a:pt x="119062" y="0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>
                  <a:off x="5594911" y="1485810"/>
                  <a:ext cx="1552537" cy="5315802"/>
                </a:xfrm>
                <a:custGeom>
                  <a:avLst/>
                  <a:gdLst>
                    <a:gd name="connsiteX0" fmla="*/ 147462 w 1985990"/>
                    <a:gd name="connsiteY0" fmla="*/ 2427 h 712546"/>
                    <a:gd name="connsiteX1" fmla="*/ 186373 w 1985990"/>
                    <a:gd name="connsiteY1" fmla="*/ 109431 h 712546"/>
                    <a:gd name="connsiteX2" fmla="*/ 1985990 w 1985990"/>
                    <a:gd name="connsiteY2" fmla="*/ 712546 h 712546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3503022"/>
                    <a:gd name="connsiteY0" fmla="*/ 856878 h 1751823"/>
                    <a:gd name="connsiteX1" fmla="*/ 876554 w 3503022"/>
                    <a:gd name="connsiteY1" fmla="*/ 844 h 1751823"/>
                    <a:gd name="connsiteX2" fmla="*/ 3503022 w 3503022"/>
                    <a:gd name="connsiteY2" fmla="*/ 1751823 h 1751823"/>
                    <a:gd name="connsiteX0" fmla="*/ 4679 w 3487181"/>
                    <a:gd name="connsiteY0" fmla="*/ 50361 h 945306"/>
                    <a:gd name="connsiteX1" fmla="*/ 3088347 w 3487181"/>
                    <a:gd name="connsiteY1" fmla="*/ 1723 h 945306"/>
                    <a:gd name="connsiteX2" fmla="*/ 3487181 w 3487181"/>
                    <a:gd name="connsiteY2" fmla="*/ 945306 h 945306"/>
                    <a:gd name="connsiteX0" fmla="*/ 0 w 3482502"/>
                    <a:gd name="connsiteY0" fmla="*/ 50361 h 945306"/>
                    <a:gd name="connsiteX1" fmla="*/ 3083668 w 3482502"/>
                    <a:gd name="connsiteY1" fmla="*/ 1723 h 945306"/>
                    <a:gd name="connsiteX2" fmla="*/ 3482502 w 3482502"/>
                    <a:gd name="connsiteY2" fmla="*/ 945306 h 945306"/>
                    <a:gd name="connsiteX0" fmla="*/ 0 w 3482502"/>
                    <a:gd name="connsiteY0" fmla="*/ 48638 h 943583"/>
                    <a:gd name="connsiteX1" fmla="*/ 3083668 w 3482502"/>
                    <a:gd name="connsiteY1" fmla="*/ 0 h 943583"/>
                    <a:gd name="connsiteX2" fmla="*/ 3482502 w 3482502"/>
                    <a:gd name="connsiteY2" fmla="*/ 943583 h 943583"/>
                    <a:gd name="connsiteX0" fmla="*/ 0 w 3472774"/>
                    <a:gd name="connsiteY0" fmla="*/ 136187 h 943583"/>
                    <a:gd name="connsiteX1" fmla="*/ 3073940 w 3472774"/>
                    <a:gd name="connsiteY1" fmla="*/ 0 h 943583"/>
                    <a:gd name="connsiteX2" fmla="*/ 3472774 w 3472774"/>
                    <a:gd name="connsiteY2" fmla="*/ 943583 h 943583"/>
                    <a:gd name="connsiteX0" fmla="*/ 0 w 3472774"/>
                    <a:gd name="connsiteY0" fmla="*/ 19455 h 826851"/>
                    <a:gd name="connsiteX1" fmla="*/ 3463047 w 3472774"/>
                    <a:gd name="connsiteY1" fmla="*/ 0 h 826851"/>
                    <a:gd name="connsiteX2" fmla="*/ 3472774 w 3472774"/>
                    <a:gd name="connsiteY2" fmla="*/ 826851 h 826851"/>
                    <a:gd name="connsiteX0" fmla="*/ 0 w 3472774"/>
                    <a:gd name="connsiteY0" fmla="*/ 0 h 807396"/>
                    <a:gd name="connsiteX1" fmla="*/ 3453319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0 h 807396"/>
                    <a:gd name="connsiteX1" fmla="*/ 3472774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9728 h 817124"/>
                    <a:gd name="connsiteX1" fmla="*/ 3472774 w 3472774"/>
                    <a:gd name="connsiteY1" fmla="*/ 0 h 817124"/>
                    <a:gd name="connsiteX2" fmla="*/ 3472774 w 3472774"/>
                    <a:gd name="connsiteY2" fmla="*/ 817124 h 817124"/>
                    <a:gd name="connsiteX0" fmla="*/ 0 w 3472774"/>
                    <a:gd name="connsiteY0" fmla="*/ 0 h 807396"/>
                    <a:gd name="connsiteX1" fmla="*/ 3463047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5296948"/>
                    <a:gd name="connsiteY0" fmla="*/ 0 h 4211332"/>
                    <a:gd name="connsiteX1" fmla="*/ 5287221 w 5296948"/>
                    <a:gd name="connsiteY1" fmla="*/ 3403936 h 4211332"/>
                    <a:gd name="connsiteX2" fmla="*/ 5296948 w 5296948"/>
                    <a:gd name="connsiteY2" fmla="*/ 4211332 h 4211332"/>
                    <a:gd name="connsiteX0" fmla="*/ 13208 w 5310156"/>
                    <a:gd name="connsiteY0" fmla="*/ 0 h 4211332"/>
                    <a:gd name="connsiteX1" fmla="*/ 0 w 5310156"/>
                    <a:gd name="connsiteY1" fmla="*/ 707311 h 4211332"/>
                    <a:gd name="connsiteX2" fmla="*/ 5310156 w 5310156"/>
                    <a:gd name="connsiteY2" fmla="*/ 4211332 h 4211332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0 w 3273228"/>
                    <a:gd name="connsiteY2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147170 w 3273228"/>
                    <a:gd name="connsiteY2" fmla="*/ 3669797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78334 w 3273228"/>
                    <a:gd name="connsiteY2" fmla="*/ 3680849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61125 w 3273228"/>
                    <a:gd name="connsiteY2" fmla="*/ 3702952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42812 w 3273228"/>
                    <a:gd name="connsiteY1" fmla="*/ 552587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0 w 3617931"/>
                    <a:gd name="connsiteY0" fmla="*/ 0 h 6123283"/>
                    <a:gd name="connsiteX1" fmla="*/ 3617932 w 3617931"/>
                    <a:gd name="connsiteY1" fmla="*/ 663105 h 6123283"/>
                    <a:gd name="connsiteX2" fmla="*/ 2021356 w 3617931"/>
                    <a:gd name="connsiteY2" fmla="*/ 3559280 h 6123283"/>
                    <a:gd name="connsiteX3" fmla="*/ 1436245 w 3617931"/>
                    <a:gd name="connsiteY3" fmla="*/ 3813470 h 6123283"/>
                    <a:gd name="connsiteX4" fmla="*/ 375120 w 3617931"/>
                    <a:gd name="connsiteY4" fmla="*/ 6123283 h 6123283"/>
                    <a:gd name="connsiteX0" fmla="*/ 0 w 2064831"/>
                    <a:gd name="connsiteY0" fmla="*/ 0 h 6123283"/>
                    <a:gd name="connsiteX1" fmla="*/ 571907 w 2064831"/>
                    <a:gd name="connsiteY1" fmla="*/ 762571 h 6123283"/>
                    <a:gd name="connsiteX2" fmla="*/ 2021356 w 2064831"/>
                    <a:gd name="connsiteY2" fmla="*/ 3559280 h 6123283"/>
                    <a:gd name="connsiteX3" fmla="*/ 1436245 w 2064831"/>
                    <a:gd name="connsiteY3" fmla="*/ 3813470 h 6123283"/>
                    <a:gd name="connsiteX4" fmla="*/ 375120 w 2064831"/>
                    <a:gd name="connsiteY4" fmla="*/ 6123283 h 6123283"/>
                    <a:gd name="connsiteX0" fmla="*/ 0 w 1436246"/>
                    <a:gd name="connsiteY0" fmla="*/ 0 h 6123283"/>
                    <a:gd name="connsiteX1" fmla="*/ 571907 w 1436246"/>
                    <a:gd name="connsiteY1" fmla="*/ 762571 h 6123283"/>
                    <a:gd name="connsiteX2" fmla="*/ 592995 w 1436246"/>
                    <a:gd name="connsiteY2" fmla="*/ 5073368 h 6123283"/>
                    <a:gd name="connsiteX3" fmla="*/ 1436245 w 1436246"/>
                    <a:gd name="connsiteY3" fmla="*/ 3813470 h 6123283"/>
                    <a:gd name="connsiteX4" fmla="*/ 375120 w 1436246"/>
                    <a:gd name="connsiteY4" fmla="*/ 6123283 h 6123283"/>
                    <a:gd name="connsiteX0" fmla="*/ 78164 w 786170"/>
                    <a:gd name="connsiteY0" fmla="*/ 0 h 6123283"/>
                    <a:gd name="connsiteX1" fmla="*/ 650071 w 786170"/>
                    <a:gd name="connsiteY1" fmla="*/ 762571 h 6123283"/>
                    <a:gd name="connsiteX2" fmla="*/ 671159 w 786170"/>
                    <a:gd name="connsiteY2" fmla="*/ 5073368 h 6123283"/>
                    <a:gd name="connsiteX3" fmla="*/ 0 w 786170"/>
                    <a:gd name="connsiteY3" fmla="*/ 5659111 h 6123283"/>
                    <a:gd name="connsiteX4" fmla="*/ 453284 w 786170"/>
                    <a:gd name="connsiteY4" fmla="*/ 6123283 h 6123283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0 w 3034729"/>
                    <a:gd name="connsiteY4" fmla="*/ 6012765 h 6012765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397235 w 3034729"/>
                    <a:gd name="connsiteY4" fmla="*/ 5638929 h 6012765"/>
                    <a:gd name="connsiteX5" fmla="*/ 0 w 3034729"/>
                    <a:gd name="connsiteY5" fmla="*/ 6012765 h 6012765"/>
                    <a:gd name="connsiteX0" fmla="*/ 2326723 w 2919718"/>
                    <a:gd name="connsiteY0" fmla="*/ 0 h 6012765"/>
                    <a:gd name="connsiteX1" fmla="*/ 2898630 w 2919718"/>
                    <a:gd name="connsiteY1" fmla="*/ 762571 h 6012765"/>
                    <a:gd name="connsiteX2" fmla="*/ 2919718 w 2919718"/>
                    <a:gd name="connsiteY2" fmla="*/ 5073368 h 6012765"/>
                    <a:gd name="connsiteX3" fmla="*/ 2248559 w 2919718"/>
                    <a:gd name="connsiteY3" fmla="*/ 5659111 h 6012765"/>
                    <a:gd name="connsiteX4" fmla="*/ 397235 w 2919718"/>
                    <a:gd name="connsiteY4" fmla="*/ 5638929 h 6012765"/>
                    <a:gd name="connsiteX5" fmla="*/ 0 w 2919718"/>
                    <a:gd name="connsiteY5" fmla="*/ 6012765 h 6012765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485788 w 2919718"/>
                    <a:gd name="connsiteY1" fmla="*/ 935713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5370 w 2919718"/>
                    <a:gd name="connsiteY3" fmla="*/ 5661815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067415 w 2919718"/>
                    <a:gd name="connsiteY3" fmla="*/ 5469734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637357 w 2919718"/>
                    <a:gd name="connsiteY4" fmla="*/ 5398149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565742 w 2919718"/>
                    <a:gd name="connsiteY4" fmla="*/ 5657865 h 6042523"/>
                    <a:gd name="connsiteX5" fmla="*/ 0 w 2919718"/>
                    <a:gd name="connsiteY5" fmla="*/ 6042523 h 6042523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148948 w 2970270"/>
                    <a:gd name="connsiteY0" fmla="*/ 0 h 6777379"/>
                    <a:gd name="connsiteX1" fmla="*/ 2869141 w 2970270"/>
                    <a:gd name="connsiteY1" fmla="*/ 1359452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0 w 2970270"/>
                    <a:gd name="connsiteY4" fmla="*/ 6777379 h 6777379"/>
                    <a:gd name="connsiteX0" fmla="*/ 0 w 821322"/>
                    <a:gd name="connsiteY0" fmla="*/ 0 h 6396673"/>
                    <a:gd name="connsiteX1" fmla="*/ 88533 w 821322"/>
                    <a:gd name="connsiteY1" fmla="*/ 3931877 h 6396673"/>
                    <a:gd name="connsiteX2" fmla="*/ 821322 w 821322"/>
                    <a:gd name="connsiteY2" fmla="*/ 5911028 h 6396673"/>
                    <a:gd name="connsiteX3" fmla="*/ 86974 w 821322"/>
                    <a:gd name="connsiteY3" fmla="*/ 6396673 h 6396673"/>
                    <a:gd name="connsiteX0" fmla="*/ 0 w 1607044"/>
                    <a:gd name="connsiteY0" fmla="*/ 0 h 6396673"/>
                    <a:gd name="connsiteX1" fmla="*/ 88533 w 1607044"/>
                    <a:gd name="connsiteY1" fmla="*/ 3931877 h 6396673"/>
                    <a:gd name="connsiteX2" fmla="*/ 1607044 w 1607044"/>
                    <a:gd name="connsiteY2" fmla="*/ 5713150 h 6396673"/>
                    <a:gd name="connsiteX3" fmla="*/ 86974 w 1607044"/>
                    <a:gd name="connsiteY3" fmla="*/ 6396673 h 6396673"/>
                    <a:gd name="connsiteX0" fmla="*/ 0 w 1818874"/>
                    <a:gd name="connsiteY0" fmla="*/ 0 h 6010809"/>
                    <a:gd name="connsiteX1" fmla="*/ 88533 w 1818874"/>
                    <a:gd name="connsiteY1" fmla="*/ 3931877 h 6010809"/>
                    <a:gd name="connsiteX2" fmla="*/ 1607044 w 1818874"/>
                    <a:gd name="connsiteY2" fmla="*/ 5713150 h 6010809"/>
                    <a:gd name="connsiteX3" fmla="*/ 1627606 w 1818874"/>
                    <a:gd name="connsiteY3" fmla="*/ 6010809 h 6010809"/>
                    <a:gd name="connsiteX0" fmla="*/ 0 w 1627606"/>
                    <a:gd name="connsiteY0" fmla="*/ 0 h 6010809"/>
                    <a:gd name="connsiteX1" fmla="*/ 88533 w 1627606"/>
                    <a:gd name="connsiteY1" fmla="*/ 3931877 h 6010809"/>
                    <a:gd name="connsiteX2" fmla="*/ 1607044 w 1627606"/>
                    <a:gd name="connsiteY2" fmla="*/ 5713150 h 6010809"/>
                    <a:gd name="connsiteX3" fmla="*/ 1627606 w 1627606"/>
                    <a:gd name="connsiteY3" fmla="*/ 6010809 h 6010809"/>
                    <a:gd name="connsiteX0" fmla="*/ 0 w 1610755"/>
                    <a:gd name="connsiteY0" fmla="*/ 0 h 6016220"/>
                    <a:gd name="connsiteX1" fmla="*/ 88533 w 1610755"/>
                    <a:gd name="connsiteY1" fmla="*/ 3931877 h 6016220"/>
                    <a:gd name="connsiteX2" fmla="*/ 1607044 w 1610755"/>
                    <a:gd name="connsiteY2" fmla="*/ 5713150 h 6016220"/>
                    <a:gd name="connsiteX3" fmla="*/ 1610755 w 1610755"/>
                    <a:gd name="connsiteY3" fmla="*/ 6016220 h 6016220"/>
                    <a:gd name="connsiteX0" fmla="*/ 0 w 1607043"/>
                    <a:gd name="connsiteY0" fmla="*/ 0 h 6013515"/>
                    <a:gd name="connsiteX1" fmla="*/ 88533 w 1607043"/>
                    <a:gd name="connsiteY1" fmla="*/ 3931877 h 6013515"/>
                    <a:gd name="connsiteX2" fmla="*/ 1607044 w 1607043"/>
                    <a:gd name="connsiteY2" fmla="*/ 5713150 h 6013515"/>
                    <a:gd name="connsiteX3" fmla="*/ 1606541 w 1607043"/>
                    <a:gd name="connsiteY3" fmla="*/ 6013515 h 6013515"/>
                    <a:gd name="connsiteX0" fmla="*/ 0 w 1607087"/>
                    <a:gd name="connsiteY0" fmla="*/ 0 h 6013515"/>
                    <a:gd name="connsiteX1" fmla="*/ 88533 w 1607087"/>
                    <a:gd name="connsiteY1" fmla="*/ 3931877 h 6013515"/>
                    <a:gd name="connsiteX2" fmla="*/ 1607044 w 1607087"/>
                    <a:gd name="connsiteY2" fmla="*/ 5713150 h 6013515"/>
                    <a:gd name="connsiteX3" fmla="*/ 1606541 w 1607087"/>
                    <a:gd name="connsiteY3" fmla="*/ 6013515 h 6013515"/>
                    <a:gd name="connsiteX0" fmla="*/ 0 w 1607073"/>
                    <a:gd name="connsiteY0" fmla="*/ 0 h 6013515"/>
                    <a:gd name="connsiteX1" fmla="*/ 88533 w 1607073"/>
                    <a:gd name="connsiteY1" fmla="*/ 3931877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3"/>
                    <a:gd name="connsiteY0" fmla="*/ 0 h 6013515"/>
                    <a:gd name="connsiteX1" fmla="*/ 84319 w 1607073"/>
                    <a:gd name="connsiteY1" fmla="*/ 3804724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5"/>
                    <a:gd name="connsiteY0" fmla="*/ 0 h 6013515"/>
                    <a:gd name="connsiteX1" fmla="*/ 84319 w 1607075"/>
                    <a:gd name="connsiteY1" fmla="*/ 3804724 h 6013515"/>
                    <a:gd name="connsiteX2" fmla="*/ 1607045 w 1607075"/>
                    <a:gd name="connsiteY2" fmla="*/ 5631988 h 6013515"/>
                    <a:gd name="connsiteX3" fmla="*/ 1606541 w 1607075"/>
                    <a:gd name="connsiteY3" fmla="*/ 6013515 h 6013515"/>
                    <a:gd name="connsiteX0" fmla="*/ 0 w 1573372"/>
                    <a:gd name="connsiteY0" fmla="*/ 0 h 6037863"/>
                    <a:gd name="connsiteX1" fmla="*/ 50618 w 1573372"/>
                    <a:gd name="connsiteY1" fmla="*/ 3829072 h 6037863"/>
                    <a:gd name="connsiteX2" fmla="*/ 1573344 w 1573372"/>
                    <a:gd name="connsiteY2" fmla="*/ 5656336 h 6037863"/>
                    <a:gd name="connsiteX3" fmla="*/ 1572840 w 1573372"/>
                    <a:gd name="connsiteY3" fmla="*/ 6037863 h 6037863"/>
                    <a:gd name="connsiteX0" fmla="*/ 0 w 1573374"/>
                    <a:gd name="connsiteY0" fmla="*/ 0 h 5656336"/>
                    <a:gd name="connsiteX1" fmla="*/ 50618 w 1573374"/>
                    <a:gd name="connsiteY1" fmla="*/ 3829072 h 5656336"/>
                    <a:gd name="connsiteX2" fmla="*/ 1573344 w 1573374"/>
                    <a:gd name="connsiteY2" fmla="*/ 5656336 h 5656336"/>
                    <a:gd name="connsiteX0" fmla="*/ 0 w 50617"/>
                    <a:gd name="connsiteY0" fmla="*/ 0 h 3829072"/>
                    <a:gd name="connsiteX1" fmla="*/ 50618 w 50617"/>
                    <a:gd name="connsiteY1" fmla="*/ 3829072 h 3829072"/>
                    <a:gd name="connsiteX0" fmla="*/ 2712866 w 2712866"/>
                    <a:gd name="connsiteY0" fmla="*/ 0 h 6015014"/>
                    <a:gd name="connsiteX1" fmla="*/ 0 w 2712866"/>
                    <a:gd name="connsiteY1" fmla="*/ 6015014 h 6015014"/>
                    <a:gd name="connsiteX0" fmla="*/ 2746567 w 2746567"/>
                    <a:gd name="connsiteY0" fmla="*/ 0 h 6039362"/>
                    <a:gd name="connsiteX1" fmla="*/ 0 w 2746567"/>
                    <a:gd name="connsiteY1" fmla="*/ 6039362 h 6039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46567" h="6039362">
                      <a:moveTo>
                        <a:pt x="2746567" y="0"/>
                      </a:moveTo>
                      <a:lnTo>
                        <a:pt x="0" y="6039362"/>
                      </a:lnTo>
                    </a:path>
                  </a:pathLst>
                </a:custGeom>
                <a:ln w="95250" cmpd="sng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0" name="Freeform 149"/>
              <p:cNvSpPr/>
              <p:nvPr/>
            </p:nvSpPr>
            <p:spPr>
              <a:xfrm>
                <a:off x="6034407" y="2343167"/>
                <a:ext cx="677261" cy="2328004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5656336"/>
                  <a:gd name="connsiteX1" fmla="*/ 50618 w 1573374"/>
                  <a:gd name="connsiteY1" fmla="*/ 3829072 h 5656336"/>
                  <a:gd name="connsiteX2" fmla="*/ 1573344 w 1573374"/>
                  <a:gd name="connsiteY2" fmla="*/ 5656336 h 5656336"/>
                  <a:gd name="connsiteX0" fmla="*/ 0 w 50617"/>
                  <a:gd name="connsiteY0" fmla="*/ 0 h 3829072"/>
                  <a:gd name="connsiteX1" fmla="*/ 50618 w 50617"/>
                  <a:gd name="connsiteY1" fmla="*/ 3829072 h 3829072"/>
                  <a:gd name="connsiteX0" fmla="*/ 2712866 w 2712866"/>
                  <a:gd name="connsiteY0" fmla="*/ 0 h 6015014"/>
                  <a:gd name="connsiteX1" fmla="*/ 0 w 2712866"/>
                  <a:gd name="connsiteY1" fmla="*/ 6015014 h 6015014"/>
                  <a:gd name="connsiteX0" fmla="*/ 2746567 w 2746567"/>
                  <a:gd name="connsiteY0" fmla="*/ 0 h 6039362"/>
                  <a:gd name="connsiteX1" fmla="*/ 0 w 2746567"/>
                  <a:gd name="connsiteY1" fmla="*/ 6039362 h 6039362"/>
                  <a:gd name="connsiteX0" fmla="*/ 2815868 w 2815868"/>
                  <a:gd name="connsiteY0" fmla="*/ 0 h 6033191"/>
                  <a:gd name="connsiteX1" fmla="*/ 0 w 2815868"/>
                  <a:gd name="connsiteY1" fmla="*/ 6033191 h 6033191"/>
                  <a:gd name="connsiteX0" fmla="*/ 2815868 w 2815868"/>
                  <a:gd name="connsiteY0" fmla="*/ 0 h 6033191"/>
                  <a:gd name="connsiteX1" fmla="*/ 0 w 2815868"/>
                  <a:gd name="connsiteY1" fmla="*/ 6033191 h 603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868" h="6033191">
                    <a:moveTo>
                      <a:pt x="2815868" y="0"/>
                    </a:moveTo>
                    <a:lnTo>
                      <a:pt x="0" y="6033191"/>
                    </a:lnTo>
                  </a:path>
                </a:pathLst>
              </a:custGeom>
              <a:ln w="38100" cmpd="sng">
                <a:solidFill>
                  <a:srgbClr val="C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1986992" y="1512608"/>
              <a:ext cx="6745337" cy="5249667"/>
              <a:chOff x="1383549" y="1512608"/>
              <a:chExt cx="6745337" cy="5249667"/>
            </a:xfrm>
          </p:grpSpPr>
          <p:sp>
            <p:nvSpPr>
              <p:cNvPr id="134" name="TextBox 133"/>
              <p:cNvSpPr txBox="1"/>
              <p:nvPr/>
            </p:nvSpPr>
            <p:spPr>
              <a:xfrm rot="16200000">
                <a:off x="2967307" y="6496617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 rot="16200000">
                <a:off x="4485631" y="6318655"/>
                <a:ext cx="72412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RID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 rot="17186811">
                <a:off x="5354779" y="6323267"/>
                <a:ext cx="72412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RID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 rot="16200000">
                <a:off x="6586528" y="6453023"/>
                <a:ext cx="4565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UPRR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 rot="18840181">
                <a:off x="1243158" y="4676447"/>
                <a:ext cx="1175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SWS &amp; NS</a:t>
                </a: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 rot="1759213">
                <a:off x="1383549" y="2639051"/>
                <a:ext cx="3664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BRC</a:t>
                </a:r>
              </a:p>
            </p:txBody>
          </p:sp>
          <p:grpSp>
            <p:nvGrpSpPr>
              <p:cNvPr id="140" name="Group 139"/>
              <p:cNvGrpSpPr/>
              <p:nvPr/>
            </p:nvGrpSpPr>
            <p:grpSpPr>
              <a:xfrm>
                <a:off x="7481295" y="5223629"/>
                <a:ext cx="647591" cy="295018"/>
                <a:chOff x="7481295" y="5223629"/>
                <a:chExt cx="647591" cy="295018"/>
              </a:xfrm>
            </p:grpSpPr>
            <p:sp>
              <p:nvSpPr>
                <p:cNvPr id="147" name="TextBox 146"/>
                <p:cNvSpPr txBox="1"/>
                <p:nvPr/>
              </p:nvSpPr>
              <p:spPr>
                <a:xfrm rot="989653">
                  <a:off x="7481295" y="5223629"/>
                  <a:ext cx="3281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Arial Black" panose="020B0A04020102020204" pitchFamily="34" charset="0"/>
                    </a:rPr>
                    <a:t>BRC</a:t>
                  </a:r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 rot="1932984">
                  <a:off x="7756976" y="5364759"/>
                  <a:ext cx="37191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000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Arial Black" panose="020B0A04020102020204" pitchFamily="34" charset="0"/>
                    </a:rPr>
                    <a:t>&amp; NS</a:t>
                  </a:r>
                </a:p>
              </p:txBody>
            </p:sp>
          </p:grpSp>
          <p:sp>
            <p:nvSpPr>
              <p:cNvPr id="141" name="TextBox 140"/>
              <p:cNvSpPr txBox="1"/>
              <p:nvPr/>
            </p:nvSpPr>
            <p:spPr>
              <a:xfrm rot="16200000">
                <a:off x="6071814" y="1865217"/>
                <a:ext cx="835325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NS &amp; Metra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 rot="17168538">
                <a:off x="6660677" y="1809271"/>
                <a:ext cx="74721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RID</a:t>
                </a: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 rot="2754361">
                <a:off x="7620759" y="1759643"/>
                <a:ext cx="22384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NS</a:t>
                </a: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 rot="16200000">
                <a:off x="2079338" y="1632212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 rot="16200000">
                <a:off x="3533989" y="6491361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 rot="16200000">
                <a:off x="4092011" y="1631216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</p:grpSp>
        <p:sp>
          <p:nvSpPr>
            <p:cNvPr id="122" name="Rectangle 121"/>
            <p:cNvSpPr/>
            <p:nvPr/>
          </p:nvSpPr>
          <p:spPr>
            <a:xfrm>
              <a:off x="1953272" y="1483743"/>
              <a:ext cx="6802132" cy="5313871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4318077" y="1881679"/>
              <a:ext cx="554964" cy="270535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3501 w 3501"/>
                <a:gd name="connsiteY0" fmla="*/ 0 h 12062408"/>
                <a:gd name="connsiteX1" fmla="*/ 0 w 3501"/>
                <a:gd name="connsiteY1" fmla="*/ 12062408 h 12062408"/>
                <a:gd name="connsiteX0" fmla="*/ 10000 w 10000"/>
                <a:gd name="connsiteY0" fmla="*/ 0 h 10000"/>
                <a:gd name="connsiteX1" fmla="*/ 3 w 10000"/>
                <a:gd name="connsiteY1" fmla="*/ 3429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3 w 10000"/>
                <a:gd name="connsiteY1" fmla="*/ 3702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6080 w 10000"/>
                <a:gd name="connsiteY1" fmla="*/ 3081 h 10000"/>
                <a:gd name="connsiteX2" fmla="*/ 3 w 10000"/>
                <a:gd name="connsiteY2" fmla="*/ 3702 h 10000"/>
                <a:gd name="connsiteX3" fmla="*/ 0 w 10000"/>
                <a:gd name="connsiteY3" fmla="*/ 10000 h 10000"/>
                <a:gd name="connsiteX0" fmla="*/ 10000 w 11435"/>
                <a:gd name="connsiteY0" fmla="*/ 0 h 10000"/>
                <a:gd name="connsiteX1" fmla="*/ 11320 w 11435"/>
                <a:gd name="connsiteY1" fmla="*/ 2361 h 10000"/>
                <a:gd name="connsiteX2" fmla="*/ 6080 w 11435"/>
                <a:gd name="connsiteY2" fmla="*/ 3081 h 10000"/>
                <a:gd name="connsiteX3" fmla="*/ 3 w 11435"/>
                <a:gd name="connsiteY3" fmla="*/ 3702 h 10000"/>
                <a:gd name="connsiteX4" fmla="*/ 0 w 11435"/>
                <a:gd name="connsiteY4" fmla="*/ 10000 h 10000"/>
                <a:gd name="connsiteX0" fmla="*/ 12305 w 12305"/>
                <a:gd name="connsiteY0" fmla="*/ 0 h 13703"/>
                <a:gd name="connsiteX1" fmla="*/ 11320 w 12305"/>
                <a:gd name="connsiteY1" fmla="*/ 6064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407"/>
                <a:gd name="connsiteY0" fmla="*/ 0 h 13703"/>
                <a:gd name="connsiteX1" fmla="*/ 12158 w 12407"/>
                <a:gd name="connsiteY1" fmla="*/ 6039 h 13703"/>
                <a:gd name="connsiteX2" fmla="*/ 6080 w 12407"/>
                <a:gd name="connsiteY2" fmla="*/ 6784 h 13703"/>
                <a:gd name="connsiteX3" fmla="*/ 3 w 12407"/>
                <a:gd name="connsiteY3" fmla="*/ 7405 h 13703"/>
                <a:gd name="connsiteX4" fmla="*/ 0 w 12407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98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211 w 12305"/>
                <a:gd name="connsiteY1" fmla="*/ 3889 h 13703"/>
                <a:gd name="connsiteX2" fmla="*/ 12158 w 12305"/>
                <a:gd name="connsiteY2" fmla="*/ 6201 h 13703"/>
                <a:gd name="connsiteX3" fmla="*/ 6761 w 12305"/>
                <a:gd name="connsiteY3" fmla="*/ 6796 h 13703"/>
                <a:gd name="connsiteX4" fmla="*/ 3 w 12305"/>
                <a:gd name="connsiteY4" fmla="*/ 7498 h 13703"/>
                <a:gd name="connsiteX5" fmla="*/ 0 w 12305"/>
                <a:gd name="connsiteY5" fmla="*/ 13703 h 13703"/>
                <a:gd name="connsiteX0" fmla="*/ 10209 w 12211"/>
                <a:gd name="connsiteY0" fmla="*/ 0 h 12659"/>
                <a:gd name="connsiteX1" fmla="*/ 12211 w 12211"/>
                <a:gd name="connsiteY1" fmla="*/ 2845 h 12659"/>
                <a:gd name="connsiteX2" fmla="*/ 12158 w 12211"/>
                <a:gd name="connsiteY2" fmla="*/ 5157 h 12659"/>
                <a:gd name="connsiteX3" fmla="*/ 6761 w 12211"/>
                <a:gd name="connsiteY3" fmla="*/ 5752 h 12659"/>
                <a:gd name="connsiteX4" fmla="*/ 3 w 12211"/>
                <a:gd name="connsiteY4" fmla="*/ 6454 h 12659"/>
                <a:gd name="connsiteX5" fmla="*/ 0 w 12211"/>
                <a:gd name="connsiteY5" fmla="*/ 12659 h 12659"/>
                <a:gd name="connsiteX0" fmla="*/ 11886 w 12211"/>
                <a:gd name="connsiteY0" fmla="*/ 0 h 12727"/>
                <a:gd name="connsiteX1" fmla="*/ 12211 w 12211"/>
                <a:gd name="connsiteY1" fmla="*/ 2913 h 12727"/>
                <a:gd name="connsiteX2" fmla="*/ 12158 w 12211"/>
                <a:gd name="connsiteY2" fmla="*/ 5225 h 12727"/>
                <a:gd name="connsiteX3" fmla="*/ 6761 w 12211"/>
                <a:gd name="connsiteY3" fmla="*/ 5820 h 12727"/>
                <a:gd name="connsiteX4" fmla="*/ 3 w 12211"/>
                <a:gd name="connsiteY4" fmla="*/ 6522 h 12727"/>
                <a:gd name="connsiteX5" fmla="*/ 0 w 12211"/>
                <a:gd name="connsiteY5" fmla="*/ 12727 h 12727"/>
                <a:gd name="connsiteX0" fmla="*/ 11729 w 12211"/>
                <a:gd name="connsiteY0" fmla="*/ 0 h 12721"/>
                <a:gd name="connsiteX1" fmla="*/ 12211 w 12211"/>
                <a:gd name="connsiteY1" fmla="*/ 2907 h 12721"/>
                <a:gd name="connsiteX2" fmla="*/ 12158 w 12211"/>
                <a:gd name="connsiteY2" fmla="*/ 5219 h 12721"/>
                <a:gd name="connsiteX3" fmla="*/ 6761 w 12211"/>
                <a:gd name="connsiteY3" fmla="*/ 5814 h 12721"/>
                <a:gd name="connsiteX4" fmla="*/ 3 w 12211"/>
                <a:gd name="connsiteY4" fmla="*/ 6516 h 12721"/>
                <a:gd name="connsiteX5" fmla="*/ 0 w 12211"/>
                <a:gd name="connsiteY5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1770"/>
                <a:gd name="connsiteX1" fmla="*/ 11687 w 12211"/>
                <a:gd name="connsiteY1" fmla="*/ 2267 h 11770"/>
                <a:gd name="connsiteX2" fmla="*/ 12211 w 12211"/>
                <a:gd name="connsiteY2" fmla="*/ 2907 h 11770"/>
                <a:gd name="connsiteX3" fmla="*/ 12158 w 12211"/>
                <a:gd name="connsiteY3" fmla="*/ 5219 h 11770"/>
                <a:gd name="connsiteX4" fmla="*/ 6761 w 12211"/>
                <a:gd name="connsiteY4" fmla="*/ 5814 h 11770"/>
                <a:gd name="connsiteX5" fmla="*/ 3 w 12211"/>
                <a:gd name="connsiteY5" fmla="*/ 6516 h 11770"/>
                <a:gd name="connsiteX6" fmla="*/ 0 w 12211"/>
                <a:gd name="connsiteY6" fmla="*/ 11770 h 11770"/>
                <a:gd name="connsiteX0" fmla="*/ 11729 w 12211"/>
                <a:gd name="connsiteY0" fmla="*/ 0 h 7917"/>
                <a:gd name="connsiteX1" fmla="*/ 11687 w 12211"/>
                <a:gd name="connsiteY1" fmla="*/ 2267 h 7917"/>
                <a:gd name="connsiteX2" fmla="*/ 12211 w 12211"/>
                <a:gd name="connsiteY2" fmla="*/ 2907 h 7917"/>
                <a:gd name="connsiteX3" fmla="*/ 12158 w 12211"/>
                <a:gd name="connsiteY3" fmla="*/ 5219 h 7917"/>
                <a:gd name="connsiteX4" fmla="*/ 6761 w 12211"/>
                <a:gd name="connsiteY4" fmla="*/ 5814 h 7917"/>
                <a:gd name="connsiteX5" fmla="*/ 3 w 12211"/>
                <a:gd name="connsiteY5" fmla="*/ 6516 h 7917"/>
                <a:gd name="connsiteX6" fmla="*/ 0 w 12211"/>
                <a:gd name="connsiteY6" fmla="*/ 7917 h 7917"/>
                <a:gd name="connsiteX0" fmla="*/ 9605 w 10000"/>
                <a:gd name="connsiteY0" fmla="*/ 0 h 9084"/>
                <a:gd name="connsiteX1" fmla="*/ 9571 w 10000"/>
                <a:gd name="connsiteY1" fmla="*/ 2863 h 9084"/>
                <a:gd name="connsiteX2" fmla="*/ 10000 w 10000"/>
                <a:gd name="connsiteY2" fmla="*/ 3672 h 9084"/>
                <a:gd name="connsiteX3" fmla="*/ 9957 w 10000"/>
                <a:gd name="connsiteY3" fmla="*/ 6592 h 9084"/>
                <a:gd name="connsiteX4" fmla="*/ 5537 w 10000"/>
                <a:gd name="connsiteY4" fmla="*/ 7344 h 9084"/>
                <a:gd name="connsiteX5" fmla="*/ 2 w 10000"/>
                <a:gd name="connsiteY5" fmla="*/ 8230 h 9084"/>
                <a:gd name="connsiteX6" fmla="*/ 0 w 10000"/>
                <a:gd name="connsiteY6" fmla="*/ 8917 h 9084"/>
                <a:gd name="connsiteX0" fmla="*/ 9605 w 10000"/>
                <a:gd name="connsiteY0" fmla="*/ 0 h 9816"/>
                <a:gd name="connsiteX1" fmla="*/ 9571 w 10000"/>
                <a:gd name="connsiteY1" fmla="*/ 3152 h 9816"/>
                <a:gd name="connsiteX2" fmla="*/ 10000 w 10000"/>
                <a:gd name="connsiteY2" fmla="*/ 4042 h 9816"/>
                <a:gd name="connsiteX3" fmla="*/ 9957 w 10000"/>
                <a:gd name="connsiteY3" fmla="*/ 7257 h 9816"/>
                <a:gd name="connsiteX4" fmla="*/ 5537 w 10000"/>
                <a:gd name="connsiteY4" fmla="*/ 8085 h 9816"/>
                <a:gd name="connsiteX5" fmla="*/ 2 w 10000"/>
                <a:gd name="connsiteY5" fmla="*/ 9060 h 9816"/>
                <a:gd name="connsiteX6" fmla="*/ 0 w 10000"/>
                <a:gd name="connsiteY6" fmla="*/ 9816 h 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9816">
                  <a:moveTo>
                    <a:pt x="9605" y="0"/>
                  </a:moveTo>
                  <a:cubicBezTo>
                    <a:pt x="9594" y="1051"/>
                    <a:pt x="9582" y="2101"/>
                    <a:pt x="9571" y="3152"/>
                  </a:cubicBezTo>
                  <a:cubicBezTo>
                    <a:pt x="9636" y="3669"/>
                    <a:pt x="9957" y="3626"/>
                    <a:pt x="10000" y="4042"/>
                  </a:cubicBezTo>
                  <a:cubicBezTo>
                    <a:pt x="9971" y="5099"/>
                    <a:pt x="9985" y="6200"/>
                    <a:pt x="9957" y="7257"/>
                  </a:cubicBezTo>
                  <a:cubicBezTo>
                    <a:pt x="9937" y="7797"/>
                    <a:pt x="8011" y="8076"/>
                    <a:pt x="5537" y="8085"/>
                  </a:cubicBezTo>
                  <a:cubicBezTo>
                    <a:pt x="3105" y="8085"/>
                    <a:pt x="17" y="8352"/>
                    <a:pt x="2" y="9060"/>
                  </a:cubicBezTo>
                  <a:cubicBezTo>
                    <a:pt x="1" y="9312"/>
                    <a:pt x="1" y="9564"/>
                    <a:pt x="0" y="9816"/>
                  </a:cubicBezTo>
                </a:path>
              </a:pathLst>
            </a:custGeom>
            <a:ln w="38100" cmpd="sng">
              <a:solidFill>
                <a:srgbClr val="0070C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2843508" y="2346002"/>
              <a:ext cx="4207920" cy="1980652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96 w 43788"/>
                <a:gd name="connsiteY5" fmla="*/ 1047875 h 7461106"/>
                <a:gd name="connsiteX6" fmla="*/ 36327 w 43788"/>
                <a:gd name="connsiteY6" fmla="*/ 1731542 h 7461106"/>
                <a:gd name="connsiteX7" fmla="*/ 36463 w 43788"/>
                <a:gd name="connsiteY7" fmla="*/ 3830219 h 7461106"/>
                <a:gd name="connsiteX8" fmla="*/ 38487 w 43788"/>
                <a:gd name="connsiteY8" fmla="*/ 6156785 h 7461106"/>
                <a:gd name="connsiteX9" fmla="*/ 41665 w 43788"/>
                <a:gd name="connsiteY9" fmla="*/ 7263533 h 7461106"/>
                <a:gd name="connsiteX10" fmla="*/ 43788 w 43788"/>
                <a:gd name="connsiteY10" fmla="*/ 7461106 h 7461106"/>
                <a:gd name="connsiteX0" fmla="*/ 0 w 43788"/>
                <a:gd name="connsiteY0" fmla="*/ 0 h 7503004"/>
                <a:gd name="connsiteX1" fmla="*/ 1672 w 43788"/>
                <a:gd name="connsiteY1" fmla="*/ 380620 h 7503004"/>
                <a:gd name="connsiteX2" fmla="*/ 6607 w 43788"/>
                <a:gd name="connsiteY2" fmla="*/ 890299 h 7503004"/>
                <a:gd name="connsiteX3" fmla="*/ 26977 w 43788"/>
                <a:gd name="connsiteY3" fmla="*/ 864161 h 7503004"/>
                <a:gd name="connsiteX4" fmla="*/ 29600 w 43788"/>
                <a:gd name="connsiteY4" fmla="*/ 1047236 h 7503004"/>
                <a:gd name="connsiteX5" fmla="*/ 34696 w 43788"/>
                <a:gd name="connsiteY5" fmla="*/ 1047875 h 7503004"/>
                <a:gd name="connsiteX6" fmla="*/ 36327 w 43788"/>
                <a:gd name="connsiteY6" fmla="*/ 1731542 h 7503004"/>
                <a:gd name="connsiteX7" fmla="*/ 36463 w 43788"/>
                <a:gd name="connsiteY7" fmla="*/ 3830219 h 7503004"/>
                <a:gd name="connsiteX8" fmla="*/ 38487 w 43788"/>
                <a:gd name="connsiteY8" fmla="*/ 6156785 h 7503004"/>
                <a:gd name="connsiteX9" fmla="*/ 40895 w 43788"/>
                <a:gd name="connsiteY9" fmla="*/ 7353476 h 7503004"/>
                <a:gd name="connsiteX10" fmla="*/ 43788 w 43788"/>
                <a:gd name="connsiteY10" fmla="*/ 7461106 h 750300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298"/>
                <a:gd name="connsiteX1" fmla="*/ 1672 w 43788"/>
                <a:gd name="connsiteY1" fmla="*/ 380620 h 7461298"/>
                <a:gd name="connsiteX2" fmla="*/ 6607 w 43788"/>
                <a:gd name="connsiteY2" fmla="*/ 890299 h 7461298"/>
                <a:gd name="connsiteX3" fmla="*/ 26977 w 43788"/>
                <a:gd name="connsiteY3" fmla="*/ 864161 h 7461298"/>
                <a:gd name="connsiteX4" fmla="*/ 29600 w 43788"/>
                <a:gd name="connsiteY4" fmla="*/ 1047236 h 7461298"/>
                <a:gd name="connsiteX5" fmla="*/ 34678 w 43788"/>
                <a:gd name="connsiteY5" fmla="*/ 568177 h 7461298"/>
                <a:gd name="connsiteX6" fmla="*/ 36510 w 43788"/>
                <a:gd name="connsiteY6" fmla="*/ 1349282 h 7461298"/>
                <a:gd name="connsiteX7" fmla="*/ 36866 w 43788"/>
                <a:gd name="connsiteY7" fmla="*/ 3402986 h 7461298"/>
                <a:gd name="connsiteX8" fmla="*/ 38604 w 43788"/>
                <a:gd name="connsiteY8" fmla="*/ 6043137 h 7461298"/>
                <a:gd name="connsiteX9" fmla="*/ 38652 w 43788"/>
                <a:gd name="connsiteY9" fmla="*/ 6344166 h 7461298"/>
                <a:gd name="connsiteX10" fmla="*/ 40895 w 43788"/>
                <a:gd name="connsiteY10" fmla="*/ 7353476 h 7461298"/>
                <a:gd name="connsiteX11" fmla="*/ 42016 w 43788"/>
                <a:gd name="connsiteY11" fmla="*/ 7362306 h 7461298"/>
                <a:gd name="connsiteX12" fmla="*/ 43788 w 43788"/>
                <a:gd name="connsiteY12" fmla="*/ 7461106 h 7461298"/>
                <a:gd name="connsiteX0" fmla="*/ 0 w 43788"/>
                <a:gd name="connsiteY0" fmla="*/ 0 h 7461241"/>
                <a:gd name="connsiteX1" fmla="*/ 1672 w 43788"/>
                <a:gd name="connsiteY1" fmla="*/ 380620 h 7461241"/>
                <a:gd name="connsiteX2" fmla="*/ 6607 w 43788"/>
                <a:gd name="connsiteY2" fmla="*/ 890299 h 7461241"/>
                <a:gd name="connsiteX3" fmla="*/ 26977 w 43788"/>
                <a:gd name="connsiteY3" fmla="*/ 864161 h 7461241"/>
                <a:gd name="connsiteX4" fmla="*/ 29600 w 43788"/>
                <a:gd name="connsiteY4" fmla="*/ 1047236 h 7461241"/>
                <a:gd name="connsiteX5" fmla="*/ 34678 w 43788"/>
                <a:gd name="connsiteY5" fmla="*/ 568177 h 7461241"/>
                <a:gd name="connsiteX6" fmla="*/ 36510 w 43788"/>
                <a:gd name="connsiteY6" fmla="*/ 1349282 h 7461241"/>
                <a:gd name="connsiteX7" fmla="*/ 36866 w 43788"/>
                <a:gd name="connsiteY7" fmla="*/ 3402986 h 7461241"/>
                <a:gd name="connsiteX8" fmla="*/ 38604 w 43788"/>
                <a:gd name="connsiteY8" fmla="*/ 6043137 h 7461241"/>
                <a:gd name="connsiteX9" fmla="*/ 38652 w 43788"/>
                <a:gd name="connsiteY9" fmla="*/ 6344166 h 7461241"/>
                <a:gd name="connsiteX10" fmla="*/ 40895 w 43788"/>
                <a:gd name="connsiteY10" fmla="*/ 7353476 h 7461241"/>
                <a:gd name="connsiteX11" fmla="*/ 42016 w 43788"/>
                <a:gd name="connsiteY11" fmla="*/ 7362306 h 7461241"/>
                <a:gd name="connsiteX12" fmla="*/ 43788 w 43788"/>
                <a:gd name="connsiteY12" fmla="*/ 7461106 h 7461241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78 w 43788"/>
                <a:gd name="connsiteY5" fmla="*/ 568177 h 7461106"/>
                <a:gd name="connsiteX6" fmla="*/ 36510 w 43788"/>
                <a:gd name="connsiteY6" fmla="*/ 1349282 h 7461106"/>
                <a:gd name="connsiteX7" fmla="*/ 36866 w 43788"/>
                <a:gd name="connsiteY7" fmla="*/ 3402986 h 7461106"/>
                <a:gd name="connsiteX8" fmla="*/ 38604 w 43788"/>
                <a:gd name="connsiteY8" fmla="*/ 6043137 h 7461106"/>
                <a:gd name="connsiteX9" fmla="*/ 38652 w 43788"/>
                <a:gd name="connsiteY9" fmla="*/ 6344166 h 7461106"/>
                <a:gd name="connsiteX10" fmla="*/ 40895 w 43788"/>
                <a:gd name="connsiteY10" fmla="*/ 7353476 h 7461106"/>
                <a:gd name="connsiteX11" fmla="*/ 42016 w 43788"/>
                <a:gd name="connsiteY11" fmla="*/ 7362306 h 7461106"/>
                <a:gd name="connsiteX12" fmla="*/ 43788 w 43788"/>
                <a:gd name="connsiteY12" fmla="*/ 7461106 h 7461106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668 w 43916"/>
                <a:gd name="connsiteY2" fmla="*/ 882801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5448 w 43916"/>
                <a:gd name="connsiteY1" fmla="*/ 1040204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589"/>
                <a:gd name="connsiteY0" fmla="*/ 1096411 h 6901062"/>
                <a:gd name="connsiteX1" fmla="*/ 3121 w 31589"/>
                <a:gd name="connsiteY1" fmla="*/ 472666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40319"/>
                <a:gd name="connsiteY0" fmla="*/ 3943981 h 6901062"/>
                <a:gd name="connsiteX1" fmla="*/ 11282 w 40319"/>
                <a:gd name="connsiteY1" fmla="*/ 502647 h 6901062"/>
                <a:gd name="connsiteX2" fmla="*/ 14108 w 40319"/>
                <a:gd name="connsiteY2" fmla="*/ 307769 h 6901062"/>
                <a:gd name="connsiteX3" fmla="*/ 23380 w 40319"/>
                <a:gd name="connsiteY3" fmla="*/ 296623 h 6901062"/>
                <a:gd name="connsiteX4" fmla="*/ 25857 w 40319"/>
                <a:gd name="connsiteY4" fmla="*/ 0 h 6901062"/>
                <a:gd name="connsiteX5" fmla="*/ 31081 w 40319"/>
                <a:gd name="connsiteY5" fmla="*/ 639 h 6901062"/>
                <a:gd name="connsiteX6" fmla="*/ 32913 w 40319"/>
                <a:gd name="connsiteY6" fmla="*/ 781744 h 6901062"/>
                <a:gd name="connsiteX7" fmla="*/ 33269 w 40319"/>
                <a:gd name="connsiteY7" fmla="*/ 2835448 h 6901062"/>
                <a:gd name="connsiteX8" fmla="*/ 35007 w 40319"/>
                <a:gd name="connsiteY8" fmla="*/ 5475599 h 6901062"/>
                <a:gd name="connsiteX9" fmla="*/ 35018 w 40319"/>
                <a:gd name="connsiteY9" fmla="*/ 5784122 h 6901062"/>
                <a:gd name="connsiteX10" fmla="*/ 37518 w 40319"/>
                <a:gd name="connsiteY10" fmla="*/ 6785938 h 6901062"/>
                <a:gd name="connsiteX11" fmla="*/ 38474 w 40319"/>
                <a:gd name="connsiteY11" fmla="*/ 6787275 h 6901062"/>
                <a:gd name="connsiteX12" fmla="*/ 40319 w 40319"/>
                <a:gd name="connsiteY12" fmla="*/ 6901062 h 6901062"/>
                <a:gd name="connsiteX0" fmla="*/ 0 w 40244"/>
                <a:gd name="connsiteY0" fmla="*/ 3974601 h 6901062"/>
                <a:gd name="connsiteX1" fmla="*/ 11207 w 40244"/>
                <a:gd name="connsiteY1" fmla="*/ 502647 h 6901062"/>
                <a:gd name="connsiteX2" fmla="*/ 14033 w 40244"/>
                <a:gd name="connsiteY2" fmla="*/ 307769 h 6901062"/>
                <a:gd name="connsiteX3" fmla="*/ 23305 w 40244"/>
                <a:gd name="connsiteY3" fmla="*/ 296623 h 6901062"/>
                <a:gd name="connsiteX4" fmla="*/ 25782 w 40244"/>
                <a:gd name="connsiteY4" fmla="*/ 0 h 6901062"/>
                <a:gd name="connsiteX5" fmla="*/ 31006 w 40244"/>
                <a:gd name="connsiteY5" fmla="*/ 639 h 6901062"/>
                <a:gd name="connsiteX6" fmla="*/ 32838 w 40244"/>
                <a:gd name="connsiteY6" fmla="*/ 781744 h 6901062"/>
                <a:gd name="connsiteX7" fmla="*/ 33194 w 40244"/>
                <a:gd name="connsiteY7" fmla="*/ 2835448 h 6901062"/>
                <a:gd name="connsiteX8" fmla="*/ 34932 w 40244"/>
                <a:gd name="connsiteY8" fmla="*/ 5475599 h 6901062"/>
                <a:gd name="connsiteX9" fmla="*/ 34943 w 40244"/>
                <a:gd name="connsiteY9" fmla="*/ 5784122 h 6901062"/>
                <a:gd name="connsiteX10" fmla="*/ 37443 w 40244"/>
                <a:gd name="connsiteY10" fmla="*/ 6785938 h 6901062"/>
                <a:gd name="connsiteX11" fmla="*/ 38399 w 40244"/>
                <a:gd name="connsiteY11" fmla="*/ 6787275 h 6901062"/>
                <a:gd name="connsiteX12" fmla="*/ 40244 w 40244"/>
                <a:gd name="connsiteY12" fmla="*/ 6901062 h 6901062"/>
                <a:gd name="connsiteX0" fmla="*/ 0 w 40244"/>
                <a:gd name="connsiteY0" fmla="*/ 3974601 h 6901062"/>
                <a:gd name="connsiteX1" fmla="*/ 3446 w 40244"/>
                <a:gd name="connsiteY1" fmla="*/ 2563493 h 6901062"/>
                <a:gd name="connsiteX2" fmla="*/ 11207 w 40244"/>
                <a:gd name="connsiteY2" fmla="*/ 502647 h 6901062"/>
                <a:gd name="connsiteX3" fmla="*/ 14033 w 40244"/>
                <a:gd name="connsiteY3" fmla="*/ 307769 h 6901062"/>
                <a:gd name="connsiteX4" fmla="*/ 23305 w 40244"/>
                <a:gd name="connsiteY4" fmla="*/ 296623 h 6901062"/>
                <a:gd name="connsiteX5" fmla="*/ 25782 w 40244"/>
                <a:gd name="connsiteY5" fmla="*/ 0 h 6901062"/>
                <a:gd name="connsiteX6" fmla="*/ 31006 w 40244"/>
                <a:gd name="connsiteY6" fmla="*/ 639 h 6901062"/>
                <a:gd name="connsiteX7" fmla="*/ 32838 w 40244"/>
                <a:gd name="connsiteY7" fmla="*/ 781744 h 6901062"/>
                <a:gd name="connsiteX8" fmla="*/ 33194 w 40244"/>
                <a:gd name="connsiteY8" fmla="*/ 2835448 h 6901062"/>
                <a:gd name="connsiteX9" fmla="*/ 34932 w 40244"/>
                <a:gd name="connsiteY9" fmla="*/ 5475599 h 6901062"/>
                <a:gd name="connsiteX10" fmla="*/ 34943 w 40244"/>
                <a:gd name="connsiteY10" fmla="*/ 5784122 h 6901062"/>
                <a:gd name="connsiteX11" fmla="*/ 37443 w 40244"/>
                <a:gd name="connsiteY11" fmla="*/ 6785938 h 6901062"/>
                <a:gd name="connsiteX12" fmla="*/ 38399 w 40244"/>
                <a:gd name="connsiteY12" fmla="*/ 6787275 h 6901062"/>
                <a:gd name="connsiteX13" fmla="*/ 40244 w 40244"/>
                <a:gd name="connsiteY13" fmla="*/ 6901062 h 6901062"/>
                <a:gd name="connsiteX0" fmla="*/ 0 w 40244"/>
                <a:gd name="connsiteY0" fmla="*/ 3974601 h 6901062"/>
                <a:gd name="connsiteX1" fmla="*/ 3446 w 40244"/>
                <a:gd name="connsiteY1" fmla="*/ 2563493 h 6901062"/>
                <a:gd name="connsiteX2" fmla="*/ 5619 w 40244"/>
                <a:gd name="connsiteY2" fmla="*/ 1752090 h 6901062"/>
                <a:gd name="connsiteX3" fmla="*/ 11207 w 40244"/>
                <a:gd name="connsiteY3" fmla="*/ 502647 h 6901062"/>
                <a:gd name="connsiteX4" fmla="*/ 14033 w 40244"/>
                <a:gd name="connsiteY4" fmla="*/ 307769 h 6901062"/>
                <a:gd name="connsiteX5" fmla="*/ 23305 w 40244"/>
                <a:gd name="connsiteY5" fmla="*/ 296623 h 6901062"/>
                <a:gd name="connsiteX6" fmla="*/ 25782 w 40244"/>
                <a:gd name="connsiteY6" fmla="*/ 0 h 6901062"/>
                <a:gd name="connsiteX7" fmla="*/ 31006 w 40244"/>
                <a:gd name="connsiteY7" fmla="*/ 639 h 6901062"/>
                <a:gd name="connsiteX8" fmla="*/ 32838 w 40244"/>
                <a:gd name="connsiteY8" fmla="*/ 781744 h 6901062"/>
                <a:gd name="connsiteX9" fmla="*/ 33194 w 40244"/>
                <a:gd name="connsiteY9" fmla="*/ 2835448 h 6901062"/>
                <a:gd name="connsiteX10" fmla="*/ 34932 w 40244"/>
                <a:gd name="connsiteY10" fmla="*/ 5475599 h 6901062"/>
                <a:gd name="connsiteX11" fmla="*/ 34943 w 40244"/>
                <a:gd name="connsiteY11" fmla="*/ 5784122 h 6901062"/>
                <a:gd name="connsiteX12" fmla="*/ 37443 w 40244"/>
                <a:gd name="connsiteY12" fmla="*/ 6785938 h 6901062"/>
                <a:gd name="connsiteX13" fmla="*/ 38399 w 40244"/>
                <a:gd name="connsiteY13" fmla="*/ 6787275 h 6901062"/>
                <a:gd name="connsiteX14" fmla="*/ 40244 w 40244"/>
                <a:gd name="connsiteY14" fmla="*/ 6901062 h 6901062"/>
                <a:gd name="connsiteX0" fmla="*/ 0 w 40244"/>
                <a:gd name="connsiteY0" fmla="*/ 4711626 h 7638087"/>
                <a:gd name="connsiteX1" fmla="*/ 3446 w 40244"/>
                <a:gd name="connsiteY1" fmla="*/ 3300518 h 7638087"/>
                <a:gd name="connsiteX2" fmla="*/ 5619 w 40244"/>
                <a:gd name="connsiteY2" fmla="*/ 2489115 h 7638087"/>
                <a:gd name="connsiteX3" fmla="*/ 11207 w 40244"/>
                <a:gd name="connsiteY3" fmla="*/ 1239672 h 7638087"/>
                <a:gd name="connsiteX4" fmla="*/ 14033 w 40244"/>
                <a:gd name="connsiteY4" fmla="*/ 1044794 h 7638087"/>
                <a:gd name="connsiteX5" fmla="*/ 23305 w 40244"/>
                <a:gd name="connsiteY5" fmla="*/ 1033648 h 7638087"/>
                <a:gd name="connsiteX6" fmla="*/ 25782 w 40244"/>
                <a:gd name="connsiteY6" fmla="*/ 737025 h 7638087"/>
                <a:gd name="connsiteX7" fmla="*/ 31006 w 40244"/>
                <a:gd name="connsiteY7" fmla="*/ 737664 h 7638087"/>
                <a:gd name="connsiteX8" fmla="*/ 32763 w 40244"/>
                <a:gd name="connsiteY8" fmla="*/ 79675 h 7638087"/>
                <a:gd name="connsiteX9" fmla="*/ 33194 w 40244"/>
                <a:gd name="connsiteY9" fmla="*/ 3572473 h 7638087"/>
                <a:gd name="connsiteX10" fmla="*/ 34932 w 40244"/>
                <a:gd name="connsiteY10" fmla="*/ 6212624 h 7638087"/>
                <a:gd name="connsiteX11" fmla="*/ 34943 w 40244"/>
                <a:gd name="connsiteY11" fmla="*/ 6521147 h 7638087"/>
                <a:gd name="connsiteX12" fmla="*/ 37443 w 40244"/>
                <a:gd name="connsiteY12" fmla="*/ 7522963 h 7638087"/>
                <a:gd name="connsiteX13" fmla="*/ 38399 w 40244"/>
                <a:gd name="connsiteY13" fmla="*/ 7524300 h 7638087"/>
                <a:gd name="connsiteX14" fmla="*/ 40244 w 40244"/>
                <a:gd name="connsiteY14" fmla="*/ 7638087 h 7638087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4932 w 40244"/>
                <a:gd name="connsiteY10" fmla="*/ 7782800 h 9208263"/>
                <a:gd name="connsiteX11" fmla="*/ 34943 w 40244"/>
                <a:gd name="connsiteY11" fmla="*/ 8091323 h 9208263"/>
                <a:gd name="connsiteX12" fmla="*/ 37443 w 40244"/>
                <a:gd name="connsiteY12" fmla="*/ 9093139 h 9208263"/>
                <a:gd name="connsiteX13" fmla="*/ 38399 w 40244"/>
                <a:gd name="connsiteY13" fmla="*/ 9094476 h 9208263"/>
                <a:gd name="connsiteX14" fmla="*/ 40244 w 40244"/>
                <a:gd name="connsiteY14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4943 w 40244"/>
                <a:gd name="connsiteY10" fmla="*/ 8091323 h 9208263"/>
                <a:gd name="connsiteX11" fmla="*/ 37443 w 40244"/>
                <a:gd name="connsiteY11" fmla="*/ 9093139 h 9208263"/>
                <a:gd name="connsiteX12" fmla="*/ 38399 w 40244"/>
                <a:gd name="connsiteY12" fmla="*/ 9094476 h 9208263"/>
                <a:gd name="connsiteX13" fmla="*/ 40244 w 40244"/>
                <a:gd name="connsiteY13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7443 w 40244"/>
                <a:gd name="connsiteY10" fmla="*/ 9093139 h 9208263"/>
                <a:gd name="connsiteX11" fmla="*/ 38399 w 40244"/>
                <a:gd name="connsiteY11" fmla="*/ 9094476 h 9208263"/>
                <a:gd name="connsiteX12" fmla="*/ 40244 w 40244"/>
                <a:gd name="connsiteY12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8399 w 40244"/>
                <a:gd name="connsiteY10" fmla="*/ 9094476 h 9208263"/>
                <a:gd name="connsiteX11" fmla="*/ 40244 w 40244"/>
                <a:gd name="connsiteY11" fmla="*/ 9208263 h 9208263"/>
                <a:gd name="connsiteX0" fmla="*/ 0 w 38399"/>
                <a:gd name="connsiteY0" fmla="*/ 6281802 h 9094476"/>
                <a:gd name="connsiteX1" fmla="*/ 3446 w 38399"/>
                <a:gd name="connsiteY1" fmla="*/ 4870694 h 9094476"/>
                <a:gd name="connsiteX2" fmla="*/ 5619 w 38399"/>
                <a:gd name="connsiteY2" fmla="*/ 4059291 h 9094476"/>
                <a:gd name="connsiteX3" fmla="*/ 11207 w 38399"/>
                <a:gd name="connsiteY3" fmla="*/ 2809848 h 9094476"/>
                <a:gd name="connsiteX4" fmla="*/ 14033 w 38399"/>
                <a:gd name="connsiteY4" fmla="*/ 2614970 h 9094476"/>
                <a:gd name="connsiteX5" fmla="*/ 23305 w 38399"/>
                <a:gd name="connsiteY5" fmla="*/ 2603824 h 9094476"/>
                <a:gd name="connsiteX6" fmla="*/ 25782 w 38399"/>
                <a:gd name="connsiteY6" fmla="*/ 2307201 h 9094476"/>
                <a:gd name="connsiteX7" fmla="*/ 31006 w 38399"/>
                <a:gd name="connsiteY7" fmla="*/ 2307840 h 9094476"/>
                <a:gd name="connsiteX8" fmla="*/ 32763 w 38399"/>
                <a:gd name="connsiteY8" fmla="*/ 1649851 h 9094476"/>
                <a:gd name="connsiteX9" fmla="*/ 32819 w 38399"/>
                <a:gd name="connsiteY9" fmla="*/ 182373 h 9094476"/>
                <a:gd name="connsiteX10" fmla="*/ 38399 w 38399"/>
                <a:gd name="connsiteY10" fmla="*/ 9094476 h 9094476"/>
                <a:gd name="connsiteX0" fmla="*/ 0 w 32819"/>
                <a:gd name="connsiteY0" fmla="*/ 6281802 h 6281801"/>
                <a:gd name="connsiteX1" fmla="*/ 3446 w 32819"/>
                <a:gd name="connsiteY1" fmla="*/ 4870694 h 6281801"/>
                <a:gd name="connsiteX2" fmla="*/ 5619 w 32819"/>
                <a:gd name="connsiteY2" fmla="*/ 4059291 h 6281801"/>
                <a:gd name="connsiteX3" fmla="*/ 11207 w 32819"/>
                <a:gd name="connsiteY3" fmla="*/ 2809848 h 6281801"/>
                <a:gd name="connsiteX4" fmla="*/ 14033 w 32819"/>
                <a:gd name="connsiteY4" fmla="*/ 2614970 h 6281801"/>
                <a:gd name="connsiteX5" fmla="*/ 23305 w 32819"/>
                <a:gd name="connsiteY5" fmla="*/ 2603824 h 6281801"/>
                <a:gd name="connsiteX6" fmla="*/ 25782 w 32819"/>
                <a:gd name="connsiteY6" fmla="*/ 2307201 h 6281801"/>
                <a:gd name="connsiteX7" fmla="*/ 31006 w 32819"/>
                <a:gd name="connsiteY7" fmla="*/ 2307840 h 6281801"/>
                <a:gd name="connsiteX8" fmla="*/ 32763 w 32819"/>
                <a:gd name="connsiteY8" fmla="*/ 1649851 h 6281801"/>
                <a:gd name="connsiteX9" fmla="*/ 32819 w 32819"/>
                <a:gd name="connsiteY9" fmla="*/ 182373 h 6281801"/>
                <a:gd name="connsiteX0" fmla="*/ 0 w 32819"/>
                <a:gd name="connsiteY0" fmla="*/ 6281802 h 6281801"/>
                <a:gd name="connsiteX1" fmla="*/ 3446 w 32819"/>
                <a:gd name="connsiteY1" fmla="*/ 4870694 h 6281801"/>
                <a:gd name="connsiteX2" fmla="*/ 5619 w 32819"/>
                <a:gd name="connsiteY2" fmla="*/ 4059291 h 6281801"/>
                <a:gd name="connsiteX3" fmla="*/ 11207 w 32819"/>
                <a:gd name="connsiteY3" fmla="*/ 2809848 h 6281801"/>
                <a:gd name="connsiteX4" fmla="*/ 14033 w 32819"/>
                <a:gd name="connsiteY4" fmla="*/ 2614970 h 6281801"/>
                <a:gd name="connsiteX5" fmla="*/ 23305 w 32819"/>
                <a:gd name="connsiteY5" fmla="*/ 2603824 h 6281801"/>
                <a:gd name="connsiteX6" fmla="*/ 25782 w 32819"/>
                <a:gd name="connsiteY6" fmla="*/ 2307201 h 6281801"/>
                <a:gd name="connsiteX7" fmla="*/ 31006 w 32819"/>
                <a:gd name="connsiteY7" fmla="*/ 2307840 h 6281801"/>
                <a:gd name="connsiteX8" fmla="*/ 32763 w 32819"/>
                <a:gd name="connsiteY8" fmla="*/ 1649851 h 6281801"/>
                <a:gd name="connsiteX9" fmla="*/ 32819 w 32819"/>
                <a:gd name="connsiteY9" fmla="*/ 182373 h 6281801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5674 w 32874"/>
                <a:gd name="connsiteY2" fmla="*/ 4059291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638 w 32874"/>
                <a:gd name="connsiteY3" fmla="*/ 285481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665 w 32874"/>
                <a:gd name="connsiteY2" fmla="*/ 3826939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20"/>
                <a:gd name="connsiteY0" fmla="*/ 6219356 h 6219356"/>
                <a:gd name="connsiteX1" fmla="*/ 3501 w 32820"/>
                <a:gd name="connsiteY1" fmla="*/ 4725800 h 6219356"/>
                <a:gd name="connsiteX2" fmla="*/ 7454 w 32820"/>
                <a:gd name="connsiteY2" fmla="*/ 3494661 h 6219356"/>
                <a:gd name="connsiteX3" fmla="*/ 10253 w 32820"/>
                <a:gd name="connsiteY3" fmla="*/ 2822351 h 6219356"/>
                <a:gd name="connsiteX4" fmla="*/ 14088 w 32820"/>
                <a:gd name="connsiteY4" fmla="*/ 2470076 h 6219356"/>
                <a:gd name="connsiteX5" fmla="*/ 23360 w 32820"/>
                <a:gd name="connsiteY5" fmla="*/ 2458930 h 6219356"/>
                <a:gd name="connsiteX6" fmla="*/ 25837 w 32820"/>
                <a:gd name="connsiteY6" fmla="*/ 2162307 h 6219356"/>
                <a:gd name="connsiteX7" fmla="*/ 31061 w 32820"/>
                <a:gd name="connsiteY7" fmla="*/ 2162946 h 6219356"/>
                <a:gd name="connsiteX8" fmla="*/ 32818 w 32820"/>
                <a:gd name="connsiteY8" fmla="*/ 1504957 h 6219356"/>
                <a:gd name="connsiteX9" fmla="*/ 32764 w 32820"/>
                <a:gd name="connsiteY9" fmla="*/ 0 h 6219356"/>
                <a:gd name="connsiteX0" fmla="*/ 0 w 32818"/>
                <a:gd name="connsiteY0" fmla="*/ 6219356 h 6219356"/>
                <a:gd name="connsiteX1" fmla="*/ 3501 w 32818"/>
                <a:gd name="connsiteY1" fmla="*/ 4725800 h 6219356"/>
                <a:gd name="connsiteX2" fmla="*/ 7454 w 32818"/>
                <a:gd name="connsiteY2" fmla="*/ 3494661 h 6219356"/>
                <a:gd name="connsiteX3" fmla="*/ 10253 w 32818"/>
                <a:gd name="connsiteY3" fmla="*/ 2822351 h 6219356"/>
                <a:gd name="connsiteX4" fmla="*/ 14088 w 32818"/>
                <a:gd name="connsiteY4" fmla="*/ 2470076 h 6219356"/>
                <a:gd name="connsiteX5" fmla="*/ 23360 w 32818"/>
                <a:gd name="connsiteY5" fmla="*/ 2458930 h 6219356"/>
                <a:gd name="connsiteX6" fmla="*/ 25837 w 32818"/>
                <a:gd name="connsiteY6" fmla="*/ 2162307 h 6219356"/>
                <a:gd name="connsiteX7" fmla="*/ 31061 w 32818"/>
                <a:gd name="connsiteY7" fmla="*/ 2162946 h 6219356"/>
                <a:gd name="connsiteX8" fmla="*/ 32818 w 32818"/>
                <a:gd name="connsiteY8" fmla="*/ 1504957 h 6219356"/>
                <a:gd name="connsiteX9" fmla="*/ 32764 w 32818"/>
                <a:gd name="connsiteY9" fmla="*/ 0 h 6219356"/>
                <a:gd name="connsiteX0" fmla="*/ 0 w 32800"/>
                <a:gd name="connsiteY0" fmla="*/ 6219356 h 6219356"/>
                <a:gd name="connsiteX1" fmla="*/ 3501 w 32800"/>
                <a:gd name="connsiteY1" fmla="*/ 4725800 h 6219356"/>
                <a:gd name="connsiteX2" fmla="*/ 7454 w 32800"/>
                <a:gd name="connsiteY2" fmla="*/ 3494661 h 6219356"/>
                <a:gd name="connsiteX3" fmla="*/ 10253 w 32800"/>
                <a:gd name="connsiteY3" fmla="*/ 2822351 h 6219356"/>
                <a:gd name="connsiteX4" fmla="*/ 14088 w 32800"/>
                <a:gd name="connsiteY4" fmla="*/ 2470076 h 6219356"/>
                <a:gd name="connsiteX5" fmla="*/ 23360 w 32800"/>
                <a:gd name="connsiteY5" fmla="*/ 2458930 h 6219356"/>
                <a:gd name="connsiteX6" fmla="*/ 25837 w 32800"/>
                <a:gd name="connsiteY6" fmla="*/ 2162307 h 6219356"/>
                <a:gd name="connsiteX7" fmla="*/ 31061 w 32800"/>
                <a:gd name="connsiteY7" fmla="*/ 2162946 h 6219356"/>
                <a:gd name="connsiteX8" fmla="*/ 32800 w 32800"/>
                <a:gd name="connsiteY8" fmla="*/ 1489965 h 6219356"/>
                <a:gd name="connsiteX9" fmla="*/ 32764 w 32800"/>
                <a:gd name="connsiteY9" fmla="*/ 0 h 6219356"/>
                <a:gd name="connsiteX0" fmla="*/ 0 w 32800"/>
                <a:gd name="connsiteY0" fmla="*/ 6219356 h 6219356"/>
                <a:gd name="connsiteX1" fmla="*/ 3501 w 32800"/>
                <a:gd name="connsiteY1" fmla="*/ 4725800 h 6219356"/>
                <a:gd name="connsiteX2" fmla="*/ 7454 w 32800"/>
                <a:gd name="connsiteY2" fmla="*/ 3494661 h 6219356"/>
                <a:gd name="connsiteX3" fmla="*/ 10253 w 32800"/>
                <a:gd name="connsiteY3" fmla="*/ 2822351 h 6219356"/>
                <a:gd name="connsiteX4" fmla="*/ 14088 w 32800"/>
                <a:gd name="connsiteY4" fmla="*/ 2470076 h 6219356"/>
                <a:gd name="connsiteX5" fmla="*/ 23360 w 32800"/>
                <a:gd name="connsiteY5" fmla="*/ 2458930 h 6219356"/>
                <a:gd name="connsiteX6" fmla="*/ 25837 w 32800"/>
                <a:gd name="connsiteY6" fmla="*/ 2162307 h 6219356"/>
                <a:gd name="connsiteX7" fmla="*/ 31061 w 32800"/>
                <a:gd name="connsiteY7" fmla="*/ 2162946 h 6219356"/>
                <a:gd name="connsiteX8" fmla="*/ 32800 w 32800"/>
                <a:gd name="connsiteY8" fmla="*/ 1489965 h 6219356"/>
                <a:gd name="connsiteX9" fmla="*/ 32764 w 32800"/>
                <a:gd name="connsiteY9" fmla="*/ 0 h 6219356"/>
                <a:gd name="connsiteX0" fmla="*/ 0 w 32764"/>
                <a:gd name="connsiteY0" fmla="*/ 6219356 h 6219356"/>
                <a:gd name="connsiteX1" fmla="*/ 3501 w 32764"/>
                <a:gd name="connsiteY1" fmla="*/ 4725800 h 6219356"/>
                <a:gd name="connsiteX2" fmla="*/ 7454 w 32764"/>
                <a:gd name="connsiteY2" fmla="*/ 3494661 h 6219356"/>
                <a:gd name="connsiteX3" fmla="*/ 10253 w 32764"/>
                <a:gd name="connsiteY3" fmla="*/ 2822351 h 6219356"/>
                <a:gd name="connsiteX4" fmla="*/ 14088 w 32764"/>
                <a:gd name="connsiteY4" fmla="*/ 2470076 h 6219356"/>
                <a:gd name="connsiteX5" fmla="*/ 23360 w 32764"/>
                <a:gd name="connsiteY5" fmla="*/ 2458930 h 6219356"/>
                <a:gd name="connsiteX6" fmla="*/ 25837 w 32764"/>
                <a:gd name="connsiteY6" fmla="*/ 2162307 h 6219356"/>
                <a:gd name="connsiteX7" fmla="*/ 31061 w 32764"/>
                <a:gd name="connsiteY7" fmla="*/ 2162946 h 6219356"/>
                <a:gd name="connsiteX8" fmla="*/ 32653 w 32764"/>
                <a:gd name="connsiteY8" fmla="*/ 1489965 h 6219356"/>
                <a:gd name="connsiteX9" fmla="*/ 32764 w 32764"/>
                <a:gd name="connsiteY9" fmla="*/ 0 h 6219356"/>
                <a:gd name="connsiteX0" fmla="*/ 0 w 32653"/>
                <a:gd name="connsiteY0" fmla="*/ 6219356 h 6219356"/>
                <a:gd name="connsiteX1" fmla="*/ 3501 w 32653"/>
                <a:gd name="connsiteY1" fmla="*/ 4725800 h 6219356"/>
                <a:gd name="connsiteX2" fmla="*/ 7454 w 32653"/>
                <a:gd name="connsiteY2" fmla="*/ 3494661 h 6219356"/>
                <a:gd name="connsiteX3" fmla="*/ 10253 w 32653"/>
                <a:gd name="connsiteY3" fmla="*/ 2822351 h 6219356"/>
                <a:gd name="connsiteX4" fmla="*/ 14088 w 32653"/>
                <a:gd name="connsiteY4" fmla="*/ 2470076 h 6219356"/>
                <a:gd name="connsiteX5" fmla="*/ 23360 w 32653"/>
                <a:gd name="connsiteY5" fmla="*/ 2458930 h 6219356"/>
                <a:gd name="connsiteX6" fmla="*/ 25837 w 32653"/>
                <a:gd name="connsiteY6" fmla="*/ 2162307 h 6219356"/>
                <a:gd name="connsiteX7" fmla="*/ 31061 w 32653"/>
                <a:gd name="connsiteY7" fmla="*/ 2162946 h 6219356"/>
                <a:gd name="connsiteX8" fmla="*/ 32653 w 32653"/>
                <a:gd name="connsiteY8" fmla="*/ 1489965 h 6219356"/>
                <a:gd name="connsiteX9" fmla="*/ 32599 w 32653"/>
                <a:gd name="connsiteY9" fmla="*/ 0 h 6219356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617 w 32653"/>
                <a:gd name="connsiteY9" fmla="*/ 0 h 6234345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617 w 32653"/>
                <a:gd name="connsiteY9" fmla="*/ 0 h 6234345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544 w 32653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106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106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095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44"/>
                <a:gd name="connsiteY0" fmla="*/ 6234345 h 6234345"/>
                <a:gd name="connsiteX1" fmla="*/ 3501 w 32544"/>
                <a:gd name="connsiteY1" fmla="*/ 4740789 h 6234345"/>
                <a:gd name="connsiteX2" fmla="*/ 7454 w 32544"/>
                <a:gd name="connsiteY2" fmla="*/ 3509650 h 6234345"/>
                <a:gd name="connsiteX3" fmla="*/ 10253 w 32544"/>
                <a:gd name="connsiteY3" fmla="*/ 2837340 h 6234345"/>
                <a:gd name="connsiteX4" fmla="*/ 14088 w 32544"/>
                <a:gd name="connsiteY4" fmla="*/ 2485065 h 6234345"/>
                <a:gd name="connsiteX5" fmla="*/ 23360 w 32544"/>
                <a:gd name="connsiteY5" fmla="*/ 2473919 h 6234345"/>
                <a:gd name="connsiteX6" fmla="*/ 25837 w 32544"/>
                <a:gd name="connsiteY6" fmla="*/ 2177296 h 6234345"/>
                <a:gd name="connsiteX7" fmla="*/ 30951 w 32544"/>
                <a:gd name="connsiteY7" fmla="*/ 2177935 h 6234345"/>
                <a:gd name="connsiteX8" fmla="*/ 32433 w 32544"/>
                <a:gd name="connsiteY8" fmla="*/ 1482467 h 6234345"/>
                <a:gd name="connsiteX9" fmla="*/ 32544 w 32544"/>
                <a:gd name="connsiteY9" fmla="*/ 0 h 6234345"/>
                <a:gd name="connsiteX0" fmla="*/ 0 w 32433"/>
                <a:gd name="connsiteY0" fmla="*/ 6234345 h 6234345"/>
                <a:gd name="connsiteX1" fmla="*/ 3501 w 32433"/>
                <a:gd name="connsiteY1" fmla="*/ 4740789 h 6234345"/>
                <a:gd name="connsiteX2" fmla="*/ 7454 w 32433"/>
                <a:gd name="connsiteY2" fmla="*/ 3509650 h 6234345"/>
                <a:gd name="connsiteX3" fmla="*/ 10253 w 32433"/>
                <a:gd name="connsiteY3" fmla="*/ 2837340 h 6234345"/>
                <a:gd name="connsiteX4" fmla="*/ 14088 w 32433"/>
                <a:gd name="connsiteY4" fmla="*/ 2485065 h 6234345"/>
                <a:gd name="connsiteX5" fmla="*/ 23360 w 32433"/>
                <a:gd name="connsiteY5" fmla="*/ 2473919 h 6234345"/>
                <a:gd name="connsiteX6" fmla="*/ 25837 w 32433"/>
                <a:gd name="connsiteY6" fmla="*/ 2177296 h 6234345"/>
                <a:gd name="connsiteX7" fmla="*/ 30951 w 32433"/>
                <a:gd name="connsiteY7" fmla="*/ 2177935 h 6234345"/>
                <a:gd name="connsiteX8" fmla="*/ 32433 w 32433"/>
                <a:gd name="connsiteY8" fmla="*/ 1482467 h 6234345"/>
                <a:gd name="connsiteX9" fmla="*/ 32397 w 32433"/>
                <a:gd name="connsiteY9" fmla="*/ 0 h 6234345"/>
                <a:gd name="connsiteX0" fmla="*/ 0 w 32400"/>
                <a:gd name="connsiteY0" fmla="*/ 6234345 h 6234345"/>
                <a:gd name="connsiteX1" fmla="*/ 3501 w 32400"/>
                <a:gd name="connsiteY1" fmla="*/ 4740789 h 6234345"/>
                <a:gd name="connsiteX2" fmla="*/ 7454 w 32400"/>
                <a:gd name="connsiteY2" fmla="*/ 3509650 h 6234345"/>
                <a:gd name="connsiteX3" fmla="*/ 10253 w 32400"/>
                <a:gd name="connsiteY3" fmla="*/ 2837340 h 6234345"/>
                <a:gd name="connsiteX4" fmla="*/ 14088 w 32400"/>
                <a:gd name="connsiteY4" fmla="*/ 2485065 h 6234345"/>
                <a:gd name="connsiteX5" fmla="*/ 23360 w 32400"/>
                <a:gd name="connsiteY5" fmla="*/ 2473919 h 6234345"/>
                <a:gd name="connsiteX6" fmla="*/ 25837 w 32400"/>
                <a:gd name="connsiteY6" fmla="*/ 2177296 h 6234345"/>
                <a:gd name="connsiteX7" fmla="*/ 30951 w 32400"/>
                <a:gd name="connsiteY7" fmla="*/ 2177935 h 6234345"/>
                <a:gd name="connsiteX8" fmla="*/ 32396 w 32400"/>
                <a:gd name="connsiteY8" fmla="*/ 1497456 h 6234345"/>
                <a:gd name="connsiteX9" fmla="*/ 32397 w 32400"/>
                <a:gd name="connsiteY9" fmla="*/ 0 h 6234345"/>
                <a:gd name="connsiteX0" fmla="*/ 0 w 32396"/>
                <a:gd name="connsiteY0" fmla="*/ 6226851 h 6226851"/>
                <a:gd name="connsiteX1" fmla="*/ 3501 w 32396"/>
                <a:gd name="connsiteY1" fmla="*/ 4733295 h 6226851"/>
                <a:gd name="connsiteX2" fmla="*/ 7454 w 32396"/>
                <a:gd name="connsiteY2" fmla="*/ 3502156 h 6226851"/>
                <a:gd name="connsiteX3" fmla="*/ 10253 w 32396"/>
                <a:gd name="connsiteY3" fmla="*/ 2829846 h 6226851"/>
                <a:gd name="connsiteX4" fmla="*/ 14088 w 32396"/>
                <a:gd name="connsiteY4" fmla="*/ 2477571 h 6226851"/>
                <a:gd name="connsiteX5" fmla="*/ 23360 w 32396"/>
                <a:gd name="connsiteY5" fmla="*/ 2466425 h 6226851"/>
                <a:gd name="connsiteX6" fmla="*/ 25837 w 32396"/>
                <a:gd name="connsiteY6" fmla="*/ 2169802 h 6226851"/>
                <a:gd name="connsiteX7" fmla="*/ 30951 w 32396"/>
                <a:gd name="connsiteY7" fmla="*/ 2170441 h 6226851"/>
                <a:gd name="connsiteX8" fmla="*/ 32396 w 32396"/>
                <a:gd name="connsiteY8" fmla="*/ 1489962 h 6226851"/>
                <a:gd name="connsiteX9" fmla="*/ 32379 w 32396"/>
                <a:gd name="connsiteY9" fmla="*/ 0 h 6226851"/>
                <a:gd name="connsiteX0" fmla="*/ 0 w 32396"/>
                <a:gd name="connsiteY0" fmla="*/ 6234345 h 6234345"/>
                <a:gd name="connsiteX1" fmla="*/ 3501 w 32396"/>
                <a:gd name="connsiteY1" fmla="*/ 4740789 h 6234345"/>
                <a:gd name="connsiteX2" fmla="*/ 7454 w 32396"/>
                <a:gd name="connsiteY2" fmla="*/ 3509650 h 6234345"/>
                <a:gd name="connsiteX3" fmla="*/ 10253 w 32396"/>
                <a:gd name="connsiteY3" fmla="*/ 2837340 h 6234345"/>
                <a:gd name="connsiteX4" fmla="*/ 14088 w 32396"/>
                <a:gd name="connsiteY4" fmla="*/ 2485065 h 6234345"/>
                <a:gd name="connsiteX5" fmla="*/ 23360 w 32396"/>
                <a:gd name="connsiteY5" fmla="*/ 2473919 h 6234345"/>
                <a:gd name="connsiteX6" fmla="*/ 25837 w 32396"/>
                <a:gd name="connsiteY6" fmla="*/ 2177296 h 6234345"/>
                <a:gd name="connsiteX7" fmla="*/ 30951 w 32396"/>
                <a:gd name="connsiteY7" fmla="*/ 2177935 h 6234345"/>
                <a:gd name="connsiteX8" fmla="*/ 32396 w 32396"/>
                <a:gd name="connsiteY8" fmla="*/ 1497456 h 6234345"/>
                <a:gd name="connsiteX9" fmla="*/ 32379 w 32396"/>
                <a:gd name="connsiteY9" fmla="*/ 0 h 6234345"/>
                <a:gd name="connsiteX0" fmla="*/ 0 w 32396"/>
                <a:gd name="connsiteY0" fmla="*/ 6211858 h 6211858"/>
                <a:gd name="connsiteX1" fmla="*/ 3501 w 32396"/>
                <a:gd name="connsiteY1" fmla="*/ 4718302 h 6211858"/>
                <a:gd name="connsiteX2" fmla="*/ 7454 w 32396"/>
                <a:gd name="connsiteY2" fmla="*/ 3487163 h 6211858"/>
                <a:gd name="connsiteX3" fmla="*/ 10253 w 32396"/>
                <a:gd name="connsiteY3" fmla="*/ 2814853 h 6211858"/>
                <a:gd name="connsiteX4" fmla="*/ 14088 w 32396"/>
                <a:gd name="connsiteY4" fmla="*/ 2462578 h 6211858"/>
                <a:gd name="connsiteX5" fmla="*/ 23360 w 32396"/>
                <a:gd name="connsiteY5" fmla="*/ 2451432 h 6211858"/>
                <a:gd name="connsiteX6" fmla="*/ 25837 w 32396"/>
                <a:gd name="connsiteY6" fmla="*/ 2154809 h 6211858"/>
                <a:gd name="connsiteX7" fmla="*/ 30951 w 32396"/>
                <a:gd name="connsiteY7" fmla="*/ 2155448 h 6211858"/>
                <a:gd name="connsiteX8" fmla="*/ 32396 w 32396"/>
                <a:gd name="connsiteY8" fmla="*/ 1474969 h 6211858"/>
                <a:gd name="connsiteX9" fmla="*/ 32361 w 32396"/>
                <a:gd name="connsiteY9" fmla="*/ 0 h 6211858"/>
                <a:gd name="connsiteX0" fmla="*/ 0 w 32433"/>
                <a:gd name="connsiteY0" fmla="*/ 6211858 h 6211858"/>
                <a:gd name="connsiteX1" fmla="*/ 3501 w 32433"/>
                <a:gd name="connsiteY1" fmla="*/ 4718302 h 6211858"/>
                <a:gd name="connsiteX2" fmla="*/ 7454 w 32433"/>
                <a:gd name="connsiteY2" fmla="*/ 3487163 h 6211858"/>
                <a:gd name="connsiteX3" fmla="*/ 10253 w 32433"/>
                <a:gd name="connsiteY3" fmla="*/ 2814853 h 6211858"/>
                <a:gd name="connsiteX4" fmla="*/ 14088 w 32433"/>
                <a:gd name="connsiteY4" fmla="*/ 2462578 h 6211858"/>
                <a:gd name="connsiteX5" fmla="*/ 23360 w 32433"/>
                <a:gd name="connsiteY5" fmla="*/ 2451432 h 6211858"/>
                <a:gd name="connsiteX6" fmla="*/ 25837 w 32433"/>
                <a:gd name="connsiteY6" fmla="*/ 2154809 h 6211858"/>
                <a:gd name="connsiteX7" fmla="*/ 30951 w 32433"/>
                <a:gd name="connsiteY7" fmla="*/ 2155448 h 6211858"/>
                <a:gd name="connsiteX8" fmla="*/ 32433 w 32433"/>
                <a:gd name="connsiteY8" fmla="*/ 1467472 h 6211858"/>
                <a:gd name="connsiteX9" fmla="*/ 32361 w 32433"/>
                <a:gd name="connsiteY9" fmla="*/ 0 h 6211858"/>
                <a:gd name="connsiteX0" fmla="*/ 0 w 32415"/>
                <a:gd name="connsiteY0" fmla="*/ 6211858 h 6211858"/>
                <a:gd name="connsiteX1" fmla="*/ 3501 w 32415"/>
                <a:gd name="connsiteY1" fmla="*/ 4718302 h 6211858"/>
                <a:gd name="connsiteX2" fmla="*/ 7454 w 32415"/>
                <a:gd name="connsiteY2" fmla="*/ 3487163 h 6211858"/>
                <a:gd name="connsiteX3" fmla="*/ 10253 w 32415"/>
                <a:gd name="connsiteY3" fmla="*/ 2814853 h 6211858"/>
                <a:gd name="connsiteX4" fmla="*/ 14088 w 32415"/>
                <a:gd name="connsiteY4" fmla="*/ 2462578 h 6211858"/>
                <a:gd name="connsiteX5" fmla="*/ 23360 w 32415"/>
                <a:gd name="connsiteY5" fmla="*/ 2451432 h 6211858"/>
                <a:gd name="connsiteX6" fmla="*/ 25837 w 32415"/>
                <a:gd name="connsiteY6" fmla="*/ 2154809 h 6211858"/>
                <a:gd name="connsiteX7" fmla="*/ 30951 w 32415"/>
                <a:gd name="connsiteY7" fmla="*/ 2155448 h 6211858"/>
                <a:gd name="connsiteX8" fmla="*/ 32415 w 32415"/>
                <a:gd name="connsiteY8" fmla="*/ 1474970 h 6211858"/>
                <a:gd name="connsiteX9" fmla="*/ 32361 w 32415"/>
                <a:gd name="connsiteY9" fmla="*/ 0 h 6211858"/>
                <a:gd name="connsiteX0" fmla="*/ 0 w 32415"/>
                <a:gd name="connsiteY0" fmla="*/ 6241839 h 6241839"/>
                <a:gd name="connsiteX1" fmla="*/ 3501 w 32415"/>
                <a:gd name="connsiteY1" fmla="*/ 4748283 h 6241839"/>
                <a:gd name="connsiteX2" fmla="*/ 7454 w 32415"/>
                <a:gd name="connsiteY2" fmla="*/ 3517144 h 6241839"/>
                <a:gd name="connsiteX3" fmla="*/ 10253 w 32415"/>
                <a:gd name="connsiteY3" fmla="*/ 2844834 h 6241839"/>
                <a:gd name="connsiteX4" fmla="*/ 14088 w 32415"/>
                <a:gd name="connsiteY4" fmla="*/ 2492559 h 6241839"/>
                <a:gd name="connsiteX5" fmla="*/ 23360 w 32415"/>
                <a:gd name="connsiteY5" fmla="*/ 2481413 h 6241839"/>
                <a:gd name="connsiteX6" fmla="*/ 25837 w 32415"/>
                <a:gd name="connsiteY6" fmla="*/ 2184790 h 6241839"/>
                <a:gd name="connsiteX7" fmla="*/ 30951 w 32415"/>
                <a:gd name="connsiteY7" fmla="*/ 2185429 h 6241839"/>
                <a:gd name="connsiteX8" fmla="*/ 32415 w 32415"/>
                <a:gd name="connsiteY8" fmla="*/ 1504951 h 6241839"/>
                <a:gd name="connsiteX9" fmla="*/ 32361 w 32415"/>
                <a:gd name="connsiteY9" fmla="*/ 0 h 6241839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088 w 32415"/>
                <a:gd name="connsiteY4" fmla="*/ 2485065 h 6234345"/>
                <a:gd name="connsiteX5" fmla="*/ 23360 w 32415"/>
                <a:gd name="connsiteY5" fmla="*/ 2473919 h 6234345"/>
                <a:gd name="connsiteX6" fmla="*/ 25837 w 32415"/>
                <a:gd name="connsiteY6" fmla="*/ 2177296 h 6234345"/>
                <a:gd name="connsiteX7" fmla="*/ 30951 w 32415"/>
                <a:gd name="connsiteY7" fmla="*/ 2177935 h 6234345"/>
                <a:gd name="connsiteX8" fmla="*/ 32415 w 32415"/>
                <a:gd name="connsiteY8" fmla="*/ 1497457 h 6234345"/>
                <a:gd name="connsiteX9" fmla="*/ 32361 w 32415"/>
                <a:gd name="connsiteY9" fmla="*/ 0 h 623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415" h="6234345">
                  <a:moveTo>
                    <a:pt x="0" y="6234345"/>
                  </a:moveTo>
                  <a:cubicBezTo>
                    <a:pt x="1149" y="5763976"/>
                    <a:pt x="2352" y="5211158"/>
                    <a:pt x="3501" y="4740789"/>
                  </a:cubicBezTo>
                  <a:cubicBezTo>
                    <a:pt x="4672" y="4265756"/>
                    <a:pt x="5904" y="3890603"/>
                    <a:pt x="7454" y="3509650"/>
                  </a:cubicBezTo>
                  <a:lnTo>
                    <a:pt x="10253" y="2837340"/>
                  </a:lnTo>
                  <a:cubicBezTo>
                    <a:pt x="11430" y="2538662"/>
                    <a:pt x="12461" y="2489531"/>
                    <a:pt x="14088" y="2485065"/>
                  </a:cubicBezTo>
                  <a:cubicBezTo>
                    <a:pt x="21003" y="2476352"/>
                    <a:pt x="16445" y="2482632"/>
                    <a:pt x="23360" y="2473919"/>
                  </a:cubicBezTo>
                  <a:cubicBezTo>
                    <a:pt x="24534" y="2473919"/>
                    <a:pt x="24663" y="2177296"/>
                    <a:pt x="25837" y="2177296"/>
                  </a:cubicBezTo>
                  <a:lnTo>
                    <a:pt x="30951" y="2177935"/>
                  </a:lnTo>
                  <a:cubicBezTo>
                    <a:pt x="32106" y="2183465"/>
                    <a:pt x="32416" y="1964133"/>
                    <a:pt x="32415" y="1497457"/>
                  </a:cubicBezTo>
                  <a:cubicBezTo>
                    <a:pt x="32403" y="1003301"/>
                    <a:pt x="32373" y="494156"/>
                    <a:pt x="32361" y="0"/>
                  </a:cubicBezTo>
                </a:path>
              </a:pathLst>
            </a:custGeom>
            <a:ln w="38100" cmpd="sng">
              <a:solidFill>
                <a:srgbClr val="C0000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Connector 124"/>
            <p:cNvCxnSpPr/>
            <p:nvPr/>
          </p:nvCxnSpPr>
          <p:spPr>
            <a:xfrm>
              <a:off x="4771700" y="2540148"/>
              <a:ext cx="196845" cy="0"/>
            </a:xfrm>
            <a:prstGeom prst="line">
              <a:avLst/>
            </a:prstGeom>
            <a:ln w="63500">
              <a:solidFill>
                <a:schemeClr val="bg2">
                  <a:alpha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Group 125"/>
            <p:cNvGrpSpPr/>
            <p:nvPr/>
          </p:nvGrpSpPr>
          <p:grpSpPr>
            <a:xfrm>
              <a:off x="2051920" y="5317583"/>
              <a:ext cx="1408070" cy="1384995"/>
              <a:chOff x="1297765" y="5269815"/>
              <a:chExt cx="1408070" cy="1384995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1297765" y="5269815"/>
                <a:ext cx="1408070" cy="13849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u="sng" dirty="0">
                    <a:latin typeface="Arial Narrow" panose="020B0606020202030204" pitchFamily="34" charset="0"/>
                  </a:rPr>
                  <a:t>Railroad Operations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CSX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BRC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NS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UP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Metra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Amtrak</a:t>
                </a:r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>
                <a:off x="1413205" y="5592642"/>
                <a:ext cx="454974" cy="0"/>
              </a:xfrm>
              <a:prstGeom prst="line">
                <a:avLst/>
              </a:prstGeom>
              <a:ln w="38100" cmpd="sng">
                <a:solidFill>
                  <a:srgbClr val="0070C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1413205" y="5778496"/>
                <a:ext cx="454974" cy="0"/>
              </a:xfrm>
              <a:prstGeom prst="line">
                <a:avLst/>
              </a:prstGeom>
              <a:ln w="38100" cmpd="sng">
                <a:solidFill>
                  <a:srgbClr val="00B05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1413205" y="5961647"/>
                <a:ext cx="454974" cy="0"/>
              </a:xfrm>
              <a:prstGeom prst="line">
                <a:avLst/>
              </a:prstGeom>
              <a:ln w="38100" cmpd="sng">
                <a:solidFill>
                  <a:srgbClr val="00206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1413205" y="6147654"/>
                <a:ext cx="454974" cy="0"/>
              </a:xfrm>
              <a:prstGeom prst="line">
                <a:avLst/>
              </a:prstGeom>
              <a:ln w="38100" cmpd="sng">
                <a:solidFill>
                  <a:srgbClr val="FFCC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1413205" y="6333508"/>
                <a:ext cx="454974" cy="0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1413205" y="6516659"/>
                <a:ext cx="454974" cy="0"/>
              </a:xfrm>
              <a:prstGeom prst="line">
                <a:avLst/>
              </a:prstGeom>
              <a:ln w="38100" cmpd="sng">
                <a:solidFill>
                  <a:srgbClr val="FF00FF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7" name="Group 216"/>
          <p:cNvGrpSpPr/>
          <p:nvPr/>
        </p:nvGrpSpPr>
        <p:grpSpPr>
          <a:xfrm>
            <a:off x="5309165" y="2294463"/>
            <a:ext cx="1710202" cy="1238557"/>
            <a:chOff x="2827544" y="2657899"/>
            <a:chExt cx="1710202" cy="1238557"/>
          </a:xfrm>
        </p:grpSpPr>
        <p:sp>
          <p:nvSpPr>
            <p:cNvPr id="218" name="Explosion 1 217"/>
            <p:cNvSpPr/>
            <p:nvPr/>
          </p:nvSpPr>
          <p:spPr>
            <a:xfrm>
              <a:off x="3623346" y="2657899"/>
              <a:ext cx="914400" cy="914400"/>
            </a:xfrm>
            <a:prstGeom prst="irregularSeal1">
              <a:avLst/>
            </a:prstGeom>
            <a:solidFill>
              <a:srgbClr val="FFFF00">
                <a:alpha val="15000"/>
              </a:srgbClr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TextBox 218"/>
            <p:cNvSpPr txBox="1"/>
            <p:nvPr/>
          </p:nvSpPr>
          <p:spPr>
            <a:xfrm rot="19800000">
              <a:off x="2827544" y="3547514"/>
              <a:ext cx="1075248" cy="348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Forest Hill</a:t>
              </a:r>
            </a:p>
            <a:p>
              <a:pPr algn="r">
                <a:lnSpc>
                  <a:spcPct val="8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Junction</a:t>
              </a:r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6834779" y="2427786"/>
            <a:ext cx="1379282" cy="969704"/>
            <a:chOff x="4353158" y="2791222"/>
            <a:chExt cx="1379282" cy="969704"/>
          </a:xfrm>
        </p:grpSpPr>
        <p:sp>
          <p:nvSpPr>
            <p:cNvPr id="221" name="Explosion 1 220"/>
            <p:cNvSpPr/>
            <p:nvPr/>
          </p:nvSpPr>
          <p:spPr>
            <a:xfrm>
              <a:off x="4896412" y="2791222"/>
              <a:ext cx="640080" cy="640080"/>
            </a:xfrm>
            <a:prstGeom prst="irregularSeal1">
              <a:avLst/>
            </a:prstGeom>
            <a:solidFill>
              <a:srgbClr val="FFFF00">
                <a:alpha val="15000"/>
              </a:srgbClr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TextBox 221"/>
            <p:cNvSpPr txBox="1"/>
            <p:nvPr/>
          </p:nvSpPr>
          <p:spPr>
            <a:xfrm rot="19800000">
              <a:off x="4353158" y="3588571"/>
              <a:ext cx="1379282" cy="1723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Belt Junction</a:t>
              </a: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8353208" y="2954597"/>
            <a:ext cx="1767541" cy="1371600"/>
            <a:chOff x="5871587" y="3318033"/>
            <a:chExt cx="1767541" cy="1371600"/>
          </a:xfrm>
        </p:grpSpPr>
        <p:sp>
          <p:nvSpPr>
            <p:cNvPr id="224" name="Explosion 1 223"/>
            <p:cNvSpPr/>
            <p:nvPr/>
          </p:nvSpPr>
          <p:spPr>
            <a:xfrm rot="4494264">
              <a:off x="5642987" y="3546633"/>
              <a:ext cx="1371600" cy="914400"/>
            </a:xfrm>
            <a:prstGeom prst="irregularSeal1">
              <a:avLst/>
            </a:prstGeom>
            <a:solidFill>
              <a:srgbClr val="FFFF00">
                <a:alpha val="15000"/>
              </a:srgbClr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TextBox 224"/>
            <p:cNvSpPr txBox="1"/>
            <p:nvPr/>
          </p:nvSpPr>
          <p:spPr>
            <a:xfrm rot="19800000">
              <a:off x="6678452" y="3535125"/>
              <a:ext cx="960676" cy="348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80th St</a:t>
              </a:r>
              <a:b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</a:br>
              <a: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Junction</a:t>
              </a: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6382177" y="1675113"/>
            <a:ext cx="1953106" cy="686252"/>
            <a:chOff x="3900556" y="2038549"/>
            <a:chExt cx="1953106" cy="686252"/>
          </a:xfrm>
        </p:grpSpPr>
        <p:sp>
          <p:nvSpPr>
            <p:cNvPr id="227" name="Explosion 1 226"/>
            <p:cNvSpPr/>
            <p:nvPr/>
          </p:nvSpPr>
          <p:spPr>
            <a:xfrm>
              <a:off x="3900556" y="2359041"/>
              <a:ext cx="365760" cy="365760"/>
            </a:xfrm>
            <a:prstGeom prst="irregularSeal1">
              <a:avLst/>
            </a:prstGeom>
            <a:solidFill>
              <a:srgbClr val="FFFF00">
                <a:alpha val="15000"/>
              </a:srgbClr>
            </a:solidFill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TextBox 227"/>
            <p:cNvSpPr txBox="1"/>
            <p:nvPr/>
          </p:nvSpPr>
          <p:spPr>
            <a:xfrm rot="19800000">
              <a:off x="4270410" y="2038549"/>
              <a:ext cx="1583252" cy="348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71st St</a:t>
              </a:r>
              <a:b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</a:br>
              <a: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Grade Crossing</a:t>
              </a:r>
            </a:p>
          </p:txBody>
        </p:sp>
      </p:grpSp>
      <p:sp>
        <p:nvSpPr>
          <p:cNvPr id="229" name="TextBox 228">
            <a:extLst>
              <a:ext uri="{FF2B5EF4-FFF2-40B4-BE49-F238E27FC236}">
                <a16:creationId xmlns:a16="http://schemas.microsoft.com/office/drawing/2014/main" id="{73047978-C7F9-4174-BEE5-E295F3E08CC2}"/>
              </a:ext>
            </a:extLst>
          </p:cNvPr>
          <p:cNvSpPr txBox="1"/>
          <p:nvPr/>
        </p:nvSpPr>
        <p:spPr>
          <a:xfrm>
            <a:off x="669852" y="1574351"/>
            <a:ext cx="265813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Trains delayed</a:t>
            </a:r>
          </a:p>
          <a:p>
            <a:pPr marL="228600" lvl="1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Trains idle on tracks while waiting</a:t>
            </a:r>
          </a:p>
        </p:txBody>
      </p:sp>
    </p:spTree>
    <p:extLst>
      <p:ext uri="{BB962C8B-B14F-4D97-AF65-F5344CB8AC3E}">
        <p14:creationId xmlns:p14="http://schemas.microsoft.com/office/powerpoint/2010/main" val="66673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685" y="150814"/>
            <a:ext cx="11840633" cy="727075"/>
          </a:xfrm>
        </p:spPr>
        <p:txBody>
          <a:bodyPr/>
          <a:lstStyle/>
          <a:p>
            <a:r>
              <a:rPr lang="en-US" dirty="0"/>
              <a:t>A Closer Look at the 75th Street Corridor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5047" y="5010826"/>
            <a:ext cx="179626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i="1" dirty="0">
                <a:solidFill>
                  <a:srgbClr val="003386"/>
                </a:solidFill>
                <a:latin typeface="Franklin Gothic Book" panose="020B0503020102020204" pitchFamily="34" charset="0"/>
              </a:rPr>
              <a:t>Proposed Conditions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642014" y="1115922"/>
            <a:ext cx="6807969" cy="5330468"/>
            <a:chOff x="1948668" y="1479358"/>
            <a:chExt cx="6807969" cy="5330468"/>
          </a:xfrm>
        </p:grpSpPr>
        <p:sp>
          <p:nvSpPr>
            <p:cNvPr id="8" name="Rectangle 7"/>
            <p:cNvSpPr/>
            <p:nvPr/>
          </p:nvSpPr>
          <p:spPr>
            <a:xfrm>
              <a:off x="1952178" y="1495955"/>
              <a:ext cx="6802132" cy="5313871"/>
            </a:xfrm>
            <a:prstGeom prst="rect">
              <a:avLst/>
            </a:prstGeom>
            <a:solidFill>
              <a:srgbClr val="FBFAF7"/>
            </a:solidFill>
            <a:ln w="3175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43705" y="1878960"/>
              <a:ext cx="5221177" cy="4364979"/>
              <a:chOff x="2055430" y="1878960"/>
              <a:chExt cx="5221177" cy="4364979"/>
            </a:xfrm>
          </p:grpSpPr>
          <p:sp>
            <p:nvSpPr>
              <p:cNvPr id="125" name="Freeform 124"/>
              <p:cNvSpPr/>
              <p:nvPr/>
            </p:nvSpPr>
            <p:spPr>
              <a:xfrm>
                <a:off x="3528952" y="1878960"/>
                <a:ext cx="556848" cy="2707760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3501 w 3501"/>
                  <a:gd name="connsiteY0" fmla="*/ 0 h 12062408"/>
                  <a:gd name="connsiteX1" fmla="*/ 0 w 3501"/>
                  <a:gd name="connsiteY1" fmla="*/ 12062408 h 12062408"/>
                  <a:gd name="connsiteX0" fmla="*/ 10000 w 10000"/>
                  <a:gd name="connsiteY0" fmla="*/ 0 h 10000"/>
                  <a:gd name="connsiteX1" fmla="*/ 3 w 10000"/>
                  <a:gd name="connsiteY1" fmla="*/ 3429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3 w 10000"/>
                  <a:gd name="connsiteY1" fmla="*/ 3702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6080 w 10000"/>
                  <a:gd name="connsiteY1" fmla="*/ 3081 h 10000"/>
                  <a:gd name="connsiteX2" fmla="*/ 3 w 10000"/>
                  <a:gd name="connsiteY2" fmla="*/ 3702 h 10000"/>
                  <a:gd name="connsiteX3" fmla="*/ 0 w 10000"/>
                  <a:gd name="connsiteY3" fmla="*/ 10000 h 10000"/>
                  <a:gd name="connsiteX0" fmla="*/ 10000 w 11435"/>
                  <a:gd name="connsiteY0" fmla="*/ 0 h 10000"/>
                  <a:gd name="connsiteX1" fmla="*/ 11320 w 11435"/>
                  <a:gd name="connsiteY1" fmla="*/ 2361 h 10000"/>
                  <a:gd name="connsiteX2" fmla="*/ 6080 w 11435"/>
                  <a:gd name="connsiteY2" fmla="*/ 3081 h 10000"/>
                  <a:gd name="connsiteX3" fmla="*/ 3 w 11435"/>
                  <a:gd name="connsiteY3" fmla="*/ 3702 h 10000"/>
                  <a:gd name="connsiteX4" fmla="*/ 0 w 11435"/>
                  <a:gd name="connsiteY4" fmla="*/ 10000 h 10000"/>
                  <a:gd name="connsiteX0" fmla="*/ 12305 w 12305"/>
                  <a:gd name="connsiteY0" fmla="*/ 0 h 13703"/>
                  <a:gd name="connsiteX1" fmla="*/ 11320 w 12305"/>
                  <a:gd name="connsiteY1" fmla="*/ 6064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407"/>
                  <a:gd name="connsiteY0" fmla="*/ 0 h 13703"/>
                  <a:gd name="connsiteX1" fmla="*/ 12158 w 12407"/>
                  <a:gd name="connsiteY1" fmla="*/ 6039 h 13703"/>
                  <a:gd name="connsiteX2" fmla="*/ 6080 w 12407"/>
                  <a:gd name="connsiteY2" fmla="*/ 6784 h 13703"/>
                  <a:gd name="connsiteX3" fmla="*/ 3 w 12407"/>
                  <a:gd name="connsiteY3" fmla="*/ 7405 h 13703"/>
                  <a:gd name="connsiteX4" fmla="*/ 0 w 12407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98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211 w 12305"/>
                  <a:gd name="connsiteY1" fmla="*/ 3889 h 13703"/>
                  <a:gd name="connsiteX2" fmla="*/ 12158 w 12305"/>
                  <a:gd name="connsiteY2" fmla="*/ 6201 h 13703"/>
                  <a:gd name="connsiteX3" fmla="*/ 6761 w 12305"/>
                  <a:gd name="connsiteY3" fmla="*/ 6796 h 13703"/>
                  <a:gd name="connsiteX4" fmla="*/ 3 w 12305"/>
                  <a:gd name="connsiteY4" fmla="*/ 7498 h 13703"/>
                  <a:gd name="connsiteX5" fmla="*/ 0 w 12305"/>
                  <a:gd name="connsiteY5" fmla="*/ 13703 h 13703"/>
                  <a:gd name="connsiteX0" fmla="*/ 10209 w 12211"/>
                  <a:gd name="connsiteY0" fmla="*/ 0 h 12659"/>
                  <a:gd name="connsiteX1" fmla="*/ 12211 w 12211"/>
                  <a:gd name="connsiteY1" fmla="*/ 2845 h 12659"/>
                  <a:gd name="connsiteX2" fmla="*/ 12158 w 12211"/>
                  <a:gd name="connsiteY2" fmla="*/ 5157 h 12659"/>
                  <a:gd name="connsiteX3" fmla="*/ 6761 w 12211"/>
                  <a:gd name="connsiteY3" fmla="*/ 5752 h 12659"/>
                  <a:gd name="connsiteX4" fmla="*/ 3 w 12211"/>
                  <a:gd name="connsiteY4" fmla="*/ 6454 h 12659"/>
                  <a:gd name="connsiteX5" fmla="*/ 0 w 12211"/>
                  <a:gd name="connsiteY5" fmla="*/ 12659 h 12659"/>
                  <a:gd name="connsiteX0" fmla="*/ 11886 w 12211"/>
                  <a:gd name="connsiteY0" fmla="*/ 0 h 12727"/>
                  <a:gd name="connsiteX1" fmla="*/ 12211 w 12211"/>
                  <a:gd name="connsiteY1" fmla="*/ 2913 h 12727"/>
                  <a:gd name="connsiteX2" fmla="*/ 12158 w 12211"/>
                  <a:gd name="connsiteY2" fmla="*/ 5225 h 12727"/>
                  <a:gd name="connsiteX3" fmla="*/ 6761 w 12211"/>
                  <a:gd name="connsiteY3" fmla="*/ 5820 h 12727"/>
                  <a:gd name="connsiteX4" fmla="*/ 3 w 12211"/>
                  <a:gd name="connsiteY4" fmla="*/ 6522 h 12727"/>
                  <a:gd name="connsiteX5" fmla="*/ 0 w 12211"/>
                  <a:gd name="connsiteY5" fmla="*/ 12727 h 12727"/>
                  <a:gd name="connsiteX0" fmla="*/ 11729 w 12211"/>
                  <a:gd name="connsiteY0" fmla="*/ 0 h 12721"/>
                  <a:gd name="connsiteX1" fmla="*/ 12211 w 12211"/>
                  <a:gd name="connsiteY1" fmla="*/ 2907 h 12721"/>
                  <a:gd name="connsiteX2" fmla="*/ 12158 w 12211"/>
                  <a:gd name="connsiteY2" fmla="*/ 5219 h 12721"/>
                  <a:gd name="connsiteX3" fmla="*/ 6761 w 12211"/>
                  <a:gd name="connsiteY3" fmla="*/ 5814 h 12721"/>
                  <a:gd name="connsiteX4" fmla="*/ 3 w 12211"/>
                  <a:gd name="connsiteY4" fmla="*/ 6516 h 12721"/>
                  <a:gd name="connsiteX5" fmla="*/ 0 w 12211"/>
                  <a:gd name="connsiteY5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1770"/>
                  <a:gd name="connsiteX1" fmla="*/ 11687 w 12211"/>
                  <a:gd name="connsiteY1" fmla="*/ 2267 h 11770"/>
                  <a:gd name="connsiteX2" fmla="*/ 12211 w 12211"/>
                  <a:gd name="connsiteY2" fmla="*/ 2907 h 11770"/>
                  <a:gd name="connsiteX3" fmla="*/ 12158 w 12211"/>
                  <a:gd name="connsiteY3" fmla="*/ 5219 h 11770"/>
                  <a:gd name="connsiteX4" fmla="*/ 6761 w 12211"/>
                  <a:gd name="connsiteY4" fmla="*/ 5814 h 11770"/>
                  <a:gd name="connsiteX5" fmla="*/ 3 w 12211"/>
                  <a:gd name="connsiteY5" fmla="*/ 6516 h 11770"/>
                  <a:gd name="connsiteX6" fmla="*/ 0 w 12211"/>
                  <a:gd name="connsiteY6" fmla="*/ 11770 h 11770"/>
                  <a:gd name="connsiteX0" fmla="*/ 11729 w 12211"/>
                  <a:gd name="connsiteY0" fmla="*/ 0 h 7917"/>
                  <a:gd name="connsiteX1" fmla="*/ 11687 w 12211"/>
                  <a:gd name="connsiteY1" fmla="*/ 2267 h 7917"/>
                  <a:gd name="connsiteX2" fmla="*/ 12211 w 12211"/>
                  <a:gd name="connsiteY2" fmla="*/ 2907 h 7917"/>
                  <a:gd name="connsiteX3" fmla="*/ 12158 w 12211"/>
                  <a:gd name="connsiteY3" fmla="*/ 5219 h 7917"/>
                  <a:gd name="connsiteX4" fmla="*/ 6761 w 12211"/>
                  <a:gd name="connsiteY4" fmla="*/ 5814 h 7917"/>
                  <a:gd name="connsiteX5" fmla="*/ 3 w 12211"/>
                  <a:gd name="connsiteY5" fmla="*/ 6516 h 7917"/>
                  <a:gd name="connsiteX6" fmla="*/ 0 w 12211"/>
                  <a:gd name="connsiteY6" fmla="*/ 7917 h 7917"/>
                  <a:gd name="connsiteX0" fmla="*/ 9605 w 10000"/>
                  <a:gd name="connsiteY0" fmla="*/ 0 h 9084"/>
                  <a:gd name="connsiteX1" fmla="*/ 9571 w 10000"/>
                  <a:gd name="connsiteY1" fmla="*/ 2863 h 9084"/>
                  <a:gd name="connsiteX2" fmla="*/ 10000 w 10000"/>
                  <a:gd name="connsiteY2" fmla="*/ 3672 h 9084"/>
                  <a:gd name="connsiteX3" fmla="*/ 9957 w 10000"/>
                  <a:gd name="connsiteY3" fmla="*/ 6592 h 9084"/>
                  <a:gd name="connsiteX4" fmla="*/ 5537 w 10000"/>
                  <a:gd name="connsiteY4" fmla="*/ 7344 h 9084"/>
                  <a:gd name="connsiteX5" fmla="*/ 2 w 10000"/>
                  <a:gd name="connsiteY5" fmla="*/ 8230 h 9084"/>
                  <a:gd name="connsiteX6" fmla="*/ 0 w 10000"/>
                  <a:gd name="connsiteY6" fmla="*/ 8917 h 9084"/>
                  <a:gd name="connsiteX0" fmla="*/ 9605 w 10000"/>
                  <a:gd name="connsiteY0" fmla="*/ 0 h 9816"/>
                  <a:gd name="connsiteX1" fmla="*/ 9571 w 10000"/>
                  <a:gd name="connsiteY1" fmla="*/ 3152 h 9816"/>
                  <a:gd name="connsiteX2" fmla="*/ 10000 w 10000"/>
                  <a:gd name="connsiteY2" fmla="*/ 4042 h 9816"/>
                  <a:gd name="connsiteX3" fmla="*/ 9957 w 10000"/>
                  <a:gd name="connsiteY3" fmla="*/ 7257 h 9816"/>
                  <a:gd name="connsiteX4" fmla="*/ 5537 w 10000"/>
                  <a:gd name="connsiteY4" fmla="*/ 8085 h 9816"/>
                  <a:gd name="connsiteX5" fmla="*/ 2 w 10000"/>
                  <a:gd name="connsiteY5" fmla="*/ 9060 h 9816"/>
                  <a:gd name="connsiteX6" fmla="*/ 0 w 10000"/>
                  <a:gd name="connsiteY6" fmla="*/ 9816 h 9816"/>
                  <a:gd name="connsiteX0" fmla="*/ 9605 w 10000"/>
                  <a:gd name="connsiteY0" fmla="*/ 0 h 10000"/>
                  <a:gd name="connsiteX1" fmla="*/ 10000 w 10000"/>
                  <a:gd name="connsiteY1" fmla="*/ 4118 h 10000"/>
                  <a:gd name="connsiteX2" fmla="*/ 9957 w 10000"/>
                  <a:gd name="connsiteY2" fmla="*/ 7393 h 10000"/>
                  <a:gd name="connsiteX3" fmla="*/ 5537 w 10000"/>
                  <a:gd name="connsiteY3" fmla="*/ 8237 h 10000"/>
                  <a:gd name="connsiteX4" fmla="*/ 2 w 10000"/>
                  <a:gd name="connsiteY4" fmla="*/ 9230 h 10000"/>
                  <a:gd name="connsiteX5" fmla="*/ 0 w 10000"/>
                  <a:gd name="connsiteY5" fmla="*/ 10000 h 10000"/>
                  <a:gd name="connsiteX0" fmla="*/ 9605 w 10198"/>
                  <a:gd name="connsiteY0" fmla="*/ 0 h 10000"/>
                  <a:gd name="connsiteX1" fmla="*/ 9957 w 10198"/>
                  <a:gd name="connsiteY1" fmla="*/ 7393 h 10000"/>
                  <a:gd name="connsiteX2" fmla="*/ 5537 w 10198"/>
                  <a:gd name="connsiteY2" fmla="*/ 8237 h 10000"/>
                  <a:gd name="connsiteX3" fmla="*/ 2 w 10198"/>
                  <a:gd name="connsiteY3" fmla="*/ 9230 h 10000"/>
                  <a:gd name="connsiteX4" fmla="*/ 0 w 10198"/>
                  <a:gd name="connsiteY4" fmla="*/ 10000 h 10000"/>
                  <a:gd name="connsiteX0" fmla="*/ 9991 w 10285"/>
                  <a:gd name="connsiteY0" fmla="*/ 0 h 10009"/>
                  <a:gd name="connsiteX1" fmla="*/ 9957 w 10285"/>
                  <a:gd name="connsiteY1" fmla="*/ 7402 h 10009"/>
                  <a:gd name="connsiteX2" fmla="*/ 5537 w 10285"/>
                  <a:gd name="connsiteY2" fmla="*/ 8246 h 10009"/>
                  <a:gd name="connsiteX3" fmla="*/ 2 w 10285"/>
                  <a:gd name="connsiteY3" fmla="*/ 9239 h 10009"/>
                  <a:gd name="connsiteX4" fmla="*/ 0 w 10285"/>
                  <a:gd name="connsiteY4" fmla="*/ 10009 h 10009"/>
                  <a:gd name="connsiteX0" fmla="*/ 9991 w 10285"/>
                  <a:gd name="connsiteY0" fmla="*/ 0 h 10035"/>
                  <a:gd name="connsiteX1" fmla="*/ 9957 w 10285"/>
                  <a:gd name="connsiteY1" fmla="*/ 7428 h 10035"/>
                  <a:gd name="connsiteX2" fmla="*/ 5537 w 10285"/>
                  <a:gd name="connsiteY2" fmla="*/ 8272 h 10035"/>
                  <a:gd name="connsiteX3" fmla="*/ 2 w 10285"/>
                  <a:gd name="connsiteY3" fmla="*/ 9265 h 10035"/>
                  <a:gd name="connsiteX4" fmla="*/ 0 w 10285"/>
                  <a:gd name="connsiteY4" fmla="*/ 10035 h 10035"/>
                  <a:gd name="connsiteX0" fmla="*/ 9991 w 9991"/>
                  <a:gd name="connsiteY0" fmla="*/ 0 h 10035"/>
                  <a:gd name="connsiteX1" fmla="*/ 9957 w 9991"/>
                  <a:gd name="connsiteY1" fmla="*/ 7428 h 10035"/>
                  <a:gd name="connsiteX2" fmla="*/ 5537 w 9991"/>
                  <a:gd name="connsiteY2" fmla="*/ 8272 h 10035"/>
                  <a:gd name="connsiteX3" fmla="*/ 2 w 9991"/>
                  <a:gd name="connsiteY3" fmla="*/ 9265 h 10035"/>
                  <a:gd name="connsiteX4" fmla="*/ 0 w 9991"/>
                  <a:gd name="connsiteY4" fmla="*/ 10035 h 10035"/>
                  <a:gd name="connsiteX0" fmla="*/ 10043 w 10043"/>
                  <a:gd name="connsiteY0" fmla="*/ 0 h 9974"/>
                  <a:gd name="connsiteX1" fmla="*/ 9966 w 10043"/>
                  <a:gd name="connsiteY1" fmla="*/ 7376 h 9974"/>
                  <a:gd name="connsiteX2" fmla="*/ 5542 w 10043"/>
                  <a:gd name="connsiteY2" fmla="*/ 8217 h 9974"/>
                  <a:gd name="connsiteX3" fmla="*/ 2 w 10043"/>
                  <a:gd name="connsiteY3" fmla="*/ 9207 h 9974"/>
                  <a:gd name="connsiteX4" fmla="*/ 0 w 10043"/>
                  <a:gd name="connsiteY4" fmla="*/ 9974 h 9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3" h="9974">
                    <a:moveTo>
                      <a:pt x="10043" y="0"/>
                    </a:moveTo>
                    <a:cubicBezTo>
                      <a:pt x="10032" y="2467"/>
                      <a:pt x="9977" y="4909"/>
                      <a:pt x="9966" y="7376"/>
                    </a:cubicBezTo>
                    <a:cubicBezTo>
                      <a:pt x="9946" y="7924"/>
                      <a:pt x="8018" y="8207"/>
                      <a:pt x="5542" y="8217"/>
                    </a:cubicBezTo>
                    <a:cubicBezTo>
                      <a:pt x="3108" y="8217"/>
                      <a:pt x="17" y="8488"/>
                      <a:pt x="2" y="9207"/>
                    </a:cubicBezTo>
                    <a:cubicBezTo>
                      <a:pt x="1" y="9463"/>
                      <a:pt x="1" y="9718"/>
                      <a:pt x="0" y="9974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125"/>
              <p:cNvSpPr/>
              <p:nvPr/>
            </p:nvSpPr>
            <p:spPr>
              <a:xfrm>
                <a:off x="2055430" y="2346887"/>
                <a:ext cx="4658115" cy="1976745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96 w 43788"/>
                  <a:gd name="connsiteY5" fmla="*/ 1047875 h 7461106"/>
                  <a:gd name="connsiteX6" fmla="*/ 36327 w 43788"/>
                  <a:gd name="connsiteY6" fmla="*/ 1731542 h 7461106"/>
                  <a:gd name="connsiteX7" fmla="*/ 36463 w 43788"/>
                  <a:gd name="connsiteY7" fmla="*/ 3830219 h 7461106"/>
                  <a:gd name="connsiteX8" fmla="*/ 38487 w 43788"/>
                  <a:gd name="connsiteY8" fmla="*/ 6156785 h 7461106"/>
                  <a:gd name="connsiteX9" fmla="*/ 41665 w 43788"/>
                  <a:gd name="connsiteY9" fmla="*/ 7263533 h 7461106"/>
                  <a:gd name="connsiteX10" fmla="*/ 43788 w 43788"/>
                  <a:gd name="connsiteY10" fmla="*/ 7461106 h 7461106"/>
                  <a:gd name="connsiteX0" fmla="*/ 0 w 43788"/>
                  <a:gd name="connsiteY0" fmla="*/ 0 h 7503004"/>
                  <a:gd name="connsiteX1" fmla="*/ 1672 w 43788"/>
                  <a:gd name="connsiteY1" fmla="*/ 380620 h 7503004"/>
                  <a:gd name="connsiteX2" fmla="*/ 6607 w 43788"/>
                  <a:gd name="connsiteY2" fmla="*/ 890299 h 7503004"/>
                  <a:gd name="connsiteX3" fmla="*/ 26977 w 43788"/>
                  <a:gd name="connsiteY3" fmla="*/ 864161 h 7503004"/>
                  <a:gd name="connsiteX4" fmla="*/ 29600 w 43788"/>
                  <a:gd name="connsiteY4" fmla="*/ 1047236 h 7503004"/>
                  <a:gd name="connsiteX5" fmla="*/ 34696 w 43788"/>
                  <a:gd name="connsiteY5" fmla="*/ 1047875 h 7503004"/>
                  <a:gd name="connsiteX6" fmla="*/ 36327 w 43788"/>
                  <a:gd name="connsiteY6" fmla="*/ 1731542 h 7503004"/>
                  <a:gd name="connsiteX7" fmla="*/ 36463 w 43788"/>
                  <a:gd name="connsiteY7" fmla="*/ 3830219 h 7503004"/>
                  <a:gd name="connsiteX8" fmla="*/ 38487 w 43788"/>
                  <a:gd name="connsiteY8" fmla="*/ 6156785 h 7503004"/>
                  <a:gd name="connsiteX9" fmla="*/ 40895 w 43788"/>
                  <a:gd name="connsiteY9" fmla="*/ 7353476 h 7503004"/>
                  <a:gd name="connsiteX10" fmla="*/ 43788 w 43788"/>
                  <a:gd name="connsiteY10" fmla="*/ 7461106 h 750300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298"/>
                  <a:gd name="connsiteX1" fmla="*/ 1672 w 43788"/>
                  <a:gd name="connsiteY1" fmla="*/ 380620 h 7461298"/>
                  <a:gd name="connsiteX2" fmla="*/ 6607 w 43788"/>
                  <a:gd name="connsiteY2" fmla="*/ 890299 h 7461298"/>
                  <a:gd name="connsiteX3" fmla="*/ 26977 w 43788"/>
                  <a:gd name="connsiteY3" fmla="*/ 864161 h 7461298"/>
                  <a:gd name="connsiteX4" fmla="*/ 29600 w 43788"/>
                  <a:gd name="connsiteY4" fmla="*/ 1047236 h 7461298"/>
                  <a:gd name="connsiteX5" fmla="*/ 34678 w 43788"/>
                  <a:gd name="connsiteY5" fmla="*/ 568177 h 7461298"/>
                  <a:gd name="connsiteX6" fmla="*/ 36510 w 43788"/>
                  <a:gd name="connsiteY6" fmla="*/ 1349282 h 7461298"/>
                  <a:gd name="connsiteX7" fmla="*/ 36866 w 43788"/>
                  <a:gd name="connsiteY7" fmla="*/ 3402986 h 7461298"/>
                  <a:gd name="connsiteX8" fmla="*/ 38604 w 43788"/>
                  <a:gd name="connsiteY8" fmla="*/ 6043137 h 7461298"/>
                  <a:gd name="connsiteX9" fmla="*/ 38652 w 43788"/>
                  <a:gd name="connsiteY9" fmla="*/ 6344166 h 7461298"/>
                  <a:gd name="connsiteX10" fmla="*/ 40895 w 43788"/>
                  <a:gd name="connsiteY10" fmla="*/ 7353476 h 7461298"/>
                  <a:gd name="connsiteX11" fmla="*/ 42016 w 43788"/>
                  <a:gd name="connsiteY11" fmla="*/ 7362306 h 7461298"/>
                  <a:gd name="connsiteX12" fmla="*/ 43788 w 43788"/>
                  <a:gd name="connsiteY12" fmla="*/ 7461106 h 7461298"/>
                  <a:gd name="connsiteX0" fmla="*/ 0 w 43788"/>
                  <a:gd name="connsiteY0" fmla="*/ 0 h 7461241"/>
                  <a:gd name="connsiteX1" fmla="*/ 1672 w 43788"/>
                  <a:gd name="connsiteY1" fmla="*/ 380620 h 7461241"/>
                  <a:gd name="connsiteX2" fmla="*/ 6607 w 43788"/>
                  <a:gd name="connsiteY2" fmla="*/ 890299 h 7461241"/>
                  <a:gd name="connsiteX3" fmla="*/ 26977 w 43788"/>
                  <a:gd name="connsiteY3" fmla="*/ 864161 h 7461241"/>
                  <a:gd name="connsiteX4" fmla="*/ 29600 w 43788"/>
                  <a:gd name="connsiteY4" fmla="*/ 1047236 h 7461241"/>
                  <a:gd name="connsiteX5" fmla="*/ 34678 w 43788"/>
                  <a:gd name="connsiteY5" fmla="*/ 568177 h 7461241"/>
                  <a:gd name="connsiteX6" fmla="*/ 36510 w 43788"/>
                  <a:gd name="connsiteY6" fmla="*/ 1349282 h 7461241"/>
                  <a:gd name="connsiteX7" fmla="*/ 36866 w 43788"/>
                  <a:gd name="connsiteY7" fmla="*/ 3402986 h 7461241"/>
                  <a:gd name="connsiteX8" fmla="*/ 38604 w 43788"/>
                  <a:gd name="connsiteY8" fmla="*/ 6043137 h 7461241"/>
                  <a:gd name="connsiteX9" fmla="*/ 38652 w 43788"/>
                  <a:gd name="connsiteY9" fmla="*/ 6344166 h 7461241"/>
                  <a:gd name="connsiteX10" fmla="*/ 40895 w 43788"/>
                  <a:gd name="connsiteY10" fmla="*/ 7353476 h 7461241"/>
                  <a:gd name="connsiteX11" fmla="*/ 42016 w 43788"/>
                  <a:gd name="connsiteY11" fmla="*/ 7362306 h 7461241"/>
                  <a:gd name="connsiteX12" fmla="*/ 43788 w 43788"/>
                  <a:gd name="connsiteY12" fmla="*/ 7461106 h 7461241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78 w 43788"/>
                  <a:gd name="connsiteY5" fmla="*/ 568177 h 7461106"/>
                  <a:gd name="connsiteX6" fmla="*/ 36510 w 43788"/>
                  <a:gd name="connsiteY6" fmla="*/ 1349282 h 7461106"/>
                  <a:gd name="connsiteX7" fmla="*/ 36866 w 43788"/>
                  <a:gd name="connsiteY7" fmla="*/ 3402986 h 7461106"/>
                  <a:gd name="connsiteX8" fmla="*/ 38604 w 43788"/>
                  <a:gd name="connsiteY8" fmla="*/ 6043137 h 7461106"/>
                  <a:gd name="connsiteX9" fmla="*/ 38652 w 43788"/>
                  <a:gd name="connsiteY9" fmla="*/ 6344166 h 7461106"/>
                  <a:gd name="connsiteX10" fmla="*/ 40895 w 43788"/>
                  <a:gd name="connsiteY10" fmla="*/ 7353476 h 7461106"/>
                  <a:gd name="connsiteX11" fmla="*/ 42016 w 43788"/>
                  <a:gd name="connsiteY11" fmla="*/ 7362306 h 7461106"/>
                  <a:gd name="connsiteX12" fmla="*/ 43788 w 43788"/>
                  <a:gd name="connsiteY12" fmla="*/ 7461106 h 7461106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668 w 43916"/>
                  <a:gd name="connsiteY2" fmla="*/ 882801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5448 w 43916"/>
                  <a:gd name="connsiteY1" fmla="*/ 1040204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589"/>
                  <a:gd name="connsiteY0" fmla="*/ 1096411 h 6901062"/>
                  <a:gd name="connsiteX1" fmla="*/ 3121 w 31589"/>
                  <a:gd name="connsiteY1" fmla="*/ 472666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40319"/>
                  <a:gd name="connsiteY0" fmla="*/ 3943981 h 6901062"/>
                  <a:gd name="connsiteX1" fmla="*/ 11282 w 40319"/>
                  <a:gd name="connsiteY1" fmla="*/ 502647 h 6901062"/>
                  <a:gd name="connsiteX2" fmla="*/ 14108 w 40319"/>
                  <a:gd name="connsiteY2" fmla="*/ 307769 h 6901062"/>
                  <a:gd name="connsiteX3" fmla="*/ 23380 w 40319"/>
                  <a:gd name="connsiteY3" fmla="*/ 296623 h 6901062"/>
                  <a:gd name="connsiteX4" fmla="*/ 25857 w 40319"/>
                  <a:gd name="connsiteY4" fmla="*/ 0 h 6901062"/>
                  <a:gd name="connsiteX5" fmla="*/ 31081 w 40319"/>
                  <a:gd name="connsiteY5" fmla="*/ 639 h 6901062"/>
                  <a:gd name="connsiteX6" fmla="*/ 32913 w 40319"/>
                  <a:gd name="connsiteY6" fmla="*/ 781744 h 6901062"/>
                  <a:gd name="connsiteX7" fmla="*/ 33269 w 40319"/>
                  <a:gd name="connsiteY7" fmla="*/ 2835448 h 6901062"/>
                  <a:gd name="connsiteX8" fmla="*/ 35007 w 40319"/>
                  <a:gd name="connsiteY8" fmla="*/ 5475599 h 6901062"/>
                  <a:gd name="connsiteX9" fmla="*/ 35018 w 40319"/>
                  <a:gd name="connsiteY9" fmla="*/ 5784122 h 6901062"/>
                  <a:gd name="connsiteX10" fmla="*/ 37518 w 40319"/>
                  <a:gd name="connsiteY10" fmla="*/ 6785938 h 6901062"/>
                  <a:gd name="connsiteX11" fmla="*/ 38474 w 40319"/>
                  <a:gd name="connsiteY11" fmla="*/ 6787275 h 6901062"/>
                  <a:gd name="connsiteX12" fmla="*/ 40319 w 40319"/>
                  <a:gd name="connsiteY12" fmla="*/ 6901062 h 6901062"/>
                  <a:gd name="connsiteX0" fmla="*/ 0 w 40244"/>
                  <a:gd name="connsiteY0" fmla="*/ 3974601 h 6901062"/>
                  <a:gd name="connsiteX1" fmla="*/ 11207 w 40244"/>
                  <a:gd name="connsiteY1" fmla="*/ 502647 h 6901062"/>
                  <a:gd name="connsiteX2" fmla="*/ 14033 w 40244"/>
                  <a:gd name="connsiteY2" fmla="*/ 307769 h 6901062"/>
                  <a:gd name="connsiteX3" fmla="*/ 23305 w 40244"/>
                  <a:gd name="connsiteY3" fmla="*/ 296623 h 6901062"/>
                  <a:gd name="connsiteX4" fmla="*/ 25782 w 40244"/>
                  <a:gd name="connsiteY4" fmla="*/ 0 h 6901062"/>
                  <a:gd name="connsiteX5" fmla="*/ 31006 w 40244"/>
                  <a:gd name="connsiteY5" fmla="*/ 639 h 6901062"/>
                  <a:gd name="connsiteX6" fmla="*/ 32838 w 40244"/>
                  <a:gd name="connsiteY6" fmla="*/ 781744 h 6901062"/>
                  <a:gd name="connsiteX7" fmla="*/ 33194 w 40244"/>
                  <a:gd name="connsiteY7" fmla="*/ 2835448 h 6901062"/>
                  <a:gd name="connsiteX8" fmla="*/ 34932 w 40244"/>
                  <a:gd name="connsiteY8" fmla="*/ 5475599 h 6901062"/>
                  <a:gd name="connsiteX9" fmla="*/ 34943 w 40244"/>
                  <a:gd name="connsiteY9" fmla="*/ 5784122 h 6901062"/>
                  <a:gd name="connsiteX10" fmla="*/ 37443 w 40244"/>
                  <a:gd name="connsiteY10" fmla="*/ 6785938 h 6901062"/>
                  <a:gd name="connsiteX11" fmla="*/ 38399 w 40244"/>
                  <a:gd name="connsiteY11" fmla="*/ 6787275 h 6901062"/>
                  <a:gd name="connsiteX12" fmla="*/ 40244 w 40244"/>
                  <a:gd name="connsiteY12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11207 w 40244"/>
                  <a:gd name="connsiteY2" fmla="*/ 502647 h 6901062"/>
                  <a:gd name="connsiteX3" fmla="*/ 14033 w 40244"/>
                  <a:gd name="connsiteY3" fmla="*/ 307769 h 6901062"/>
                  <a:gd name="connsiteX4" fmla="*/ 23305 w 40244"/>
                  <a:gd name="connsiteY4" fmla="*/ 296623 h 6901062"/>
                  <a:gd name="connsiteX5" fmla="*/ 25782 w 40244"/>
                  <a:gd name="connsiteY5" fmla="*/ 0 h 6901062"/>
                  <a:gd name="connsiteX6" fmla="*/ 31006 w 40244"/>
                  <a:gd name="connsiteY6" fmla="*/ 639 h 6901062"/>
                  <a:gd name="connsiteX7" fmla="*/ 32838 w 40244"/>
                  <a:gd name="connsiteY7" fmla="*/ 781744 h 6901062"/>
                  <a:gd name="connsiteX8" fmla="*/ 33194 w 40244"/>
                  <a:gd name="connsiteY8" fmla="*/ 2835448 h 6901062"/>
                  <a:gd name="connsiteX9" fmla="*/ 34932 w 40244"/>
                  <a:gd name="connsiteY9" fmla="*/ 5475599 h 6901062"/>
                  <a:gd name="connsiteX10" fmla="*/ 34943 w 40244"/>
                  <a:gd name="connsiteY10" fmla="*/ 5784122 h 6901062"/>
                  <a:gd name="connsiteX11" fmla="*/ 37443 w 40244"/>
                  <a:gd name="connsiteY11" fmla="*/ 6785938 h 6901062"/>
                  <a:gd name="connsiteX12" fmla="*/ 38399 w 40244"/>
                  <a:gd name="connsiteY12" fmla="*/ 6787275 h 6901062"/>
                  <a:gd name="connsiteX13" fmla="*/ 40244 w 40244"/>
                  <a:gd name="connsiteY13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5619 w 40244"/>
                  <a:gd name="connsiteY2" fmla="*/ 1752090 h 6901062"/>
                  <a:gd name="connsiteX3" fmla="*/ 11207 w 40244"/>
                  <a:gd name="connsiteY3" fmla="*/ 502647 h 6901062"/>
                  <a:gd name="connsiteX4" fmla="*/ 14033 w 40244"/>
                  <a:gd name="connsiteY4" fmla="*/ 307769 h 6901062"/>
                  <a:gd name="connsiteX5" fmla="*/ 23305 w 40244"/>
                  <a:gd name="connsiteY5" fmla="*/ 296623 h 6901062"/>
                  <a:gd name="connsiteX6" fmla="*/ 25782 w 40244"/>
                  <a:gd name="connsiteY6" fmla="*/ 0 h 6901062"/>
                  <a:gd name="connsiteX7" fmla="*/ 31006 w 40244"/>
                  <a:gd name="connsiteY7" fmla="*/ 639 h 6901062"/>
                  <a:gd name="connsiteX8" fmla="*/ 32838 w 40244"/>
                  <a:gd name="connsiteY8" fmla="*/ 781744 h 6901062"/>
                  <a:gd name="connsiteX9" fmla="*/ 33194 w 40244"/>
                  <a:gd name="connsiteY9" fmla="*/ 2835448 h 6901062"/>
                  <a:gd name="connsiteX10" fmla="*/ 34932 w 40244"/>
                  <a:gd name="connsiteY10" fmla="*/ 5475599 h 6901062"/>
                  <a:gd name="connsiteX11" fmla="*/ 34943 w 40244"/>
                  <a:gd name="connsiteY11" fmla="*/ 5784122 h 6901062"/>
                  <a:gd name="connsiteX12" fmla="*/ 37443 w 40244"/>
                  <a:gd name="connsiteY12" fmla="*/ 6785938 h 6901062"/>
                  <a:gd name="connsiteX13" fmla="*/ 38399 w 40244"/>
                  <a:gd name="connsiteY13" fmla="*/ 6787275 h 6901062"/>
                  <a:gd name="connsiteX14" fmla="*/ 40244 w 40244"/>
                  <a:gd name="connsiteY14" fmla="*/ 6901062 h 6901062"/>
                  <a:gd name="connsiteX0" fmla="*/ 0 w 40244"/>
                  <a:gd name="connsiteY0" fmla="*/ 4711626 h 7638087"/>
                  <a:gd name="connsiteX1" fmla="*/ 3446 w 40244"/>
                  <a:gd name="connsiteY1" fmla="*/ 3300518 h 7638087"/>
                  <a:gd name="connsiteX2" fmla="*/ 5619 w 40244"/>
                  <a:gd name="connsiteY2" fmla="*/ 2489115 h 7638087"/>
                  <a:gd name="connsiteX3" fmla="*/ 11207 w 40244"/>
                  <a:gd name="connsiteY3" fmla="*/ 1239672 h 7638087"/>
                  <a:gd name="connsiteX4" fmla="*/ 14033 w 40244"/>
                  <a:gd name="connsiteY4" fmla="*/ 1044794 h 7638087"/>
                  <a:gd name="connsiteX5" fmla="*/ 23305 w 40244"/>
                  <a:gd name="connsiteY5" fmla="*/ 1033648 h 7638087"/>
                  <a:gd name="connsiteX6" fmla="*/ 25782 w 40244"/>
                  <a:gd name="connsiteY6" fmla="*/ 737025 h 7638087"/>
                  <a:gd name="connsiteX7" fmla="*/ 31006 w 40244"/>
                  <a:gd name="connsiteY7" fmla="*/ 737664 h 7638087"/>
                  <a:gd name="connsiteX8" fmla="*/ 32763 w 40244"/>
                  <a:gd name="connsiteY8" fmla="*/ 79675 h 7638087"/>
                  <a:gd name="connsiteX9" fmla="*/ 33194 w 40244"/>
                  <a:gd name="connsiteY9" fmla="*/ 3572473 h 7638087"/>
                  <a:gd name="connsiteX10" fmla="*/ 34932 w 40244"/>
                  <a:gd name="connsiteY10" fmla="*/ 6212624 h 7638087"/>
                  <a:gd name="connsiteX11" fmla="*/ 34943 w 40244"/>
                  <a:gd name="connsiteY11" fmla="*/ 6521147 h 7638087"/>
                  <a:gd name="connsiteX12" fmla="*/ 37443 w 40244"/>
                  <a:gd name="connsiteY12" fmla="*/ 7522963 h 7638087"/>
                  <a:gd name="connsiteX13" fmla="*/ 38399 w 40244"/>
                  <a:gd name="connsiteY13" fmla="*/ 7524300 h 7638087"/>
                  <a:gd name="connsiteX14" fmla="*/ 40244 w 40244"/>
                  <a:gd name="connsiteY14" fmla="*/ 7638087 h 7638087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32 w 40244"/>
                  <a:gd name="connsiteY10" fmla="*/ 7782800 h 9208263"/>
                  <a:gd name="connsiteX11" fmla="*/ 34943 w 40244"/>
                  <a:gd name="connsiteY11" fmla="*/ 8091323 h 9208263"/>
                  <a:gd name="connsiteX12" fmla="*/ 37443 w 40244"/>
                  <a:gd name="connsiteY12" fmla="*/ 9093139 h 9208263"/>
                  <a:gd name="connsiteX13" fmla="*/ 38399 w 40244"/>
                  <a:gd name="connsiteY13" fmla="*/ 9094476 h 9208263"/>
                  <a:gd name="connsiteX14" fmla="*/ 40244 w 40244"/>
                  <a:gd name="connsiteY14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43 w 40244"/>
                  <a:gd name="connsiteY10" fmla="*/ 8091323 h 9208263"/>
                  <a:gd name="connsiteX11" fmla="*/ 37443 w 40244"/>
                  <a:gd name="connsiteY11" fmla="*/ 9093139 h 9208263"/>
                  <a:gd name="connsiteX12" fmla="*/ 38399 w 40244"/>
                  <a:gd name="connsiteY12" fmla="*/ 9094476 h 9208263"/>
                  <a:gd name="connsiteX13" fmla="*/ 40244 w 40244"/>
                  <a:gd name="connsiteY13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7443 w 40244"/>
                  <a:gd name="connsiteY10" fmla="*/ 9093139 h 9208263"/>
                  <a:gd name="connsiteX11" fmla="*/ 38399 w 40244"/>
                  <a:gd name="connsiteY11" fmla="*/ 9094476 h 9208263"/>
                  <a:gd name="connsiteX12" fmla="*/ 40244 w 40244"/>
                  <a:gd name="connsiteY12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8399 w 40244"/>
                  <a:gd name="connsiteY10" fmla="*/ 9094476 h 9208263"/>
                  <a:gd name="connsiteX11" fmla="*/ 40244 w 40244"/>
                  <a:gd name="connsiteY11" fmla="*/ 9208263 h 9208263"/>
                  <a:gd name="connsiteX0" fmla="*/ 0 w 38399"/>
                  <a:gd name="connsiteY0" fmla="*/ 6281802 h 9094476"/>
                  <a:gd name="connsiteX1" fmla="*/ 3446 w 38399"/>
                  <a:gd name="connsiteY1" fmla="*/ 4870694 h 9094476"/>
                  <a:gd name="connsiteX2" fmla="*/ 5619 w 38399"/>
                  <a:gd name="connsiteY2" fmla="*/ 4059291 h 9094476"/>
                  <a:gd name="connsiteX3" fmla="*/ 11207 w 38399"/>
                  <a:gd name="connsiteY3" fmla="*/ 2809848 h 9094476"/>
                  <a:gd name="connsiteX4" fmla="*/ 14033 w 38399"/>
                  <a:gd name="connsiteY4" fmla="*/ 2614970 h 9094476"/>
                  <a:gd name="connsiteX5" fmla="*/ 23305 w 38399"/>
                  <a:gd name="connsiteY5" fmla="*/ 2603824 h 9094476"/>
                  <a:gd name="connsiteX6" fmla="*/ 25782 w 38399"/>
                  <a:gd name="connsiteY6" fmla="*/ 2307201 h 9094476"/>
                  <a:gd name="connsiteX7" fmla="*/ 31006 w 38399"/>
                  <a:gd name="connsiteY7" fmla="*/ 2307840 h 9094476"/>
                  <a:gd name="connsiteX8" fmla="*/ 32763 w 38399"/>
                  <a:gd name="connsiteY8" fmla="*/ 1649851 h 9094476"/>
                  <a:gd name="connsiteX9" fmla="*/ 32819 w 38399"/>
                  <a:gd name="connsiteY9" fmla="*/ 182373 h 9094476"/>
                  <a:gd name="connsiteX10" fmla="*/ 38399 w 38399"/>
                  <a:gd name="connsiteY10" fmla="*/ 9094476 h 9094476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5674 w 32874"/>
                  <a:gd name="connsiteY2" fmla="*/ 4059291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638 w 32874"/>
                  <a:gd name="connsiteY3" fmla="*/ 285481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665 w 32874"/>
                  <a:gd name="connsiteY2" fmla="*/ 3826939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20"/>
                  <a:gd name="connsiteY0" fmla="*/ 6219356 h 6219356"/>
                  <a:gd name="connsiteX1" fmla="*/ 3501 w 32820"/>
                  <a:gd name="connsiteY1" fmla="*/ 4725800 h 6219356"/>
                  <a:gd name="connsiteX2" fmla="*/ 7454 w 32820"/>
                  <a:gd name="connsiteY2" fmla="*/ 3494661 h 6219356"/>
                  <a:gd name="connsiteX3" fmla="*/ 10253 w 32820"/>
                  <a:gd name="connsiteY3" fmla="*/ 2822351 h 6219356"/>
                  <a:gd name="connsiteX4" fmla="*/ 14088 w 32820"/>
                  <a:gd name="connsiteY4" fmla="*/ 2470076 h 6219356"/>
                  <a:gd name="connsiteX5" fmla="*/ 23360 w 32820"/>
                  <a:gd name="connsiteY5" fmla="*/ 2458930 h 6219356"/>
                  <a:gd name="connsiteX6" fmla="*/ 25837 w 32820"/>
                  <a:gd name="connsiteY6" fmla="*/ 2162307 h 6219356"/>
                  <a:gd name="connsiteX7" fmla="*/ 31061 w 32820"/>
                  <a:gd name="connsiteY7" fmla="*/ 2162946 h 6219356"/>
                  <a:gd name="connsiteX8" fmla="*/ 32818 w 32820"/>
                  <a:gd name="connsiteY8" fmla="*/ 1504957 h 6219356"/>
                  <a:gd name="connsiteX9" fmla="*/ 32764 w 32820"/>
                  <a:gd name="connsiteY9" fmla="*/ 0 h 6219356"/>
                  <a:gd name="connsiteX0" fmla="*/ 0 w 32818"/>
                  <a:gd name="connsiteY0" fmla="*/ 6219356 h 6219356"/>
                  <a:gd name="connsiteX1" fmla="*/ 3501 w 32818"/>
                  <a:gd name="connsiteY1" fmla="*/ 4725800 h 6219356"/>
                  <a:gd name="connsiteX2" fmla="*/ 7454 w 32818"/>
                  <a:gd name="connsiteY2" fmla="*/ 3494661 h 6219356"/>
                  <a:gd name="connsiteX3" fmla="*/ 10253 w 32818"/>
                  <a:gd name="connsiteY3" fmla="*/ 2822351 h 6219356"/>
                  <a:gd name="connsiteX4" fmla="*/ 14088 w 32818"/>
                  <a:gd name="connsiteY4" fmla="*/ 2470076 h 6219356"/>
                  <a:gd name="connsiteX5" fmla="*/ 23360 w 32818"/>
                  <a:gd name="connsiteY5" fmla="*/ 2458930 h 6219356"/>
                  <a:gd name="connsiteX6" fmla="*/ 25837 w 32818"/>
                  <a:gd name="connsiteY6" fmla="*/ 2162307 h 6219356"/>
                  <a:gd name="connsiteX7" fmla="*/ 31061 w 32818"/>
                  <a:gd name="connsiteY7" fmla="*/ 2162946 h 6219356"/>
                  <a:gd name="connsiteX8" fmla="*/ 32818 w 32818"/>
                  <a:gd name="connsiteY8" fmla="*/ 1504957 h 6219356"/>
                  <a:gd name="connsiteX9" fmla="*/ 32764 w 32818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764"/>
                  <a:gd name="connsiteY0" fmla="*/ 6219356 h 6219356"/>
                  <a:gd name="connsiteX1" fmla="*/ 3501 w 32764"/>
                  <a:gd name="connsiteY1" fmla="*/ 4725800 h 6219356"/>
                  <a:gd name="connsiteX2" fmla="*/ 7454 w 32764"/>
                  <a:gd name="connsiteY2" fmla="*/ 3494661 h 6219356"/>
                  <a:gd name="connsiteX3" fmla="*/ 10253 w 32764"/>
                  <a:gd name="connsiteY3" fmla="*/ 2822351 h 6219356"/>
                  <a:gd name="connsiteX4" fmla="*/ 14088 w 32764"/>
                  <a:gd name="connsiteY4" fmla="*/ 2470076 h 6219356"/>
                  <a:gd name="connsiteX5" fmla="*/ 23360 w 32764"/>
                  <a:gd name="connsiteY5" fmla="*/ 2458930 h 6219356"/>
                  <a:gd name="connsiteX6" fmla="*/ 25837 w 32764"/>
                  <a:gd name="connsiteY6" fmla="*/ 2162307 h 6219356"/>
                  <a:gd name="connsiteX7" fmla="*/ 31061 w 32764"/>
                  <a:gd name="connsiteY7" fmla="*/ 2162946 h 6219356"/>
                  <a:gd name="connsiteX8" fmla="*/ 32653 w 32764"/>
                  <a:gd name="connsiteY8" fmla="*/ 1489965 h 6219356"/>
                  <a:gd name="connsiteX9" fmla="*/ 32764 w 32764"/>
                  <a:gd name="connsiteY9" fmla="*/ 0 h 6219356"/>
                  <a:gd name="connsiteX0" fmla="*/ 0 w 32653"/>
                  <a:gd name="connsiteY0" fmla="*/ 6219356 h 6219356"/>
                  <a:gd name="connsiteX1" fmla="*/ 3501 w 32653"/>
                  <a:gd name="connsiteY1" fmla="*/ 4725800 h 6219356"/>
                  <a:gd name="connsiteX2" fmla="*/ 7454 w 32653"/>
                  <a:gd name="connsiteY2" fmla="*/ 3494661 h 6219356"/>
                  <a:gd name="connsiteX3" fmla="*/ 10253 w 32653"/>
                  <a:gd name="connsiteY3" fmla="*/ 2822351 h 6219356"/>
                  <a:gd name="connsiteX4" fmla="*/ 14088 w 32653"/>
                  <a:gd name="connsiteY4" fmla="*/ 2470076 h 6219356"/>
                  <a:gd name="connsiteX5" fmla="*/ 23360 w 32653"/>
                  <a:gd name="connsiteY5" fmla="*/ 2458930 h 6219356"/>
                  <a:gd name="connsiteX6" fmla="*/ 25837 w 32653"/>
                  <a:gd name="connsiteY6" fmla="*/ 2162307 h 6219356"/>
                  <a:gd name="connsiteX7" fmla="*/ 31061 w 32653"/>
                  <a:gd name="connsiteY7" fmla="*/ 2162946 h 6219356"/>
                  <a:gd name="connsiteX8" fmla="*/ 32653 w 32653"/>
                  <a:gd name="connsiteY8" fmla="*/ 1489965 h 6219356"/>
                  <a:gd name="connsiteX9" fmla="*/ 32599 w 32653"/>
                  <a:gd name="connsiteY9" fmla="*/ 0 h 6219356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544 w 32653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095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44"/>
                  <a:gd name="connsiteY0" fmla="*/ 6234345 h 6234345"/>
                  <a:gd name="connsiteX1" fmla="*/ 3501 w 32544"/>
                  <a:gd name="connsiteY1" fmla="*/ 4740789 h 6234345"/>
                  <a:gd name="connsiteX2" fmla="*/ 7454 w 32544"/>
                  <a:gd name="connsiteY2" fmla="*/ 3509650 h 6234345"/>
                  <a:gd name="connsiteX3" fmla="*/ 10253 w 32544"/>
                  <a:gd name="connsiteY3" fmla="*/ 2837340 h 6234345"/>
                  <a:gd name="connsiteX4" fmla="*/ 14088 w 32544"/>
                  <a:gd name="connsiteY4" fmla="*/ 2485065 h 6234345"/>
                  <a:gd name="connsiteX5" fmla="*/ 23360 w 32544"/>
                  <a:gd name="connsiteY5" fmla="*/ 2473919 h 6234345"/>
                  <a:gd name="connsiteX6" fmla="*/ 25837 w 32544"/>
                  <a:gd name="connsiteY6" fmla="*/ 2177296 h 6234345"/>
                  <a:gd name="connsiteX7" fmla="*/ 30951 w 32544"/>
                  <a:gd name="connsiteY7" fmla="*/ 2177935 h 6234345"/>
                  <a:gd name="connsiteX8" fmla="*/ 32433 w 32544"/>
                  <a:gd name="connsiteY8" fmla="*/ 1482467 h 6234345"/>
                  <a:gd name="connsiteX9" fmla="*/ 32544 w 32544"/>
                  <a:gd name="connsiteY9" fmla="*/ 0 h 6234345"/>
                  <a:gd name="connsiteX0" fmla="*/ 0 w 32433"/>
                  <a:gd name="connsiteY0" fmla="*/ 6234345 h 6234345"/>
                  <a:gd name="connsiteX1" fmla="*/ 3501 w 32433"/>
                  <a:gd name="connsiteY1" fmla="*/ 4740789 h 6234345"/>
                  <a:gd name="connsiteX2" fmla="*/ 7454 w 32433"/>
                  <a:gd name="connsiteY2" fmla="*/ 3509650 h 6234345"/>
                  <a:gd name="connsiteX3" fmla="*/ 10253 w 32433"/>
                  <a:gd name="connsiteY3" fmla="*/ 2837340 h 6234345"/>
                  <a:gd name="connsiteX4" fmla="*/ 14088 w 32433"/>
                  <a:gd name="connsiteY4" fmla="*/ 2485065 h 6234345"/>
                  <a:gd name="connsiteX5" fmla="*/ 23360 w 32433"/>
                  <a:gd name="connsiteY5" fmla="*/ 2473919 h 6234345"/>
                  <a:gd name="connsiteX6" fmla="*/ 25837 w 32433"/>
                  <a:gd name="connsiteY6" fmla="*/ 2177296 h 6234345"/>
                  <a:gd name="connsiteX7" fmla="*/ 30951 w 32433"/>
                  <a:gd name="connsiteY7" fmla="*/ 2177935 h 6234345"/>
                  <a:gd name="connsiteX8" fmla="*/ 32433 w 32433"/>
                  <a:gd name="connsiteY8" fmla="*/ 1482467 h 6234345"/>
                  <a:gd name="connsiteX9" fmla="*/ 32397 w 32433"/>
                  <a:gd name="connsiteY9" fmla="*/ 0 h 6234345"/>
                  <a:gd name="connsiteX0" fmla="*/ 0 w 32400"/>
                  <a:gd name="connsiteY0" fmla="*/ 6234345 h 6234345"/>
                  <a:gd name="connsiteX1" fmla="*/ 3501 w 32400"/>
                  <a:gd name="connsiteY1" fmla="*/ 4740789 h 6234345"/>
                  <a:gd name="connsiteX2" fmla="*/ 7454 w 32400"/>
                  <a:gd name="connsiteY2" fmla="*/ 3509650 h 6234345"/>
                  <a:gd name="connsiteX3" fmla="*/ 10253 w 32400"/>
                  <a:gd name="connsiteY3" fmla="*/ 2837340 h 6234345"/>
                  <a:gd name="connsiteX4" fmla="*/ 14088 w 32400"/>
                  <a:gd name="connsiteY4" fmla="*/ 2485065 h 6234345"/>
                  <a:gd name="connsiteX5" fmla="*/ 23360 w 32400"/>
                  <a:gd name="connsiteY5" fmla="*/ 2473919 h 6234345"/>
                  <a:gd name="connsiteX6" fmla="*/ 25837 w 32400"/>
                  <a:gd name="connsiteY6" fmla="*/ 2177296 h 6234345"/>
                  <a:gd name="connsiteX7" fmla="*/ 30951 w 32400"/>
                  <a:gd name="connsiteY7" fmla="*/ 2177935 h 6234345"/>
                  <a:gd name="connsiteX8" fmla="*/ 32396 w 32400"/>
                  <a:gd name="connsiteY8" fmla="*/ 1497456 h 6234345"/>
                  <a:gd name="connsiteX9" fmla="*/ 32397 w 32400"/>
                  <a:gd name="connsiteY9" fmla="*/ 0 h 6234345"/>
                  <a:gd name="connsiteX0" fmla="*/ 0 w 32396"/>
                  <a:gd name="connsiteY0" fmla="*/ 6226851 h 6226851"/>
                  <a:gd name="connsiteX1" fmla="*/ 3501 w 32396"/>
                  <a:gd name="connsiteY1" fmla="*/ 4733295 h 6226851"/>
                  <a:gd name="connsiteX2" fmla="*/ 7454 w 32396"/>
                  <a:gd name="connsiteY2" fmla="*/ 3502156 h 6226851"/>
                  <a:gd name="connsiteX3" fmla="*/ 10253 w 32396"/>
                  <a:gd name="connsiteY3" fmla="*/ 2829846 h 6226851"/>
                  <a:gd name="connsiteX4" fmla="*/ 14088 w 32396"/>
                  <a:gd name="connsiteY4" fmla="*/ 2477571 h 6226851"/>
                  <a:gd name="connsiteX5" fmla="*/ 23360 w 32396"/>
                  <a:gd name="connsiteY5" fmla="*/ 2466425 h 6226851"/>
                  <a:gd name="connsiteX6" fmla="*/ 25837 w 32396"/>
                  <a:gd name="connsiteY6" fmla="*/ 2169802 h 6226851"/>
                  <a:gd name="connsiteX7" fmla="*/ 30951 w 32396"/>
                  <a:gd name="connsiteY7" fmla="*/ 2170441 h 6226851"/>
                  <a:gd name="connsiteX8" fmla="*/ 32396 w 32396"/>
                  <a:gd name="connsiteY8" fmla="*/ 1489962 h 6226851"/>
                  <a:gd name="connsiteX9" fmla="*/ 32379 w 32396"/>
                  <a:gd name="connsiteY9" fmla="*/ 0 h 6226851"/>
                  <a:gd name="connsiteX0" fmla="*/ 0 w 32396"/>
                  <a:gd name="connsiteY0" fmla="*/ 6234345 h 6234345"/>
                  <a:gd name="connsiteX1" fmla="*/ 3501 w 32396"/>
                  <a:gd name="connsiteY1" fmla="*/ 4740789 h 6234345"/>
                  <a:gd name="connsiteX2" fmla="*/ 7454 w 32396"/>
                  <a:gd name="connsiteY2" fmla="*/ 3509650 h 6234345"/>
                  <a:gd name="connsiteX3" fmla="*/ 10253 w 32396"/>
                  <a:gd name="connsiteY3" fmla="*/ 2837340 h 6234345"/>
                  <a:gd name="connsiteX4" fmla="*/ 14088 w 32396"/>
                  <a:gd name="connsiteY4" fmla="*/ 2485065 h 6234345"/>
                  <a:gd name="connsiteX5" fmla="*/ 23360 w 32396"/>
                  <a:gd name="connsiteY5" fmla="*/ 2473919 h 6234345"/>
                  <a:gd name="connsiteX6" fmla="*/ 25837 w 32396"/>
                  <a:gd name="connsiteY6" fmla="*/ 2177296 h 6234345"/>
                  <a:gd name="connsiteX7" fmla="*/ 30951 w 32396"/>
                  <a:gd name="connsiteY7" fmla="*/ 2177935 h 6234345"/>
                  <a:gd name="connsiteX8" fmla="*/ 32396 w 32396"/>
                  <a:gd name="connsiteY8" fmla="*/ 1497456 h 6234345"/>
                  <a:gd name="connsiteX9" fmla="*/ 32379 w 32396"/>
                  <a:gd name="connsiteY9" fmla="*/ 0 h 6234345"/>
                  <a:gd name="connsiteX0" fmla="*/ 0 w 32396"/>
                  <a:gd name="connsiteY0" fmla="*/ 6211858 h 6211858"/>
                  <a:gd name="connsiteX1" fmla="*/ 3501 w 32396"/>
                  <a:gd name="connsiteY1" fmla="*/ 4718302 h 6211858"/>
                  <a:gd name="connsiteX2" fmla="*/ 7454 w 32396"/>
                  <a:gd name="connsiteY2" fmla="*/ 3487163 h 6211858"/>
                  <a:gd name="connsiteX3" fmla="*/ 10253 w 32396"/>
                  <a:gd name="connsiteY3" fmla="*/ 2814853 h 6211858"/>
                  <a:gd name="connsiteX4" fmla="*/ 14088 w 32396"/>
                  <a:gd name="connsiteY4" fmla="*/ 2462578 h 6211858"/>
                  <a:gd name="connsiteX5" fmla="*/ 23360 w 32396"/>
                  <a:gd name="connsiteY5" fmla="*/ 2451432 h 6211858"/>
                  <a:gd name="connsiteX6" fmla="*/ 25837 w 32396"/>
                  <a:gd name="connsiteY6" fmla="*/ 2154809 h 6211858"/>
                  <a:gd name="connsiteX7" fmla="*/ 30951 w 32396"/>
                  <a:gd name="connsiteY7" fmla="*/ 2155448 h 6211858"/>
                  <a:gd name="connsiteX8" fmla="*/ 32396 w 32396"/>
                  <a:gd name="connsiteY8" fmla="*/ 1474969 h 6211858"/>
                  <a:gd name="connsiteX9" fmla="*/ 32361 w 32396"/>
                  <a:gd name="connsiteY9" fmla="*/ 0 h 6211858"/>
                  <a:gd name="connsiteX0" fmla="*/ 0 w 32433"/>
                  <a:gd name="connsiteY0" fmla="*/ 6211858 h 6211858"/>
                  <a:gd name="connsiteX1" fmla="*/ 3501 w 32433"/>
                  <a:gd name="connsiteY1" fmla="*/ 4718302 h 6211858"/>
                  <a:gd name="connsiteX2" fmla="*/ 7454 w 32433"/>
                  <a:gd name="connsiteY2" fmla="*/ 3487163 h 6211858"/>
                  <a:gd name="connsiteX3" fmla="*/ 10253 w 32433"/>
                  <a:gd name="connsiteY3" fmla="*/ 2814853 h 6211858"/>
                  <a:gd name="connsiteX4" fmla="*/ 14088 w 32433"/>
                  <a:gd name="connsiteY4" fmla="*/ 2462578 h 6211858"/>
                  <a:gd name="connsiteX5" fmla="*/ 23360 w 32433"/>
                  <a:gd name="connsiteY5" fmla="*/ 2451432 h 6211858"/>
                  <a:gd name="connsiteX6" fmla="*/ 25837 w 32433"/>
                  <a:gd name="connsiteY6" fmla="*/ 2154809 h 6211858"/>
                  <a:gd name="connsiteX7" fmla="*/ 30951 w 32433"/>
                  <a:gd name="connsiteY7" fmla="*/ 2155448 h 6211858"/>
                  <a:gd name="connsiteX8" fmla="*/ 32433 w 32433"/>
                  <a:gd name="connsiteY8" fmla="*/ 1467472 h 6211858"/>
                  <a:gd name="connsiteX9" fmla="*/ 32361 w 32433"/>
                  <a:gd name="connsiteY9" fmla="*/ 0 h 6211858"/>
                  <a:gd name="connsiteX0" fmla="*/ 0 w 32415"/>
                  <a:gd name="connsiteY0" fmla="*/ 6211858 h 6211858"/>
                  <a:gd name="connsiteX1" fmla="*/ 3501 w 32415"/>
                  <a:gd name="connsiteY1" fmla="*/ 4718302 h 6211858"/>
                  <a:gd name="connsiteX2" fmla="*/ 7454 w 32415"/>
                  <a:gd name="connsiteY2" fmla="*/ 3487163 h 6211858"/>
                  <a:gd name="connsiteX3" fmla="*/ 10253 w 32415"/>
                  <a:gd name="connsiteY3" fmla="*/ 2814853 h 6211858"/>
                  <a:gd name="connsiteX4" fmla="*/ 14088 w 32415"/>
                  <a:gd name="connsiteY4" fmla="*/ 2462578 h 6211858"/>
                  <a:gd name="connsiteX5" fmla="*/ 23360 w 32415"/>
                  <a:gd name="connsiteY5" fmla="*/ 2451432 h 6211858"/>
                  <a:gd name="connsiteX6" fmla="*/ 25837 w 32415"/>
                  <a:gd name="connsiteY6" fmla="*/ 2154809 h 6211858"/>
                  <a:gd name="connsiteX7" fmla="*/ 30951 w 32415"/>
                  <a:gd name="connsiteY7" fmla="*/ 2155448 h 6211858"/>
                  <a:gd name="connsiteX8" fmla="*/ 32415 w 32415"/>
                  <a:gd name="connsiteY8" fmla="*/ 1474970 h 6211858"/>
                  <a:gd name="connsiteX9" fmla="*/ 32361 w 32415"/>
                  <a:gd name="connsiteY9" fmla="*/ 0 h 6211858"/>
                  <a:gd name="connsiteX0" fmla="*/ 0 w 32415"/>
                  <a:gd name="connsiteY0" fmla="*/ 6241839 h 6241839"/>
                  <a:gd name="connsiteX1" fmla="*/ 3501 w 32415"/>
                  <a:gd name="connsiteY1" fmla="*/ 4748283 h 6241839"/>
                  <a:gd name="connsiteX2" fmla="*/ 7454 w 32415"/>
                  <a:gd name="connsiteY2" fmla="*/ 3517144 h 6241839"/>
                  <a:gd name="connsiteX3" fmla="*/ 10253 w 32415"/>
                  <a:gd name="connsiteY3" fmla="*/ 2844834 h 6241839"/>
                  <a:gd name="connsiteX4" fmla="*/ 14088 w 32415"/>
                  <a:gd name="connsiteY4" fmla="*/ 2492559 h 6241839"/>
                  <a:gd name="connsiteX5" fmla="*/ 23360 w 32415"/>
                  <a:gd name="connsiteY5" fmla="*/ 2481413 h 6241839"/>
                  <a:gd name="connsiteX6" fmla="*/ 25837 w 32415"/>
                  <a:gd name="connsiteY6" fmla="*/ 2184790 h 6241839"/>
                  <a:gd name="connsiteX7" fmla="*/ 30951 w 32415"/>
                  <a:gd name="connsiteY7" fmla="*/ 2185429 h 6241839"/>
                  <a:gd name="connsiteX8" fmla="*/ 32415 w 32415"/>
                  <a:gd name="connsiteY8" fmla="*/ 1504951 h 6241839"/>
                  <a:gd name="connsiteX9" fmla="*/ 32361 w 32415"/>
                  <a:gd name="connsiteY9" fmla="*/ 0 h 6241839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088 w 32415"/>
                  <a:gd name="connsiteY4" fmla="*/ 2485065 h 6234345"/>
                  <a:gd name="connsiteX5" fmla="*/ 23360 w 32415"/>
                  <a:gd name="connsiteY5" fmla="*/ 2473919 h 6234345"/>
                  <a:gd name="connsiteX6" fmla="*/ 25837 w 32415"/>
                  <a:gd name="connsiteY6" fmla="*/ 2177296 h 6234345"/>
                  <a:gd name="connsiteX7" fmla="*/ 30951 w 32415"/>
                  <a:gd name="connsiteY7" fmla="*/ 2177935 h 6234345"/>
                  <a:gd name="connsiteX8" fmla="*/ 32415 w 32415"/>
                  <a:gd name="connsiteY8" fmla="*/ 1497457 h 6234345"/>
                  <a:gd name="connsiteX9" fmla="*/ 32361 w 32415"/>
                  <a:gd name="connsiteY9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208 w 32415"/>
                  <a:gd name="connsiteY4" fmla="*/ 2423562 h 6234345"/>
                  <a:gd name="connsiteX5" fmla="*/ 23360 w 32415"/>
                  <a:gd name="connsiteY5" fmla="*/ 2473919 h 6234345"/>
                  <a:gd name="connsiteX6" fmla="*/ 25837 w 32415"/>
                  <a:gd name="connsiteY6" fmla="*/ 2177296 h 6234345"/>
                  <a:gd name="connsiteX7" fmla="*/ 30951 w 32415"/>
                  <a:gd name="connsiteY7" fmla="*/ 2177935 h 6234345"/>
                  <a:gd name="connsiteX8" fmla="*/ 32415 w 32415"/>
                  <a:gd name="connsiteY8" fmla="*/ 1497457 h 6234345"/>
                  <a:gd name="connsiteX9" fmla="*/ 32361 w 32415"/>
                  <a:gd name="connsiteY9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208 w 32415"/>
                  <a:gd name="connsiteY4" fmla="*/ 2423562 h 6234345"/>
                  <a:gd name="connsiteX5" fmla="*/ 25837 w 32415"/>
                  <a:gd name="connsiteY5" fmla="*/ 2177296 h 6234345"/>
                  <a:gd name="connsiteX6" fmla="*/ 30951 w 32415"/>
                  <a:gd name="connsiteY6" fmla="*/ 2177935 h 6234345"/>
                  <a:gd name="connsiteX7" fmla="*/ 32415 w 32415"/>
                  <a:gd name="connsiteY7" fmla="*/ 1497457 h 6234345"/>
                  <a:gd name="connsiteX8" fmla="*/ 32361 w 32415"/>
                  <a:gd name="connsiteY8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208 w 32415"/>
                  <a:gd name="connsiteY4" fmla="*/ 2423562 h 6234345"/>
                  <a:gd name="connsiteX5" fmla="*/ 30951 w 32415"/>
                  <a:gd name="connsiteY5" fmla="*/ 2177935 h 6234345"/>
                  <a:gd name="connsiteX6" fmla="*/ 32415 w 32415"/>
                  <a:gd name="connsiteY6" fmla="*/ 1497457 h 6234345"/>
                  <a:gd name="connsiteX7" fmla="*/ 32361 w 32415"/>
                  <a:gd name="connsiteY7" fmla="*/ 0 h 6234345"/>
                  <a:gd name="connsiteX0" fmla="*/ 0 w 32669"/>
                  <a:gd name="connsiteY0" fmla="*/ 6234345 h 6234345"/>
                  <a:gd name="connsiteX1" fmla="*/ 3501 w 32669"/>
                  <a:gd name="connsiteY1" fmla="*/ 4740789 h 6234345"/>
                  <a:gd name="connsiteX2" fmla="*/ 7454 w 32669"/>
                  <a:gd name="connsiteY2" fmla="*/ 3509650 h 6234345"/>
                  <a:gd name="connsiteX3" fmla="*/ 10253 w 32669"/>
                  <a:gd name="connsiteY3" fmla="*/ 2837340 h 6234345"/>
                  <a:gd name="connsiteX4" fmla="*/ 14208 w 32669"/>
                  <a:gd name="connsiteY4" fmla="*/ 2423562 h 6234345"/>
                  <a:gd name="connsiteX5" fmla="*/ 32035 w 32669"/>
                  <a:gd name="connsiteY5" fmla="*/ 2350131 h 6234345"/>
                  <a:gd name="connsiteX6" fmla="*/ 32415 w 32669"/>
                  <a:gd name="connsiteY6" fmla="*/ 1497457 h 6234345"/>
                  <a:gd name="connsiteX7" fmla="*/ 32361 w 32669"/>
                  <a:gd name="connsiteY7" fmla="*/ 0 h 6234345"/>
                  <a:gd name="connsiteX0" fmla="*/ 0 w 32669"/>
                  <a:gd name="connsiteY0" fmla="*/ 6234345 h 6234345"/>
                  <a:gd name="connsiteX1" fmla="*/ 3501 w 32669"/>
                  <a:gd name="connsiteY1" fmla="*/ 4740789 h 6234345"/>
                  <a:gd name="connsiteX2" fmla="*/ 7454 w 32669"/>
                  <a:gd name="connsiteY2" fmla="*/ 3509650 h 6234345"/>
                  <a:gd name="connsiteX3" fmla="*/ 10253 w 32669"/>
                  <a:gd name="connsiteY3" fmla="*/ 2837340 h 6234345"/>
                  <a:gd name="connsiteX4" fmla="*/ 14208 w 32669"/>
                  <a:gd name="connsiteY4" fmla="*/ 2423562 h 6234345"/>
                  <a:gd name="connsiteX5" fmla="*/ 32035 w 32669"/>
                  <a:gd name="connsiteY5" fmla="*/ 2350131 h 6234345"/>
                  <a:gd name="connsiteX6" fmla="*/ 32415 w 32669"/>
                  <a:gd name="connsiteY6" fmla="*/ 1497457 h 6234345"/>
                  <a:gd name="connsiteX7" fmla="*/ 32361 w 32669"/>
                  <a:gd name="connsiteY7" fmla="*/ 0 h 6234345"/>
                  <a:gd name="connsiteX0" fmla="*/ 0 w 34643"/>
                  <a:gd name="connsiteY0" fmla="*/ 6234345 h 6234345"/>
                  <a:gd name="connsiteX1" fmla="*/ 3501 w 34643"/>
                  <a:gd name="connsiteY1" fmla="*/ 4740789 h 6234345"/>
                  <a:gd name="connsiteX2" fmla="*/ 7454 w 34643"/>
                  <a:gd name="connsiteY2" fmla="*/ 3509650 h 6234345"/>
                  <a:gd name="connsiteX3" fmla="*/ 10253 w 34643"/>
                  <a:gd name="connsiteY3" fmla="*/ 2837340 h 6234345"/>
                  <a:gd name="connsiteX4" fmla="*/ 14208 w 34643"/>
                  <a:gd name="connsiteY4" fmla="*/ 2423562 h 6234345"/>
                  <a:gd name="connsiteX5" fmla="*/ 32035 w 34643"/>
                  <a:gd name="connsiteY5" fmla="*/ 2350131 h 6234345"/>
                  <a:gd name="connsiteX6" fmla="*/ 34643 w 34643"/>
                  <a:gd name="connsiteY6" fmla="*/ 1681954 h 6234345"/>
                  <a:gd name="connsiteX7" fmla="*/ 32361 w 34643"/>
                  <a:gd name="connsiteY7" fmla="*/ 0 h 6234345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83" h="6222047">
                    <a:moveTo>
                      <a:pt x="0" y="6222047"/>
                    </a:moveTo>
                    <a:cubicBezTo>
                      <a:pt x="1149" y="5751678"/>
                      <a:pt x="2352" y="5198860"/>
                      <a:pt x="3501" y="4728491"/>
                    </a:cubicBezTo>
                    <a:cubicBezTo>
                      <a:pt x="4672" y="4253458"/>
                      <a:pt x="5904" y="3878305"/>
                      <a:pt x="7454" y="3497352"/>
                    </a:cubicBezTo>
                    <a:lnTo>
                      <a:pt x="10253" y="2825042"/>
                    </a:lnTo>
                    <a:cubicBezTo>
                      <a:pt x="11430" y="2526364"/>
                      <a:pt x="12581" y="2415730"/>
                      <a:pt x="14208" y="2411264"/>
                    </a:cubicBezTo>
                    <a:lnTo>
                      <a:pt x="32035" y="2337833"/>
                    </a:lnTo>
                    <a:cubicBezTo>
                      <a:pt x="33310" y="2331063"/>
                      <a:pt x="34313" y="2136332"/>
                      <a:pt x="34643" y="1669656"/>
                    </a:cubicBezTo>
                    <a:cubicBezTo>
                      <a:pt x="35056" y="1113104"/>
                      <a:pt x="35470" y="556552"/>
                      <a:pt x="35883" y="0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6291797" y="2341110"/>
                <a:ext cx="346710" cy="3902829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665 w 44155"/>
                  <a:gd name="connsiteY9" fmla="*/ 7263533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1866"/>
                  <a:gd name="connsiteY0" fmla="*/ 0 h 10174394"/>
                  <a:gd name="connsiteX1" fmla="*/ 1672 w 41866"/>
                  <a:gd name="connsiteY1" fmla="*/ 380620 h 10174394"/>
                  <a:gd name="connsiteX2" fmla="*/ 6607 w 41866"/>
                  <a:gd name="connsiteY2" fmla="*/ 890299 h 10174394"/>
                  <a:gd name="connsiteX3" fmla="*/ 26977 w 41866"/>
                  <a:gd name="connsiteY3" fmla="*/ 864161 h 10174394"/>
                  <a:gd name="connsiteX4" fmla="*/ 29600 w 41866"/>
                  <a:gd name="connsiteY4" fmla="*/ 1047236 h 10174394"/>
                  <a:gd name="connsiteX5" fmla="*/ 34696 w 41866"/>
                  <a:gd name="connsiteY5" fmla="*/ 1047875 h 10174394"/>
                  <a:gd name="connsiteX6" fmla="*/ 36327 w 41866"/>
                  <a:gd name="connsiteY6" fmla="*/ 1731542 h 10174394"/>
                  <a:gd name="connsiteX7" fmla="*/ 36628 w 41866"/>
                  <a:gd name="connsiteY7" fmla="*/ 3830219 h 10174394"/>
                  <a:gd name="connsiteX8" fmla="*/ 38469 w 41866"/>
                  <a:gd name="connsiteY8" fmla="*/ 6006879 h 10174394"/>
                  <a:gd name="connsiteX9" fmla="*/ 41738 w 41866"/>
                  <a:gd name="connsiteY9" fmla="*/ 7196076 h 10174394"/>
                  <a:gd name="connsiteX10" fmla="*/ 39202 w 41866"/>
                  <a:gd name="connsiteY10" fmla="*/ 10174394 h 10174394"/>
                  <a:gd name="connsiteX0" fmla="*/ 0 w 41861"/>
                  <a:gd name="connsiteY0" fmla="*/ 0 h 10181888"/>
                  <a:gd name="connsiteX1" fmla="*/ 1672 w 41861"/>
                  <a:gd name="connsiteY1" fmla="*/ 380620 h 10181888"/>
                  <a:gd name="connsiteX2" fmla="*/ 6607 w 41861"/>
                  <a:gd name="connsiteY2" fmla="*/ 890299 h 10181888"/>
                  <a:gd name="connsiteX3" fmla="*/ 26977 w 41861"/>
                  <a:gd name="connsiteY3" fmla="*/ 864161 h 10181888"/>
                  <a:gd name="connsiteX4" fmla="*/ 29600 w 41861"/>
                  <a:gd name="connsiteY4" fmla="*/ 1047236 h 10181888"/>
                  <a:gd name="connsiteX5" fmla="*/ 34696 w 41861"/>
                  <a:gd name="connsiteY5" fmla="*/ 1047875 h 10181888"/>
                  <a:gd name="connsiteX6" fmla="*/ 36327 w 41861"/>
                  <a:gd name="connsiteY6" fmla="*/ 1731542 h 10181888"/>
                  <a:gd name="connsiteX7" fmla="*/ 36628 w 41861"/>
                  <a:gd name="connsiteY7" fmla="*/ 3830219 h 10181888"/>
                  <a:gd name="connsiteX8" fmla="*/ 38469 w 41861"/>
                  <a:gd name="connsiteY8" fmla="*/ 6006879 h 10181888"/>
                  <a:gd name="connsiteX9" fmla="*/ 41738 w 41861"/>
                  <a:gd name="connsiteY9" fmla="*/ 7196076 h 10181888"/>
                  <a:gd name="connsiteX10" fmla="*/ 39000 w 41861"/>
                  <a:gd name="connsiteY10" fmla="*/ 10181888 h 10181888"/>
                  <a:gd name="connsiteX0" fmla="*/ 0 w 39153"/>
                  <a:gd name="connsiteY0" fmla="*/ 0 h 10181888"/>
                  <a:gd name="connsiteX1" fmla="*/ 1672 w 39153"/>
                  <a:gd name="connsiteY1" fmla="*/ 380620 h 10181888"/>
                  <a:gd name="connsiteX2" fmla="*/ 6607 w 39153"/>
                  <a:gd name="connsiteY2" fmla="*/ 890299 h 10181888"/>
                  <a:gd name="connsiteX3" fmla="*/ 26977 w 39153"/>
                  <a:gd name="connsiteY3" fmla="*/ 864161 h 10181888"/>
                  <a:gd name="connsiteX4" fmla="*/ 29600 w 39153"/>
                  <a:gd name="connsiteY4" fmla="*/ 1047236 h 10181888"/>
                  <a:gd name="connsiteX5" fmla="*/ 34696 w 39153"/>
                  <a:gd name="connsiteY5" fmla="*/ 1047875 h 10181888"/>
                  <a:gd name="connsiteX6" fmla="*/ 36327 w 39153"/>
                  <a:gd name="connsiteY6" fmla="*/ 1731542 h 10181888"/>
                  <a:gd name="connsiteX7" fmla="*/ 36628 w 39153"/>
                  <a:gd name="connsiteY7" fmla="*/ 3830219 h 10181888"/>
                  <a:gd name="connsiteX8" fmla="*/ 38469 w 39153"/>
                  <a:gd name="connsiteY8" fmla="*/ 6006879 h 10181888"/>
                  <a:gd name="connsiteX9" fmla="*/ 38858 w 39153"/>
                  <a:gd name="connsiteY9" fmla="*/ 6753853 h 10181888"/>
                  <a:gd name="connsiteX10" fmla="*/ 39000 w 39153"/>
                  <a:gd name="connsiteY10" fmla="*/ 10181888 h 10181888"/>
                  <a:gd name="connsiteX0" fmla="*/ 0 w 39153"/>
                  <a:gd name="connsiteY0" fmla="*/ 0 h 10181888"/>
                  <a:gd name="connsiteX1" fmla="*/ 1672 w 39153"/>
                  <a:gd name="connsiteY1" fmla="*/ 380620 h 10181888"/>
                  <a:gd name="connsiteX2" fmla="*/ 6607 w 39153"/>
                  <a:gd name="connsiteY2" fmla="*/ 890299 h 10181888"/>
                  <a:gd name="connsiteX3" fmla="*/ 26977 w 39153"/>
                  <a:gd name="connsiteY3" fmla="*/ 864161 h 10181888"/>
                  <a:gd name="connsiteX4" fmla="*/ 29600 w 39153"/>
                  <a:gd name="connsiteY4" fmla="*/ 1047236 h 10181888"/>
                  <a:gd name="connsiteX5" fmla="*/ 34696 w 39153"/>
                  <a:gd name="connsiteY5" fmla="*/ 1047875 h 10181888"/>
                  <a:gd name="connsiteX6" fmla="*/ 36327 w 39153"/>
                  <a:gd name="connsiteY6" fmla="*/ 1731542 h 10181888"/>
                  <a:gd name="connsiteX7" fmla="*/ 36628 w 39153"/>
                  <a:gd name="connsiteY7" fmla="*/ 3830219 h 10181888"/>
                  <a:gd name="connsiteX8" fmla="*/ 38212 w 39153"/>
                  <a:gd name="connsiteY8" fmla="*/ 5984392 h 10181888"/>
                  <a:gd name="connsiteX9" fmla="*/ 38858 w 39153"/>
                  <a:gd name="connsiteY9" fmla="*/ 6753853 h 10181888"/>
                  <a:gd name="connsiteX10" fmla="*/ 39000 w 39153"/>
                  <a:gd name="connsiteY10" fmla="*/ 10181888 h 10181888"/>
                  <a:gd name="connsiteX0" fmla="*/ 0 w 39153"/>
                  <a:gd name="connsiteY0" fmla="*/ 0 h 10181888"/>
                  <a:gd name="connsiteX1" fmla="*/ 1672 w 39153"/>
                  <a:gd name="connsiteY1" fmla="*/ 380620 h 10181888"/>
                  <a:gd name="connsiteX2" fmla="*/ 6607 w 39153"/>
                  <a:gd name="connsiteY2" fmla="*/ 890299 h 10181888"/>
                  <a:gd name="connsiteX3" fmla="*/ 26977 w 39153"/>
                  <a:gd name="connsiteY3" fmla="*/ 864161 h 10181888"/>
                  <a:gd name="connsiteX4" fmla="*/ 29600 w 39153"/>
                  <a:gd name="connsiteY4" fmla="*/ 1047236 h 10181888"/>
                  <a:gd name="connsiteX5" fmla="*/ 34696 w 39153"/>
                  <a:gd name="connsiteY5" fmla="*/ 1047875 h 10181888"/>
                  <a:gd name="connsiteX6" fmla="*/ 36327 w 39153"/>
                  <a:gd name="connsiteY6" fmla="*/ 1731542 h 10181888"/>
                  <a:gd name="connsiteX7" fmla="*/ 36628 w 39153"/>
                  <a:gd name="connsiteY7" fmla="*/ 3830219 h 10181888"/>
                  <a:gd name="connsiteX8" fmla="*/ 38212 w 39153"/>
                  <a:gd name="connsiteY8" fmla="*/ 5984392 h 10181888"/>
                  <a:gd name="connsiteX9" fmla="*/ 38858 w 39153"/>
                  <a:gd name="connsiteY9" fmla="*/ 6753853 h 10181888"/>
                  <a:gd name="connsiteX10" fmla="*/ 39000 w 39153"/>
                  <a:gd name="connsiteY10" fmla="*/ 10181888 h 10181888"/>
                  <a:gd name="connsiteX0" fmla="*/ 0 w 39000"/>
                  <a:gd name="connsiteY0" fmla="*/ 0 h 10181888"/>
                  <a:gd name="connsiteX1" fmla="*/ 1672 w 39000"/>
                  <a:gd name="connsiteY1" fmla="*/ 380620 h 10181888"/>
                  <a:gd name="connsiteX2" fmla="*/ 6607 w 39000"/>
                  <a:gd name="connsiteY2" fmla="*/ 890299 h 10181888"/>
                  <a:gd name="connsiteX3" fmla="*/ 26977 w 39000"/>
                  <a:gd name="connsiteY3" fmla="*/ 864161 h 10181888"/>
                  <a:gd name="connsiteX4" fmla="*/ 29600 w 39000"/>
                  <a:gd name="connsiteY4" fmla="*/ 1047236 h 10181888"/>
                  <a:gd name="connsiteX5" fmla="*/ 34696 w 39000"/>
                  <a:gd name="connsiteY5" fmla="*/ 1047875 h 10181888"/>
                  <a:gd name="connsiteX6" fmla="*/ 36327 w 39000"/>
                  <a:gd name="connsiteY6" fmla="*/ 1731542 h 10181888"/>
                  <a:gd name="connsiteX7" fmla="*/ 36628 w 39000"/>
                  <a:gd name="connsiteY7" fmla="*/ 3830219 h 10181888"/>
                  <a:gd name="connsiteX8" fmla="*/ 38212 w 39000"/>
                  <a:gd name="connsiteY8" fmla="*/ 5984392 h 10181888"/>
                  <a:gd name="connsiteX9" fmla="*/ 38858 w 39000"/>
                  <a:gd name="connsiteY9" fmla="*/ 6753853 h 10181888"/>
                  <a:gd name="connsiteX10" fmla="*/ 39000 w 39000"/>
                  <a:gd name="connsiteY10" fmla="*/ 10181888 h 10181888"/>
                  <a:gd name="connsiteX0" fmla="*/ 0 w 39459"/>
                  <a:gd name="connsiteY0" fmla="*/ 0 h 10624110"/>
                  <a:gd name="connsiteX1" fmla="*/ 1672 w 39459"/>
                  <a:gd name="connsiteY1" fmla="*/ 380620 h 10624110"/>
                  <a:gd name="connsiteX2" fmla="*/ 6607 w 39459"/>
                  <a:gd name="connsiteY2" fmla="*/ 890299 h 10624110"/>
                  <a:gd name="connsiteX3" fmla="*/ 26977 w 39459"/>
                  <a:gd name="connsiteY3" fmla="*/ 864161 h 10624110"/>
                  <a:gd name="connsiteX4" fmla="*/ 29600 w 39459"/>
                  <a:gd name="connsiteY4" fmla="*/ 1047236 h 10624110"/>
                  <a:gd name="connsiteX5" fmla="*/ 34696 w 39459"/>
                  <a:gd name="connsiteY5" fmla="*/ 1047875 h 10624110"/>
                  <a:gd name="connsiteX6" fmla="*/ 36327 w 39459"/>
                  <a:gd name="connsiteY6" fmla="*/ 1731542 h 10624110"/>
                  <a:gd name="connsiteX7" fmla="*/ 36628 w 39459"/>
                  <a:gd name="connsiteY7" fmla="*/ 3830219 h 10624110"/>
                  <a:gd name="connsiteX8" fmla="*/ 38212 w 39459"/>
                  <a:gd name="connsiteY8" fmla="*/ 5984392 h 10624110"/>
                  <a:gd name="connsiteX9" fmla="*/ 38858 w 39459"/>
                  <a:gd name="connsiteY9" fmla="*/ 6753853 h 10624110"/>
                  <a:gd name="connsiteX10" fmla="*/ 39459 w 39459"/>
                  <a:gd name="connsiteY10" fmla="*/ 10624110 h 10624110"/>
                  <a:gd name="connsiteX0" fmla="*/ 0 w 39459"/>
                  <a:gd name="connsiteY0" fmla="*/ 0 h 10624110"/>
                  <a:gd name="connsiteX1" fmla="*/ 1672 w 39459"/>
                  <a:gd name="connsiteY1" fmla="*/ 380620 h 10624110"/>
                  <a:gd name="connsiteX2" fmla="*/ 6607 w 39459"/>
                  <a:gd name="connsiteY2" fmla="*/ 890299 h 10624110"/>
                  <a:gd name="connsiteX3" fmla="*/ 26977 w 39459"/>
                  <a:gd name="connsiteY3" fmla="*/ 864161 h 10624110"/>
                  <a:gd name="connsiteX4" fmla="*/ 29600 w 39459"/>
                  <a:gd name="connsiteY4" fmla="*/ 1047236 h 10624110"/>
                  <a:gd name="connsiteX5" fmla="*/ 34696 w 39459"/>
                  <a:gd name="connsiteY5" fmla="*/ 1047875 h 10624110"/>
                  <a:gd name="connsiteX6" fmla="*/ 36327 w 39459"/>
                  <a:gd name="connsiteY6" fmla="*/ 1731542 h 10624110"/>
                  <a:gd name="connsiteX7" fmla="*/ 36628 w 39459"/>
                  <a:gd name="connsiteY7" fmla="*/ 3830219 h 10624110"/>
                  <a:gd name="connsiteX8" fmla="*/ 38212 w 39459"/>
                  <a:gd name="connsiteY8" fmla="*/ 5984392 h 10624110"/>
                  <a:gd name="connsiteX9" fmla="*/ 39225 w 39459"/>
                  <a:gd name="connsiteY9" fmla="*/ 7218562 h 10624110"/>
                  <a:gd name="connsiteX10" fmla="*/ 39459 w 39459"/>
                  <a:gd name="connsiteY10" fmla="*/ 10624110 h 10624110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25 w 39441"/>
                  <a:gd name="connsiteY9" fmla="*/ 7218562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62 w 39441"/>
                  <a:gd name="connsiteY9" fmla="*/ 7181086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62 w 39441"/>
                  <a:gd name="connsiteY9" fmla="*/ 7181086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62 w 39441"/>
                  <a:gd name="connsiteY9" fmla="*/ 7181086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7769"/>
                  <a:gd name="connsiteY0" fmla="*/ 0 h 10273471"/>
                  <a:gd name="connsiteX1" fmla="*/ 4935 w 37769"/>
                  <a:gd name="connsiteY1" fmla="*/ 509679 h 10273471"/>
                  <a:gd name="connsiteX2" fmla="*/ 25305 w 37769"/>
                  <a:gd name="connsiteY2" fmla="*/ 483541 h 10273471"/>
                  <a:gd name="connsiteX3" fmla="*/ 27928 w 37769"/>
                  <a:gd name="connsiteY3" fmla="*/ 666616 h 10273471"/>
                  <a:gd name="connsiteX4" fmla="*/ 33024 w 37769"/>
                  <a:gd name="connsiteY4" fmla="*/ 667255 h 10273471"/>
                  <a:gd name="connsiteX5" fmla="*/ 34655 w 37769"/>
                  <a:gd name="connsiteY5" fmla="*/ 1350922 h 10273471"/>
                  <a:gd name="connsiteX6" fmla="*/ 34956 w 37769"/>
                  <a:gd name="connsiteY6" fmla="*/ 3449599 h 10273471"/>
                  <a:gd name="connsiteX7" fmla="*/ 37590 w 37769"/>
                  <a:gd name="connsiteY7" fmla="*/ 6800466 h 10273471"/>
                  <a:gd name="connsiteX8" fmla="*/ 37769 w 37769"/>
                  <a:gd name="connsiteY8" fmla="*/ 10273471 h 10273471"/>
                  <a:gd name="connsiteX0" fmla="*/ 0 w 32834"/>
                  <a:gd name="connsiteY0" fmla="*/ 26138 h 9789930"/>
                  <a:gd name="connsiteX1" fmla="*/ 20370 w 32834"/>
                  <a:gd name="connsiteY1" fmla="*/ 0 h 9789930"/>
                  <a:gd name="connsiteX2" fmla="*/ 22993 w 32834"/>
                  <a:gd name="connsiteY2" fmla="*/ 183075 h 9789930"/>
                  <a:gd name="connsiteX3" fmla="*/ 28089 w 32834"/>
                  <a:gd name="connsiteY3" fmla="*/ 183714 h 9789930"/>
                  <a:gd name="connsiteX4" fmla="*/ 29720 w 32834"/>
                  <a:gd name="connsiteY4" fmla="*/ 867381 h 9789930"/>
                  <a:gd name="connsiteX5" fmla="*/ 30021 w 32834"/>
                  <a:gd name="connsiteY5" fmla="*/ 2966058 h 9789930"/>
                  <a:gd name="connsiteX6" fmla="*/ 32655 w 32834"/>
                  <a:gd name="connsiteY6" fmla="*/ 6316925 h 9789930"/>
                  <a:gd name="connsiteX7" fmla="*/ 32834 w 32834"/>
                  <a:gd name="connsiteY7" fmla="*/ 9789930 h 9789930"/>
                  <a:gd name="connsiteX0" fmla="*/ 0 w 32834"/>
                  <a:gd name="connsiteY0" fmla="*/ 2220056 h 11983848"/>
                  <a:gd name="connsiteX1" fmla="*/ 20370 w 32834"/>
                  <a:gd name="connsiteY1" fmla="*/ 2193918 h 11983848"/>
                  <a:gd name="connsiteX2" fmla="*/ 22993 w 32834"/>
                  <a:gd name="connsiteY2" fmla="*/ 2376993 h 11983848"/>
                  <a:gd name="connsiteX3" fmla="*/ 31228 w 32834"/>
                  <a:gd name="connsiteY3" fmla="*/ 0 h 11983848"/>
                  <a:gd name="connsiteX4" fmla="*/ 29720 w 32834"/>
                  <a:gd name="connsiteY4" fmla="*/ 3061299 h 11983848"/>
                  <a:gd name="connsiteX5" fmla="*/ 30021 w 32834"/>
                  <a:gd name="connsiteY5" fmla="*/ 5159976 h 11983848"/>
                  <a:gd name="connsiteX6" fmla="*/ 32655 w 32834"/>
                  <a:gd name="connsiteY6" fmla="*/ 8510843 h 11983848"/>
                  <a:gd name="connsiteX7" fmla="*/ 32834 w 32834"/>
                  <a:gd name="connsiteY7" fmla="*/ 11983848 h 11983848"/>
                  <a:gd name="connsiteX0" fmla="*/ 0 w 32834"/>
                  <a:gd name="connsiteY0" fmla="*/ 436834 h 10200626"/>
                  <a:gd name="connsiteX1" fmla="*/ 20370 w 32834"/>
                  <a:gd name="connsiteY1" fmla="*/ 410696 h 10200626"/>
                  <a:gd name="connsiteX2" fmla="*/ 22993 w 32834"/>
                  <a:gd name="connsiteY2" fmla="*/ 593771 h 10200626"/>
                  <a:gd name="connsiteX3" fmla="*/ 31228 w 32834"/>
                  <a:gd name="connsiteY3" fmla="*/ 0 h 10200626"/>
                  <a:gd name="connsiteX4" fmla="*/ 29720 w 32834"/>
                  <a:gd name="connsiteY4" fmla="*/ 1278077 h 10200626"/>
                  <a:gd name="connsiteX5" fmla="*/ 30021 w 32834"/>
                  <a:gd name="connsiteY5" fmla="*/ 3376754 h 10200626"/>
                  <a:gd name="connsiteX6" fmla="*/ 32655 w 32834"/>
                  <a:gd name="connsiteY6" fmla="*/ 6727621 h 10200626"/>
                  <a:gd name="connsiteX7" fmla="*/ 32834 w 32834"/>
                  <a:gd name="connsiteY7" fmla="*/ 10200626 h 10200626"/>
                  <a:gd name="connsiteX0" fmla="*/ 0 w 32834"/>
                  <a:gd name="connsiteY0" fmla="*/ 2064274 h 11828066"/>
                  <a:gd name="connsiteX1" fmla="*/ 20370 w 32834"/>
                  <a:gd name="connsiteY1" fmla="*/ 2038136 h 11828066"/>
                  <a:gd name="connsiteX2" fmla="*/ 31415 w 32834"/>
                  <a:gd name="connsiteY2" fmla="*/ 0 h 11828066"/>
                  <a:gd name="connsiteX3" fmla="*/ 31228 w 32834"/>
                  <a:gd name="connsiteY3" fmla="*/ 1627440 h 11828066"/>
                  <a:gd name="connsiteX4" fmla="*/ 29720 w 32834"/>
                  <a:gd name="connsiteY4" fmla="*/ 2905517 h 11828066"/>
                  <a:gd name="connsiteX5" fmla="*/ 30021 w 32834"/>
                  <a:gd name="connsiteY5" fmla="*/ 5004194 h 11828066"/>
                  <a:gd name="connsiteX6" fmla="*/ 32655 w 32834"/>
                  <a:gd name="connsiteY6" fmla="*/ 8355061 h 11828066"/>
                  <a:gd name="connsiteX7" fmla="*/ 32834 w 32834"/>
                  <a:gd name="connsiteY7" fmla="*/ 11828066 h 11828066"/>
                  <a:gd name="connsiteX0" fmla="*/ 0 w 32834"/>
                  <a:gd name="connsiteY0" fmla="*/ 2064274 h 11828066"/>
                  <a:gd name="connsiteX1" fmla="*/ 31415 w 32834"/>
                  <a:gd name="connsiteY1" fmla="*/ 0 h 11828066"/>
                  <a:gd name="connsiteX2" fmla="*/ 31228 w 32834"/>
                  <a:gd name="connsiteY2" fmla="*/ 1627440 h 11828066"/>
                  <a:gd name="connsiteX3" fmla="*/ 29720 w 32834"/>
                  <a:gd name="connsiteY3" fmla="*/ 2905517 h 11828066"/>
                  <a:gd name="connsiteX4" fmla="*/ 30021 w 32834"/>
                  <a:gd name="connsiteY4" fmla="*/ 5004194 h 11828066"/>
                  <a:gd name="connsiteX5" fmla="*/ 32655 w 32834"/>
                  <a:gd name="connsiteY5" fmla="*/ 8355061 h 11828066"/>
                  <a:gd name="connsiteX6" fmla="*/ 32834 w 32834"/>
                  <a:gd name="connsiteY6" fmla="*/ 11828066 h 11828066"/>
                  <a:gd name="connsiteX0" fmla="*/ 1696 w 3115"/>
                  <a:gd name="connsiteY0" fmla="*/ 0 h 11828066"/>
                  <a:gd name="connsiteX1" fmla="*/ 1509 w 3115"/>
                  <a:gd name="connsiteY1" fmla="*/ 1627440 h 11828066"/>
                  <a:gd name="connsiteX2" fmla="*/ 1 w 3115"/>
                  <a:gd name="connsiteY2" fmla="*/ 2905517 h 11828066"/>
                  <a:gd name="connsiteX3" fmla="*/ 302 w 3115"/>
                  <a:gd name="connsiteY3" fmla="*/ 5004194 h 11828066"/>
                  <a:gd name="connsiteX4" fmla="*/ 2936 w 3115"/>
                  <a:gd name="connsiteY4" fmla="*/ 8355061 h 11828066"/>
                  <a:gd name="connsiteX5" fmla="*/ 3115 w 3115"/>
                  <a:gd name="connsiteY5" fmla="*/ 11828066 h 11828066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736 w 10000"/>
                  <a:gd name="connsiteY3" fmla="*/ 4592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206 w 10000"/>
                  <a:gd name="connsiteY3" fmla="*/ 4611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4265 w 8820"/>
                  <a:gd name="connsiteY0" fmla="*/ 0 h 10000"/>
                  <a:gd name="connsiteX1" fmla="*/ 3664 w 8820"/>
                  <a:gd name="connsiteY1" fmla="*/ 1376 h 10000"/>
                  <a:gd name="connsiteX2" fmla="*/ 4064 w 8820"/>
                  <a:gd name="connsiteY2" fmla="*/ 3216 h 10000"/>
                  <a:gd name="connsiteX3" fmla="*/ 26 w 8820"/>
                  <a:gd name="connsiteY3" fmla="*/ 4611 h 10000"/>
                  <a:gd name="connsiteX4" fmla="*/ 8245 w 8820"/>
                  <a:gd name="connsiteY4" fmla="*/ 7064 h 10000"/>
                  <a:gd name="connsiteX5" fmla="*/ 8820 w 8820"/>
                  <a:gd name="connsiteY5" fmla="*/ 10000 h 10000"/>
                  <a:gd name="connsiteX0" fmla="*/ 4504 w 9668"/>
                  <a:gd name="connsiteY0" fmla="*/ 0 h 10000"/>
                  <a:gd name="connsiteX1" fmla="*/ 3822 w 9668"/>
                  <a:gd name="connsiteY1" fmla="*/ 1376 h 10000"/>
                  <a:gd name="connsiteX2" fmla="*/ 4276 w 9668"/>
                  <a:gd name="connsiteY2" fmla="*/ 3216 h 10000"/>
                  <a:gd name="connsiteX3" fmla="*/ 31 w 9668"/>
                  <a:gd name="connsiteY3" fmla="*/ 4693 h 10000"/>
                  <a:gd name="connsiteX4" fmla="*/ 9016 w 9668"/>
                  <a:gd name="connsiteY4" fmla="*/ 7064 h 10000"/>
                  <a:gd name="connsiteX5" fmla="*/ 9668 w 9668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77 w 10018"/>
                  <a:gd name="connsiteY0" fmla="*/ 0 h 10000"/>
                  <a:gd name="connsiteX1" fmla="*/ 3971 w 10018"/>
                  <a:gd name="connsiteY1" fmla="*/ 1376 h 10000"/>
                  <a:gd name="connsiteX2" fmla="*/ 4441 w 10018"/>
                  <a:gd name="connsiteY2" fmla="*/ 3216 h 10000"/>
                  <a:gd name="connsiteX3" fmla="*/ 50 w 10018"/>
                  <a:gd name="connsiteY3" fmla="*/ 4756 h 10000"/>
                  <a:gd name="connsiteX4" fmla="*/ 9344 w 10018"/>
                  <a:gd name="connsiteY4" fmla="*/ 7064 h 10000"/>
                  <a:gd name="connsiteX5" fmla="*/ 10018 w 10018"/>
                  <a:gd name="connsiteY5" fmla="*/ 10000 h 10000"/>
                  <a:gd name="connsiteX0" fmla="*/ 4677 w 10018"/>
                  <a:gd name="connsiteY0" fmla="*/ 0 h 10000"/>
                  <a:gd name="connsiteX1" fmla="*/ 3971 w 10018"/>
                  <a:gd name="connsiteY1" fmla="*/ 1376 h 10000"/>
                  <a:gd name="connsiteX2" fmla="*/ 4579 w 10018"/>
                  <a:gd name="connsiteY2" fmla="*/ 3172 h 10000"/>
                  <a:gd name="connsiteX3" fmla="*/ 50 w 10018"/>
                  <a:gd name="connsiteY3" fmla="*/ 4756 h 10000"/>
                  <a:gd name="connsiteX4" fmla="*/ 9344 w 10018"/>
                  <a:gd name="connsiteY4" fmla="*/ 7064 h 10000"/>
                  <a:gd name="connsiteX5" fmla="*/ 10018 w 10018"/>
                  <a:gd name="connsiteY5" fmla="*/ 10000 h 10000"/>
                  <a:gd name="connsiteX0" fmla="*/ 4676 w 10017"/>
                  <a:gd name="connsiteY0" fmla="*/ 0 h 10000"/>
                  <a:gd name="connsiteX1" fmla="*/ 3970 w 10017"/>
                  <a:gd name="connsiteY1" fmla="*/ 1376 h 10000"/>
                  <a:gd name="connsiteX2" fmla="*/ 4647 w 10017"/>
                  <a:gd name="connsiteY2" fmla="*/ 3140 h 10000"/>
                  <a:gd name="connsiteX3" fmla="*/ 49 w 10017"/>
                  <a:gd name="connsiteY3" fmla="*/ 4756 h 10000"/>
                  <a:gd name="connsiteX4" fmla="*/ 9343 w 10017"/>
                  <a:gd name="connsiteY4" fmla="*/ 7064 h 10000"/>
                  <a:gd name="connsiteX5" fmla="*/ 10017 w 10017"/>
                  <a:gd name="connsiteY5" fmla="*/ 10000 h 10000"/>
                  <a:gd name="connsiteX0" fmla="*/ 3019 w 10017"/>
                  <a:gd name="connsiteY0" fmla="*/ 0 h 10361"/>
                  <a:gd name="connsiteX1" fmla="*/ 3970 w 10017"/>
                  <a:gd name="connsiteY1" fmla="*/ 1737 h 10361"/>
                  <a:gd name="connsiteX2" fmla="*/ 4647 w 10017"/>
                  <a:gd name="connsiteY2" fmla="*/ 3501 h 10361"/>
                  <a:gd name="connsiteX3" fmla="*/ 49 w 10017"/>
                  <a:gd name="connsiteY3" fmla="*/ 5117 h 10361"/>
                  <a:gd name="connsiteX4" fmla="*/ 9343 w 10017"/>
                  <a:gd name="connsiteY4" fmla="*/ 7425 h 10361"/>
                  <a:gd name="connsiteX5" fmla="*/ 10017 w 10017"/>
                  <a:gd name="connsiteY5" fmla="*/ 10361 h 10361"/>
                  <a:gd name="connsiteX0" fmla="*/ 3019 w 10017"/>
                  <a:gd name="connsiteY0" fmla="*/ 0 h 10380"/>
                  <a:gd name="connsiteX1" fmla="*/ 3970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3019 w 10017"/>
                  <a:gd name="connsiteY0" fmla="*/ 0 h 10380"/>
                  <a:gd name="connsiteX1" fmla="*/ 3970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3019 w 10017"/>
                  <a:gd name="connsiteY0" fmla="*/ 0 h 10380"/>
                  <a:gd name="connsiteX1" fmla="*/ 3625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2812 w 10017"/>
                  <a:gd name="connsiteY0" fmla="*/ 0 h 10380"/>
                  <a:gd name="connsiteX1" fmla="*/ 3625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2812 w 10017"/>
                  <a:gd name="connsiteY0" fmla="*/ 0 h 10380"/>
                  <a:gd name="connsiteX1" fmla="*/ 3349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2881 w 10017"/>
                  <a:gd name="connsiteY0" fmla="*/ 0 h 10386"/>
                  <a:gd name="connsiteX1" fmla="*/ 3349 w 10017"/>
                  <a:gd name="connsiteY1" fmla="*/ 1762 h 10386"/>
                  <a:gd name="connsiteX2" fmla="*/ 4647 w 10017"/>
                  <a:gd name="connsiteY2" fmla="*/ 3526 h 10386"/>
                  <a:gd name="connsiteX3" fmla="*/ 49 w 10017"/>
                  <a:gd name="connsiteY3" fmla="*/ 5142 h 10386"/>
                  <a:gd name="connsiteX4" fmla="*/ 9343 w 10017"/>
                  <a:gd name="connsiteY4" fmla="*/ 7450 h 10386"/>
                  <a:gd name="connsiteX5" fmla="*/ 10017 w 10017"/>
                  <a:gd name="connsiteY5" fmla="*/ 10386 h 10386"/>
                  <a:gd name="connsiteX0" fmla="*/ 2881 w 10017"/>
                  <a:gd name="connsiteY0" fmla="*/ 0 h 10386"/>
                  <a:gd name="connsiteX1" fmla="*/ 3349 w 10017"/>
                  <a:gd name="connsiteY1" fmla="*/ 1762 h 10386"/>
                  <a:gd name="connsiteX2" fmla="*/ 4647 w 10017"/>
                  <a:gd name="connsiteY2" fmla="*/ 3526 h 10386"/>
                  <a:gd name="connsiteX3" fmla="*/ 49 w 10017"/>
                  <a:gd name="connsiteY3" fmla="*/ 5142 h 10386"/>
                  <a:gd name="connsiteX4" fmla="*/ 9343 w 10017"/>
                  <a:gd name="connsiteY4" fmla="*/ 7450 h 10386"/>
                  <a:gd name="connsiteX5" fmla="*/ 10017 w 10017"/>
                  <a:gd name="connsiteY5" fmla="*/ 10386 h 10386"/>
                  <a:gd name="connsiteX0" fmla="*/ 2919 w 10055"/>
                  <a:gd name="connsiteY0" fmla="*/ 0 h 10386"/>
                  <a:gd name="connsiteX1" fmla="*/ 3387 w 10055"/>
                  <a:gd name="connsiteY1" fmla="*/ 1762 h 10386"/>
                  <a:gd name="connsiteX2" fmla="*/ 1959 w 10055"/>
                  <a:gd name="connsiteY2" fmla="*/ 3526 h 10386"/>
                  <a:gd name="connsiteX3" fmla="*/ 87 w 10055"/>
                  <a:gd name="connsiteY3" fmla="*/ 5142 h 10386"/>
                  <a:gd name="connsiteX4" fmla="*/ 9381 w 10055"/>
                  <a:gd name="connsiteY4" fmla="*/ 7450 h 10386"/>
                  <a:gd name="connsiteX5" fmla="*/ 10055 w 10055"/>
                  <a:gd name="connsiteY5" fmla="*/ 10386 h 10386"/>
                  <a:gd name="connsiteX0" fmla="*/ 2919 w 10055"/>
                  <a:gd name="connsiteY0" fmla="*/ 0 h 10386"/>
                  <a:gd name="connsiteX1" fmla="*/ 661 w 10055"/>
                  <a:gd name="connsiteY1" fmla="*/ 1762 h 10386"/>
                  <a:gd name="connsiteX2" fmla="*/ 1959 w 10055"/>
                  <a:gd name="connsiteY2" fmla="*/ 3526 h 10386"/>
                  <a:gd name="connsiteX3" fmla="*/ 87 w 10055"/>
                  <a:gd name="connsiteY3" fmla="*/ 5142 h 10386"/>
                  <a:gd name="connsiteX4" fmla="*/ 9381 w 10055"/>
                  <a:gd name="connsiteY4" fmla="*/ 7450 h 10386"/>
                  <a:gd name="connsiteX5" fmla="*/ 10055 w 10055"/>
                  <a:gd name="connsiteY5" fmla="*/ 10386 h 10386"/>
                  <a:gd name="connsiteX0" fmla="*/ 441 w 10055"/>
                  <a:gd name="connsiteY0" fmla="*/ 0 h 10386"/>
                  <a:gd name="connsiteX1" fmla="*/ 661 w 10055"/>
                  <a:gd name="connsiteY1" fmla="*/ 1762 h 10386"/>
                  <a:gd name="connsiteX2" fmla="*/ 1959 w 10055"/>
                  <a:gd name="connsiteY2" fmla="*/ 3526 h 10386"/>
                  <a:gd name="connsiteX3" fmla="*/ 87 w 10055"/>
                  <a:gd name="connsiteY3" fmla="*/ 5142 h 10386"/>
                  <a:gd name="connsiteX4" fmla="*/ 9381 w 10055"/>
                  <a:gd name="connsiteY4" fmla="*/ 7450 h 10386"/>
                  <a:gd name="connsiteX5" fmla="*/ 10055 w 10055"/>
                  <a:gd name="connsiteY5" fmla="*/ 10386 h 10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55" h="10386">
                    <a:moveTo>
                      <a:pt x="441" y="0"/>
                    </a:moveTo>
                    <a:cubicBezTo>
                      <a:pt x="514" y="587"/>
                      <a:pt x="588" y="1175"/>
                      <a:pt x="661" y="1762"/>
                    </a:cubicBezTo>
                    <a:cubicBezTo>
                      <a:pt x="882" y="2266"/>
                      <a:pt x="1736" y="3139"/>
                      <a:pt x="1959" y="3526"/>
                    </a:cubicBezTo>
                    <a:cubicBezTo>
                      <a:pt x="2452" y="4369"/>
                      <a:pt x="-544" y="4388"/>
                      <a:pt x="87" y="5142"/>
                    </a:cubicBezTo>
                    <a:cubicBezTo>
                      <a:pt x="1309" y="6309"/>
                      <a:pt x="8997" y="6507"/>
                      <a:pt x="9381" y="7450"/>
                    </a:cubicBezTo>
                    <a:cubicBezTo>
                      <a:pt x="9557" y="8416"/>
                      <a:pt x="9878" y="9420"/>
                      <a:pt x="10055" y="10386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 127"/>
              <p:cNvSpPr/>
              <p:nvPr/>
            </p:nvSpPr>
            <p:spPr>
              <a:xfrm>
                <a:off x="2699368" y="3101012"/>
                <a:ext cx="4577239" cy="2144370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665 w 44155"/>
                  <a:gd name="connsiteY9" fmla="*/ 7263533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1738"/>
                  <a:gd name="connsiteY0" fmla="*/ 0 h 7196076"/>
                  <a:gd name="connsiteX1" fmla="*/ 1672 w 41738"/>
                  <a:gd name="connsiteY1" fmla="*/ 380620 h 7196076"/>
                  <a:gd name="connsiteX2" fmla="*/ 6607 w 41738"/>
                  <a:gd name="connsiteY2" fmla="*/ 890299 h 7196076"/>
                  <a:gd name="connsiteX3" fmla="*/ 26977 w 41738"/>
                  <a:gd name="connsiteY3" fmla="*/ 864161 h 7196076"/>
                  <a:gd name="connsiteX4" fmla="*/ 29600 w 41738"/>
                  <a:gd name="connsiteY4" fmla="*/ 1047236 h 7196076"/>
                  <a:gd name="connsiteX5" fmla="*/ 34696 w 41738"/>
                  <a:gd name="connsiteY5" fmla="*/ 1047875 h 7196076"/>
                  <a:gd name="connsiteX6" fmla="*/ 36327 w 41738"/>
                  <a:gd name="connsiteY6" fmla="*/ 1731542 h 7196076"/>
                  <a:gd name="connsiteX7" fmla="*/ 36628 w 41738"/>
                  <a:gd name="connsiteY7" fmla="*/ 3830219 h 7196076"/>
                  <a:gd name="connsiteX8" fmla="*/ 38469 w 41738"/>
                  <a:gd name="connsiteY8" fmla="*/ 6006879 h 7196076"/>
                  <a:gd name="connsiteX9" fmla="*/ 41738 w 41738"/>
                  <a:gd name="connsiteY9" fmla="*/ 7196076 h 7196076"/>
                  <a:gd name="connsiteX0" fmla="*/ 0 w 38469"/>
                  <a:gd name="connsiteY0" fmla="*/ 0 h 6006879"/>
                  <a:gd name="connsiteX1" fmla="*/ 1672 w 38469"/>
                  <a:gd name="connsiteY1" fmla="*/ 380620 h 6006879"/>
                  <a:gd name="connsiteX2" fmla="*/ 6607 w 38469"/>
                  <a:gd name="connsiteY2" fmla="*/ 890299 h 6006879"/>
                  <a:gd name="connsiteX3" fmla="*/ 26977 w 38469"/>
                  <a:gd name="connsiteY3" fmla="*/ 864161 h 6006879"/>
                  <a:gd name="connsiteX4" fmla="*/ 29600 w 38469"/>
                  <a:gd name="connsiteY4" fmla="*/ 1047236 h 6006879"/>
                  <a:gd name="connsiteX5" fmla="*/ 34696 w 38469"/>
                  <a:gd name="connsiteY5" fmla="*/ 1047875 h 6006879"/>
                  <a:gd name="connsiteX6" fmla="*/ 36327 w 38469"/>
                  <a:gd name="connsiteY6" fmla="*/ 1731542 h 6006879"/>
                  <a:gd name="connsiteX7" fmla="*/ 36628 w 38469"/>
                  <a:gd name="connsiteY7" fmla="*/ 3830219 h 6006879"/>
                  <a:gd name="connsiteX8" fmla="*/ 38469 w 38469"/>
                  <a:gd name="connsiteY8" fmla="*/ 6006879 h 6006879"/>
                  <a:gd name="connsiteX0" fmla="*/ 0 w 36631"/>
                  <a:gd name="connsiteY0" fmla="*/ 0 h 4627748"/>
                  <a:gd name="connsiteX1" fmla="*/ 1672 w 36631"/>
                  <a:gd name="connsiteY1" fmla="*/ 380620 h 4627748"/>
                  <a:gd name="connsiteX2" fmla="*/ 6607 w 36631"/>
                  <a:gd name="connsiteY2" fmla="*/ 890299 h 4627748"/>
                  <a:gd name="connsiteX3" fmla="*/ 26977 w 36631"/>
                  <a:gd name="connsiteY3" fmla="*/ 864161 h 4627748"/>
                  <a:gd name="connsiteX4" fmla="*/ 29600 w 36631"/>
                  <a:gd name="connsiteY4" fmla="*/ 1047236 h 4627748"/>
                  <a:gd name="connsiteX5" fmla="*/ 34696 w 36631"/>
                  <a:gd name="connsiteY5" fmla="*/ 1047875 h 4627748"/>
                  <a:gd name="connsiteX6" fmla="*/ 36327 w 36631"/>
                  <a:gd name="connsiteY6" fmla="*/ 1731542 h 4627748"/>
                  <a:gd name="connsiteX7" fmla="*/ 36628 w 36631"/>
                  <a:gd name="connsiteY7" fmla="*/ 3830219 h 4627748"/>
                  <a:gd name="connsiteX8" fmla="*/ 36506 w 36631"/>
                  <a:gd name="connsiteY8" fmla="*/ 4627748 h 4627748"/>
                  <a:gd name="connsiteX0" fmla="*/ 0 w 36910"/>
                  <a:gd name="connsiteY0" fmla="*/ 0 h 4867597"/>
                  <a:gd name="connsiteX1" fmla="*/ 1672 w 36910"/>
                  <a:gd name="connsiteY1" fmla="*/ 380620 h 4867597"/>
                  <a:gd name="connsiteX2" fmla="*/ 6607 w 36910"/>
                  <a:gd name="connsiteY2" fmla="*/ 890299 h 4867597"/>
                  <a:gd name="connsiteX3" fmla="*/ 26977 w 36910"/>
                  <a:gd name="connsiteY3" fmla="*/ 864161 h 4867597"/>
                  <a:gd name="connsiteX4" fmla="*/ 29600 w 36910"/>
                  <a:gd name="connsiteY4" fmla="*/ 1047236 h 4867597"/>
                  <a:gd name="connsiteX5" fmla="*/ 34696 w 36910"/>
                  <a:gd name="connsiteY5" fmla="*/ 1047875 h 4867597"/>
                  <a:gd name="connsiteX6" fmla="*/ 36327 w 36910"/>
                  <a:gd name="connsiteY6" fmla="*/ 1731542 h 4867597"/>
                  <a:gd name="connsiteX7" fmla="*/ 36628 w 36910"/>
                  <a:gd name="connsiteY7" fmla="*/ 3830219 h 4867597"/>
                  <a:gd name="connsiteX8" fmla="*/ 36910 w 36910"/>
                  <a:gd name="connsiteY8" fmla="*/ 4867597 h 4867597"/>
                  <a:gd name="connsiteX0" fmla="*/ 0 w 36910"/>
                  <a:gd name="connsiteY0" fmla="*/ 0 h 4867597"/>
                  <a:gd name="connsiteX1" fmla="*/ 1672 w 36910"/>
                  <a:gd name="connsiteY1" fmla="*/ 380620 h 4867597"/>
                  <a:gd name="connsiteX2" fmla="*/ 6607 w 36910"/>
                  <a:gd name="connsiteY2" fmla="*/ 890299 h 4867597"/>
                  <a:gd name="connsiteX3" fmla="*/ 26977 w 36910"/>
                  <a:gd name="connsiteY3" fmla="*/ 864161 h 4867597"/>
                  <a:gd name="connsiteX4" fmla="*/ 29600 w 36910"/>
                  <a:gd name="connsiteY4" fmla="*/ 1047236 h 4867597"/>
                  <a:gd name="connsiteX5" fmla="*/ 34696 w 36910"/>
                  <a:gd name="connsiteY5" fmla="*/ 1047875 h 4867597"/>
                  <a:gd name="connsiteX6" fmla="*/ 36327 w 36910"/>
                  <a:gd name="connsiteY6" fmla="*/ 1731542 h 4867597"/>
                  <a:gd name="connsiteX7" fmla="*/ 36628 w 36910"/>
                  <a:gd name="connsiteY7" fmla="*/ 3830219 h 4867597"/>
                  <a:gd name="connsiteX8" fmla="*/ 36910 w 36910"/>
                  <a:gd name="connsiteY8" fmla="*/ 4867597 h 4867597"/>
                  <a:gd name="connsiteX0" fmla="*/ 0 w 36892"/>
                  <a:gd name="connsiteY0" fmla="*/ 0 h 4882586"/>
                  <a:gd name="connsiteX1" fmla="*/ 1672 w 36892"/>
                  <a:gd name="connsiteY1" fmla="*/ 380620 h 4882586"/>
                  <a:gd name="connsiteX2" fmla="*/ 6607 w 36892"/>
                  <a:gd name="connsiteY2" fmla="*/ 890299 h 4882586"/>
                  <a:gd name="connsiteX3" fmla="*/ 26977 w 36892"/>
                  <a:gd name="connsiteY3" fmla="*/ 864161 h 4882586"/>
                  <a:gd name="connsiteX4" fmla="*/ 29600 w 36892"/>
                  <a:gd name="connsiteY4" fmla="*/ 1047236 h 4882586"/>
                  <a:gd name="connsiteX5" fmla="*/ 34696 w 36892"/>
                  <a:gd name="connsiteY5" fmla="*/ 1047875 h 4882586"/>
                  <a:gd name="connsiteX6" fmla="*/ 36327 w 36892"/>
                  <a:gd name="connsiteY6" fmla="*/ 1731542 h 4882586"/>
                  <a:gd name="connsiteX7" fmla="*/ 36628 w 36892"/>
                  <a:gd name="connsiteY7" fmla="*/ 3830219 h 4882586"/>
                  <a:gd name="connsiteX8" fmla="*/ 36892 w 36892"/>
                  <a:gd name="connsiteY8" fmla="*/ 4882586 h 4882586"/>
                  <a:gd name="connsiteX0" fmla="*/ 0 w 36910"/>
                  <a:gd name="connsiteY0" fmla="*/ 0 h 4890080"/>
                  <a:gd name="connsiteX1" fmla="*/ 1672 w 36910"/>
                  <a:gd name="connsiteY1" fmla="*/ 380620 h 4890080"/>
                  <a:gd name="connsiteX2" fmla="*/ 6607 w 36910"/>
                  <a:gd name="connsiteY2" fmla="*/ 890299 h 4890080"/>
                  <a:gd name="connsiteX3" fmla="*/ 26977 w 36910"/>
                  <a:gd name="connsiteY3" fmla="*/ 864161 h 4890080"/>
                  <a:gd name="connsiteX4" fmla="*/ 29600 w 36910"/>
                  <a:gd name="connsiteY4" fmla="*/ 1047236 h 4890080"/>
                  <a:gd name="connsiteX5" fmla="*/ 34696 w 36910"/>
                  <a:gd name="connsiteY5" fmla="*/ 1047875 h 4890080"/>
                  <a:gd name="connsiteX6" fmla="*/ 36327 w 36910"/>
                  <a:gd name="connsiteY6" fmla="*/ 1731542 h 4890080"/>
                  <a:gd name="connsiteX7" fmla="*/ 36628 w 36910"/>
                  <a:gd name="connsiteY7" fmla="*/ 3830219 h 4890080"/>
                  <a:gd name="connsiteX8" fmla="*/ 36910 w 36910"/>
                  <a:gd name="connsiteY8" fmla="*/ 4890080 h 4890080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43756"/>
                  <a:gd name="connsiteY0" fmla="*/ 0 h 7575563"/>
                  <a:gd name="connsiteX1" fmla="*/ 1672 w 43756"/>
                  <a:gd name="connsiteY1" fmla="*/ 380620 h 7575563"/>
                  <a:gd name="connsiteX2" fmla="*/ 6607 w 43756"/>
                  <a:gd name="connsiteY2" fmla="*/ 890299 h 7575563"/>
                  <a:gd name="connsiteX3" fmla="*/ 26977 w 43756"/>
                  <a:gd name="connsiteY3" fmla="*/ 864161 h 7575563"/>
                  <a:gd name="connsiteX4" fmla="*/ 29600 w 43756"/>
                  <a:gd name="connsiteY4" fmla="*/ 1047236 h 7575563"/>
                  <a:gd name="connsiteX5" fmla="*/ 34696 w 43756"/>
                  <a:gd name="connsiteY5" fmla="*/ 1047875 h 7575563"/>
                  <a:gd name="connsiteX6" fmla="*/ 36327 w 43756"/>
                  <a:gd name="connsiteY6" fmla="*/ 1731542 h 7575563"/>
                  <a:gd name="connsiteX7" fmla="*/ 36628 w 43756"/>
                  <a:gd name="connsiteY7" fmla="*/ 3830219 h 7575563"/>
                  <a:gd name="connsiteX8" fmla="*/ 43756 w 43756"/>
                  <a:gd name="connsiteY8" fmla="*/ 7575563 h 7575563"/>
                  <a:gd name="connsiteX0" fmla="*/ 0 w 43756"/>
                  <a:gd name="connsiteY0" fmla="*/ 0 h 7575563"/>
                  <a:gd name="connsiteX1" fmla="*/ 1672 w 43756"/>
                  <a:gd name="connsiteY1" fmla="*/ 380620 h 7575563"/>
                  <a:gd name="connsiteX2" fmla="*/ 6607 w 43756"/>
                  <a:gd name="connsiteY2" fmla="*/ 890299 h 7575563"/>
                  <a:gd name="connsiteX3" fmla="*/ 26977 w 43756"/>
                  <a:gd name="connsiteY3" fmla="*/ 864161 h 7575563"/>
                  <a:gd name="connsiteX4" fmla="*/ 29600 w 43756"/>
                  <a:gd name="connsiteY4" fmla="*/ 1047236 h 7575563"/>
                  <a:gd name="connsiteX5" fmla="*/ 34696 w 43756"/>
                  <a:gd name="connsiteY5" fmla="*/ 1047875 h 7575563"/>
                  <a:gd name="connsiteX6" fmla="*/ 36327 w 43756"/>
                  <a:gd name="connsiteY6" fmla="*/ 1731542 h 7575563"/>
                  <a:gd name="connsiteX7" fmla="*/ 36628 w 43756"/>
                  <a:gd name="connsiteY7" fmla="*/ 3830219 h 7575563"/>
                  <a:gd name="connsiteX8" fmla="*/ 37602 w 43756"/>
                  <a:gd name="connsiteY8" fmla="*/ 5671204 h 7575563"/>
                  <a:gd name="connsiteX9" fmla="*/ 43756 w 43756"/>
                  <a:gd name="connsiteY9" fmla="*/ 7575563 h 7575563"/>
                  <a:gd name="connsiteX0" fmla="*/ 0 w 43756"/>
                  <a:gd name="connsiteY0" fmla="*/ 0 h 7575563"/>
                  <a:gd name="connsiteX1" fmla="*/ 1672 w 43756"/>
                  <a:gd name="connsiteY1" fmla="*/ 380620 h 7575563"/>
                  <a:gd name="connsiteX2" fmla="*/ 6607 w 43756"/>
                  <a:gd name="connsiteY2" fmla="*/ 890299 h 7575563"/>
                  <a:gd name="connsiteX3" fmla="*/ 26977 w 43756"/>
                  <a:gd name="connsiteY3" fmla="*/ 864161 h 7575563"/>
                  <a:gd name="connsiteX4" fmla="*/ 29600 w 43756"/>
                  <a:gd name="connsiteY4" fmla="*/ 1047236 h 7575563"/>
                  <a:gd name="connsiteX5" fmla="*/ 34696 w 43756"/>
                  <a:gd name="connsiteY5" fmla="*/ 1047875 h 7575563"/>
                  <a:gd name="connsiteX6" fmla="*/ 36327 w 43756"/>
                  <a:gd name="connsiteY6" fmla="*/ 1731542 h 7575563"/>
                  <a:gd name="connsiteX7" fmla="*/ 36628 w 43756"/>
                  <a:gd name="connsiteY7" fmla="*/ 3830219 h 7575563"/>
                  <a:gd name="connsiteX8" fmla="*/ 37602 w 43756"/>
                  <a:gd name="connsiteY8" fmla="*/ 5671204 h 7575563"/>
                  <a:gd name="connsiteX9" fmla="*/ 43756 w 43756"/>
                  <a:gd name="connsiteY9" fmla="*/ 7575563 h 7575563"/>
                  <a:gd name="connsiteX0" fmla="*/ 0 w 42084"/>
                  <a:gd name="connsiteY0" fmla="*/ 0 h 7194943"/>
                  <a:gd name="connsiteX1" fmla="*/ 4935 w 42084"/>
                  <a:gd name="connsiteY1" fmla="*/ 509679 h 7194943"/>
                  <a:gd name="connsiteX2" fmla="*/ 25305 w 42084"/>
                  <a:gd name="connsiteY2" fmla="*/ 483541 h 7194943"/>
                  <a:gd name="connsiteX3" fmla="*/ 27928 w 42084"/>
                  <a:gd name="connsiteY3" fmla="*/ 666616 h 7194943"/>
                  <a:gd name="connsiteX4" fmla="*/ 33024 w 42084"/>
                  <a:gd name="connsiteY4" fmla="*/ 667255 h 7194943"/>
                  <a:gd name="connsiteX5" fmla="*/ 34655 w 42084"/>
                  <a:gd name="connsiteY5" fmla="*/ 1350922 h 7194943"/>
                  <a:gd name="connsiteX6" fmla="*/ 34956 w 42084"/>
                  <a:gd name="connsiteY6" fmla="*/ 3449599 h 7194943"/>
                  <a:gd name="connsiteX7" fmla="*/ 35930 w 42084"/>
                  <a:gd name="connsiteY7" fmla="*/ 5290584 h 7194943"/>
                  <a:gd name="connsiteX8" fmla="*/ 42084 w 42084"/>
                  <a:gd name="connsiteY8" fmla="*/ 7194943 h 7194943"/>
                  <a:gd name="connsiteX0" fmla="*/ 0 w 37149"/>
                  <a:gd name="connsiteY0" fmla="*/ 26138 h 6711402"/>
                  <a:gd name="connsiteX1" fmla="*/ 20370 w 37149"/>
                  <a:gd name="connsiteY1" fmla="*/ 0 h 6711402"/>
                  <a:gd name="connsiteX2" fmla="*/ 22993 w 37149"/>
                  <a:gd name="connsiteY2" fmla="*/ 183075 h 6711402"/>
                  <a:gd name="connsiteX3" fmla="*/ 28089 w 37149"/>
                  <a:gd name="connsiteY3" fmla="*/ 183714 h 6711402"/>
                  <a:gd name="connsiteX4" fmla="*/ 29720 w 37149"/>
                  <a:gd name="connsiteY4" fmla="*/ 867381 h 6711402"/>
                  <a:gd name="connsiteX5" fmla="*/ 30021 w 37149"/>
                  <a:gd name="connsiteY5" fmla="*/ 2966058 h 6711402"/>
                  <a:gd name="connsiteX6" fmla="*/ 30995 w 37149"/>
                  <a:gd name="connsiteY6" fmla="*/ 4807043 h 6711402"/>
                  <a:gd name="connsiteX7" fmla="*/ 37149 w 37149"/>
                  <a:gd name="connsiteY7" fmla="*/ 6711402 h 6711402"/>
                  <a:gd name="connsiteX0" fmla="*/ 0 w 35260"/>
                  <a:gd name="connsiteY0" fmla="*/ 26138 h 6711402"/>
                  <a:gd name="connsiteX1" fmla="*/ 18481 w 35260"/>
                  <a:gd name="connsiteY1" fmla="*/ 0 h 6711402"/>
                  <a:gd name="connsiteX2" fmla="*/ 21104 w 35260"/>
                  <a:gd name="connsiteY2" fmla="*/ 183075 h 6711402"/>
                  <a:gd name="connsiteX3" fmla="*/ 26200 w 35260"/>
                  <a:gd name="connsiteY3" fmla="*/ 183714 h 6711402"/>
                  <a:gd name="connsiteX4" fmla="*/ 27831 w 35260"/>
                  <a:gd name="connsiteY4" fmla="*/ 867381 h 6711402"/>
                  <a:gd name="connsiteX5" fmla="*/ 28132 w 35260"/>
                  <a:gd name="connsiteY5" fmla="*/ 2966058 h 6711402"/>
                  <a:gd name="connsiteX6" fmla="*/ 29106 w 35260"/>
                  <a:gd name="connsiteY6" fmla="*/ 4807043 h 6711402"/>
                  <a:gd name="connsiteX7" fmla="*/ 35260 w 35260"/>
                  <a:gd name="connsiteY7" fmla="*/ 6711402 h 6711402"/>
                  <a:gd name="connsiteX0" fmla="*/ 0 w 35260"/>
                  <a:gd name="connsiteY0" fmla="*/ 26138 h 6711402"/>
                  <a:gd name="connsiteX1" fmla="*/ 18481 w 35260"/>
                  <a:gd name="connsiteY1" fmla="*/ 0 h 6711402"/>
                  <a:gd name="connsiteX2" fmla="*/ 26200 w 35260"/>
                  <a:gd name="connsiteY2" fmla="*/ 183714 h 6711402"/>
                  <a:gd name="connsiteX3" fmla="*/ 27831 w 35260"/>
                  <a:gd name="connsiteY3" fmla="*/ 867381 h 6711402"/>
                  <a:gd name="connsiteX4" fmla="*/ 28132 w 35260"/>
                  <a:gd name="connsiteY4" fmla="*/ 2966058 h 6711402"/>
                  <a:gd name="connsiteX5" fmla="*/ 29106 w 35260"/>
                  <a:gd name="connsiteY5" fmla="*/ 4807043 h 6711402"/>
                  <a:gd name="connsiteX6" fmla="*/ 35260 w 35260"/>
                  <a:gd name="connsiteY6" fmla="*/ 6711402 h 6711402"/>
                  <a:gd name="connsiteX0" fmla="*/ 0 w 35260"/>
                  <a:gd name="connsiteY0" fmla="*/ 0 h 6685264"/>
                  <a:gd name="connsiteX1" fmla="*/ 26200 w 35260"/>
                  <a:gd name="connsiteY1" fmla="*/ 157576 h 6685264"/>
                  <a:gd name="connsiteX2" fmla="*/ 27831 w 35260"/>
                  <a:gd name="connsiteY2" fmla="*/ 841243 h 6685264"/>
                  <a:gd name="connsiteX3" fmla="*/ 28132 w 35260"/>
                  <a:gd name="connsiteY3" fmla="*/ 2939920 h 6685264"/>
                  <a:gd name="connsiteX4" fmla="*/ 29106 w 35260"/>
                  <a:gd name="connsiteY4" fmla="*/ 4780905 h 6685264"/>
                  <a:gd name="connsiteX5" fmla="*/ 35260 w 35260"/>
                  <a:gd name="connsiteY5" fmla="*/ 6685264 h 6685264"/>
                  <a:gd name="connsiteX0" fmla="*/ 0 w 35260"/>
                  <a:gd name="connsiteY0" fmla="*/ 98042 h 6783306"/>
                  <a:gd name="connsiteX1" fmla="*/ 25929 w 35260"/>
                  <a:gd name="connsiteY1" fmla="*/ 46522 h 6783306"/>
                  <a:gd name="connsiteX2" fmla="*/ 27831 w 35260"/>
                  <a:gd name="connsiteY2" fmla="*/ 939285 h 6783306"/>
                  <a:gd name="connsiteX3" fmla="*/ 28132 w 35260"/>
                  <a:gd name="connsiteY3" fmla="*/ 3037962 h 6783306"/>
                  <a:gd name="connsiteX4" fmla="*/ 29106 w 35260"/>
                  <a:gd name="connsiteY4" fmla="*/ 4878947 h 6783306"/>
                  <a:gd name="connsiteX5" fmla="*/ 35260 w 35260"/>
                  <a:gd name="connsiteY5" fmla="*/ 6783306 h 6783306"/>
                  <a:gd name="connsiteX0" fmla="*/ 0 w 35260"/>
                  <a:gd name="connsiteY0" fmla="*/ 51520 h 6736784"/>
                  <a:gd name="connsiteX1" fmla="*/ 25929 w 35260"/>
                  <a:gd name="connsiteY1" fmla="*/ 0 h 6736784"/>
                  <a:gd name="connsiteX2" fmla="*/ 27831 w 35260"/>
                  <a:gd name="connsiteY2" fmla="*/ 892763 h 6736784"/>
                  <a:gd name="connsiteX3" fmla="*/ 28132 w 35260"/>
                  <a:gd name="connsiteY3" fmla="*/ 2991440 h 6736784"/>
                  <a:gd name="connsiteX4" fmla="*/ 29106 w 35260"/>
                  <a:gd name="connsiteY4" fmla="*/ 4832425 h 6736784"/>
                  <a:gd name="connsiteX5" fmla="*/ 35260 w 35260"/>
                  <a:gd name="connsiteY5" fmla="*/ 6736784 h 6736784"/>
                  <a:gd name="connsiteX0" fmla="*/ 0 w 35260"/>
                  <a:gd name="connsiteY0" fmla="*/ 63821 h 6749085"/>
                  <a:gd name="connsiteX1" fmla="*/ 25508 w 35260"/>
                  <a:gd name="connsiteY1" fmla="*/ 0 h 6749085"/>
                  <a:gd name="connsiteX2" fmla="*/ 27831 w 35260"/>
                  <a:gd name="connsiteY2" fmla="*/ 905064 h 6749085"/>
                  <a:gd name="connsiteX3" fmla="*/ 28132 w 35260"/>
                  <a:gd name="connsiteY3" fmla="*/ 3003741 h 6749085"/>
                  <a:gd name="connsiteX4" fmla="*/ 29106 w 35260"/>
                  <a:gd name="connsiteY4" fmla="*/ 4844726 h 6749085"/>
                  <a:gd name="connsiteX5" fmla="*/ 35260 w 35260"/>
                  <a:gd name="connsiteY5" fmla="*/ 6749085 h 6749085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8132 w 35260"/>
                  <a:gd name="connsiteY3" fmla="*/ 3004323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7921 w 35260"/>
                  <a:gd name="connsiteY3" fmla="*/ 3004324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7921 w 35260"/>
                  <a:gd name="connsiteY3" fmla="*/ 3004324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7921 w 35260"/>
                  <a:gd name="connsiteY3" fmla="*/ 3004324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0" h="6749667">
                    <a:moveTo>
                      <a:pt x="0" y="64403"/>
                    </a:moveTo>
                    <a:lnTo>
                      <a:pt x="25508" y="582"/>
                    </a:lnTo>
                    <a:cubicBezTo>
                      <a:pt x="27574" y="-20510"/>
                      <a:pt x="27772" y="537050"/>
                      <a:pt x="27831" y="905646"/>
                    </a:cubicBezTo>
                    <a:cubicBezTo>
                      <a:pt x="27861" y="1605205"/>
                      <a:pt x="27891" y="2304765"/>
                      <a:pt x="27921" y="3004324"/>
                    </a:cubicBezTo>
                    <a:cubicBezTo>
                      <a:pt x="28011" y="3583571"/>
                      <a:pt x="27918" y="4221084"/>
                      <a:pt x="29106" y="4845308"/>
                    </a:cubicBezTo>
                    <a:cubicBezTo>
                      <a:pt x="30294" y="5469532"/>
                      <a:pt x="33324" y="6584700"/>
                      <a:pt x="35260" y="6749667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reeform 9"/>
            <p:cNvSpPr/>
            <p:nvPr/>
          </p:nvSpPr>
          <p:spPr>
            <a:xfrm>
              <a:off x="7705796" y="6400211"/>
              <a:ext cx="470728" cy="12259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34 w 902909"/>
                <a:gd name="connsiteY0" fmla="*/ 0 h 2368801"/>
                <a:gd name="connsiteX1" fmla="*/ 807521 w 902909"/>
                <a:gd name="connsiteY1" fmla="*/ 2368801 h 2368801"/>
                <a:gd name="connsiteX0" fmla="*/ 40 w 710982"/>
                <a:gd name="connsiteY0" fmla="*/ 0 h 2790395"/>
                <a:gd name="connsiteX1" fmla="*/ 601108 w 710982"/>
                <a:gd name="connsiteY1" fmla="*/ 2790395 h 2790395"/>
                <a:gd name="connsiteX0" fmla="*/ 33 w 934599"/>
                <a:gd name="connsiteY0" fmla="*/ 0 h 1075880"/>
                <a:gd name="connsiteX1" fmla="*/ 841223 w 934599"/>
                <a:gd name="connsiteY1" fmla="*/ 1075880 h 1075880"/>
                <a:gd name="connsiteX0" fmla="*/ 61 w 841251"/>
                <a:gd name="connsiteY0" fmla="*/ 0 h 1075880"/>
                <a:gd name="connsiteX1" fmla="*/ 841251 w 841251"/>
                <a:gd name="connsiteY1" fmla="*/ 1075880 h 1075880"/>
                <a:gd name="connsiteX0" fmla="*/ 1 w 841191"/>
                <a:gd name="connsiteY0" fmla="*/ 240884 h 1316764"/>
                <a:gd name="connsiteX1" fmla="*/ 841191 w 841191"/>
                <a:gd name="connsiteY1" fmla="*/ 1316764 h 1316764"/>
                <a:gd name="connsiteX0" fmla="*/ 0 w 832763"/>
                <a:gd name="connsiteY0" fmla="*/ 244862 h 1292626"/>
                <a:gd name="connsiteX1" fmla="*/ 832763 w 832763"/>
                <a:gd name="connsiteY1" fmla="*/ 1292626 h 1292626"/>
                <a:gd name="connsiteX0" fmla="*/ 0 w 832763"/>
                <a:gd name="connsiteY0" fmla="*/ 399215 h 1446979"/>
                <a:gd name="connsiteX1" fmla="*/ 832763 w 832763"/>
                <a:gd name="connsiteY1" fmla="*/ 1446979 h 144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2763" h="1446979">
                  <a:moveTo>
                    <a:pt x="0" y="399215"/>
                  </a:moveTo>
                  <a:cubicBezTo>
                    <a:pt x="325333" y="-689720"/>
                    <a:pt x="650664" y="715735"/>
                    <a:pt x="832763" y="1446979"/>
                  </a:cubicBez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957351" y="6033535"/>
              <a:ext cx="796959" cy="536334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20 w 1843540"/>
                <a:gd name="connsiteY0" fmla="*/ 0 h 3296324"/>
                <a:gd name="connsiteX1" fmla="*/ 1784845 w 1843540"/>
                <a:gd name="connsiteY1" fmla="*/ 3296324 h 3296324"/>
                <a:gd name="connsiteX0" fmla="*/ 1 w 1832414"/>
                <a:gd name="connsiteY0" fmla="*/ 0 h 3547984"/>
                <a:gd name="connsiteX1" fmla="*/ 904647 w 1832414"/>
                <a:gd name="connsiteY1" fmla="*/ 3547984 h 3547984"/>
                <a:gd name="connsiteX2" fmla="*/ 1784826 w 1832414"/>
                <a:gd name="connsiteY2" fmla="*/ 3296324 h 3547984"/>
                <a:gd name="connsiteX0" fmla="*/ -1 w 1784824"/>
                <a:gd name="connsiteY0" fmla="*/ 0 h 3547984"/>
                <a:gd name="connsiteX1" fmla="*/ 904645 w 1784824"/>
                <a:gd name="connsiteY1" fmla="*/ 3547984 h 3547984"/>
                <a:gd name="connsiteX2" fmla="*/ 1784824 w 1784824"/>
                <a:gd name="connsiteY2" fmla="*/ 3296324 h 3547984"/>
                <a:gd name="connsiteX0" fmla="*/ 1 w 1586832"/>
                <a:gd name="connsiteY0" fmla="*/ 0 h 3547984"/>
                <a:gd name="connsiteX1" fmla="*/ 904647 w 1586832"/>
                <a:gd name="connsiteY1" fmla="*/ 3547984 h 3547984"/>
                <a:gd name="connsiteX2" fmla="*/ 1586832 w 1586832"/>
                <a:gd name="connsiteY2" fmla="*/ 3268220 h 3547984"/>
                <a:gd name="connsiteX0" fmla="*/ -1 w 1595255"/>
                <a:gd name="connsiteY0" fmla="*/ 0 h 3547984"/>
                <a:gd name="connsiteX1" fmla="*/ 904645 w 1595255"/>
                <a:gd name="connsiteY1" fmla="*/ 3547984 h 3547984"/>
                <a:gd name="connsiteX2" fmla="*/ 1595254 w 1595255"/>
                <a:gd name="connsiteY2" fmla="*/ 3324428 h 3547984"/>
                <a:gd name="connsiteX0" fmla="*/ 1 w 1595255"/>
                <a:gd name="connsiteY0" fmla="*/ 0 h 3435557"/>
                <a:gd name="connsiteX1" fmla="*/ 870946 w 1595255"/>
                <a:gd name="connsiteY1" fmla="*/ 3435557 h 3435557"/>
                <a:gd name="connsiteX2" fmla="*/ 1595256 w 1595255"/>
                <a:gd name="connsiteY2" fmla="*/ 3324428 h 3435557"/>
                <a:gd name="connsiteX0" fmla="*/ -1 w 1595255"/>
                <a:gd name="connsiteY0" fmla="*/ 0 h 3351234"/>
                <a:gd name="connsiteX1" fmla="*/ 887795 w 1595255"/>
                <a:gd name="connsiteY1" fmla="*/ 3351234 h 3351234"/>
                <a:gd name="connsiteX2" fmla="*/ 1595254 w 1595255"/>
                <a:gd name="connsiteY2" fmla="*/ 3324428 h 3351234"/>
                <a:gd name="connsiteX0" fmla="*/ 1 w 1595255"/>
                <a:gd name="connsiteY0" fmla="*/ 0 h 3351234"/>
                <a:gd name="connsiteX1" fmla="*/ 887797 w 1595255"/>
                <a:gd name="connsiteY1" fmla="*/ 3351234 h 3351234"/>
                <a:gd name="connsiteX2" fmla="*/ 1595256 w 1595255"/>
                <a:gd name="connsiteY2" fmla="*/ 3324428 h 3351234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09898"/>
                <a:gd name="connsiteY0" fmla="*/ 0 h 6330567"/>
                <a:gd name="connsiteX1" fmla="*/ 715077 w 1409898"/>
                <a:gd name="connsiteY1" fmla="*/ 6330567 h 6330567"/>
                <a:gd name="connsiteX2" fmla="*/ 1409898 w 1409898"/>
                <a:gd name="connsiteY2" fmla="*/ 6303761 h 633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9898" h="6330567">
                  <a:moveTo>
                    <a:pt x="0" y="0"/>
                  </a:moveTo>
                  <a:cubicBezTo>
                    <a:pt x="11757" y="3120950"/>
                    <a:pt x="171693" y="6280025"/>
                    <a:pt x="715077" y="6330567"/>
                  </a:cubicBezTo>
                  <a:lnTo>
                    <a:pt x="1409898" y="6303761"/>
                  </a:ln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276853" y="1479358"/>
              <a:ext cx="1678973" cy="5320965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0270" h="6045228">
                  <a:moveTo>
                    <a:pt x="2364637" y="0"/>
                  </a:moveTo>
                  <a:cubicBezTo>
                    <a:pt x="2444338" y="320923"/>
                    <a:pt x="2839992" y="284735"/>
                    <a:pt x="2869141" y="627301"/>
                  </a:cubicBezTo>
                  <a:lnTo>
                    <a:pt x="2970270" y="5178877"/>
                  </a:lnTo>
                  <a:cubicBezTo>
                    <a:pt x="2962801" y="5439055"/>
                    <a:pt x="2681509" y="5664063"/>
                    <a:pt x="2235922" y="5664522"/>
                  </a:cubicBezTo>
                  <a:lnTo>
                    <a:pt x="612082" y="5657865"/>
                  </a:lnTo>
                  <a:cubicBezTo>
                    <a:pt x="260611" y="5662540"/>
                    <a:pt x="1819" y="5843062"/>
                    <a:pt x="0" y="6045228"/>
                  </a:cubicBez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948668" y="1483733"/>
              <a:ext cx="6806736" cy="5313881"/>
              <a:chOff x="1345225" y="1483733"/>
              <a:chExt cx="6806736" cy="5313881"/>
            </a:xfrm>
          </p:grpSpPr>
          <p:sp>
            <p:nvSpPr>
              <p:cNvPr id="102" name="Freeform 101"/>
              <p:cNvSpPr/>
              <p:nvPr/>
            </p:nvSpPr>
            <p:spPr>
              <a:xfrm>
                <a:off x="6624008" y="4096694"/>
                <a:ext cx="1485141" cy="143538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869141 w 2970270"/>
                  <a:gd name="connsiteY0" fmla="*/ -2 h 5417925"/>
                  <a:gd name="connsiteX1" fmla="*/ 2970270 w 2970270"/>
                  <a:gd name="connsiteY1" fmla="*/ 4551574 h 5417925"/>
                  <a:gd name="connsiteX2" fmla="*/ 2235922 w 2970270"/>
                  <a:gd name="connsiteY2" fmla="*/ 5037219 h 5417925"/>
                  <a:gd name="connsiteX3" fmla="*/ 612082 w 2970270"/>
                  <a:gd name="connsiteY3" fmla="*/ 5030562 h 5417925"/>
                  <a:gd name="connsiteX4" fmla="*/ 0 w 2970270"/>
                  <a:gd name="connsiteY4" fmla="*/ 5417925 h 5417925"/>
                  <a:gd name="connsiteX0" fmla="*/ 2970270 w 2970270"/>
                  <a:gd name="connsiteY0" fmla="*/ -5 h 866346"/>
                  <a:gd name="connsiteX1" fmla="*/ 2235922 w 2970270"/>
                  <a:gd name="connsiteY1" fmla="*/ 485640 h 866346"/>
                  <a:gd name="connsiteX2" fmla="*/ 612082 w 2970270"/>
                  <a:gd name="connsiteY2" fmla="*/ 478983 h 866346"/>
                  <a:gd name="connsiteX3" fmla="*/ 0 w 2970270"/>
                  <a:gd name="connsiteY3" fmla="*/ 866346 h 866346"/>
                  <a:gd name="connsiteX0" fmla="*/ 2279392 w 2444073"/>
                  <a:gd name="connsiteY0" fmla="*/ 0 h 6290965"/>
                  <a:gd name="connsiteX1" fmla="*/ 2235922 w 2444073"/>
                  <a:gd name="connsiteY1" fmla="*/ 5910259 h 6290965"/>
                  <a:gd name="connsiteX2" fmla="*/ 612082 w 2444073"/>
                  <a:gd name="connsiteY2" fmla="*/ 5903602 h 6290965"/>
                  <a:gd name="connsiteX3" fmla="*/ 0 w 2444073"/>
                  <a:gd name="connsiteY3" fmla="*/ 6290965 h 6290965"/>
                  <a:gd name="connsiteX0" fmla="*/ 1667310 w 1831991"/>
                  <a:gd name="connsiteY0" fmla="*/ 0 h 5910258"/>
                  <a:gd name="connsiteX1" fmla="*/ 1623840 w 1831991"/>
                  <a:gd name="connsiteY1" fmla="*/ 5910259 h 5910258"/>
                  <a:gd name="connsiteX2" fmla="*/ 0 w 1831991"/>
                  <a:gd name="connsiteY2" fmla="*/ 5903602 h 5910258"/>
                  <a:gd name="connsiteX0" fmla="*/ 43469 w 208150"/>
                  <a:gd name="connsiteY0" fmla="*/ 0 h 5910258"/>
                  <a:gd name="connsiteX1" fmla="*/ -1 w 208150"/>
                  <a:gd name="connsiteY1" fmla="*/ 5910259 h 5910258"/>
                  <a:gd name="connsiteX0" fmla="*/ 41 w 683929"/>
                  <a:gd name="connsiteY0" fmla="*/ 0 h 2930938"/>
                  <a:gd name="connsiteX1" fmla="*/ 571619 w 683929"/>
                  <a:gd name="connsiteY1" fmla="*/ 2930938 h 2930938"/>
                  <a:gd name="connsiteX0" fmla="*/ 20 w 1843540"/>
                  <a:gd name="connsiteY0" fmla="*/ 0 h 3296324"/>
                  <a:gd name="connsiteX1" fmla="*/ 1784845 w 1843540"/>
                  <a:gd name="connsiteY1" fmla="*/ 3296324 h 3296324"/>
                  <a:gd name="connsiteX0" fmla="*/ 1 w 1832414"/>
                  <a:gd name="connsiteY0" fmla="*/ 0 h 3547984"/>
                  <a:gd name="connsiteX1" fmla="*/ 904647 w 1832414"/>
                  <a:gd name="connsiteY1" fmla="*/ 3547984 h 3547984"/>
                  <a:gd name="connsiteX2" fmla="*/ 1784826 w 1832414"/>
                  <a:gd name="connsiteY2" fmla="*/ 3296324 h 3547984"/>
                  <a:gd name="connsiteX0" fmla="*/ -1 w 1784824"/>
                  <a:gd name="connsiteY0" fmla="*/ 0 h 3547984"/>
                  <a:gd name="connsiteX1" fmla="*/ 904645 w 1784824"/>
                  <a:gd name="connsiteY1" fmla="*/ 3547984 h 3547984"/>
                  <a:gd name="connsiteX2" fmla="*/ 1784824 w 1784824"/>
                  <a:gd name="connsiteY2" fmla="*/ 3296324 h 3547984"/>
                  <a:gd name="connsiteX0" fmla="*/ 1 w 1586832"/>
                  <a:gd name="connsiteY0" fmla="*/ 0 h 3547984"/>
                  <a:gd name="connsiteX1" fmla="*/ 904647 w 1586832"/>
                  <a:gd name="connsiteY1" fmla="*/ 3547984 h 3547984"/>
                  <a:gd name="connsiteX2" fmla="*/ 1586832 w 1586832"/>
                  <a:gd name="connsiteY2" fmla="*/ 3268220 h 3547984"/>
                  <a:gd name="connsiteX0" fmla="*/ -1 w 1595255"/>
                  <a:gd name="connsiteY0" fmla="*/ 0 h 3547984"/>
                  <a:gd name="connsiteX1" fmla="*/ 904645 w 1595255"/>
                  <a:gd name="connsiteY1" fmla="*/ 3547984 h 3547984"/>
                  <a:gd name="connsiteX2" fmla="*/ 1595254 w 1595255"/>
                  <a:gd name="connsiteY2" fmla="*/ 3324428 h 3547984"/>
                  <a:gd name="connsiteX0" fmla="*/ 1 w 1595255"/>
                  <a:gd name="connsiteY0" fmla="*/ 0 h 3435557"/>
                  <a:gd name="connsiteX1" fmla="*/ 870946 w 1595255"/>
                  <a:gd name="connsiteY1" fmla="*/ 3435557 h 3435557"/>
                  <a:gd name="connsiteX2" fmla="*/ 1595256 w 1595255"/>
                  <a:gd name="connsiteY2" fmla="*/ 3324428 h 3435557"/>
                  <a:gd name="connsiteX0" fmla="*/ -1 w 1595255"/>
                  <a:gd name="connsiteY0" fmla="*/ 0 h 3351234"/>
                  <a:gd name="connsiteX1" fmla="*/ 887795 w 1595255"/>
                  <a:gd name="connsiteY1" fmla="*/ 3351234 h 3351234"/>
                  <a:gd name="connsiteX2" fmla="*/ 1595254 w 1595255"/>
                  <a:gd name="connsiteY2" fmla="*/ 3324428 h 3351234"/>
                  <a:gd name="connsiteX0" fmla="*/ 1 w 1595255"/>
                  <a:gd name="connsiteY0" fmla="*/ 0 h 3351234"/>
                  <a:gd name="connsiteX1" fmla="*/ 887797 w 1595255"/>
                  <a:gd name="connsiteY1" fmla="*/ 3351234 h 3351234"/>
                  <a:gd name="connsiteX2" fmla="*/ 1595256 w 1595255"/>
                  <a:gd name="connsiteY2" fmla="*/ 3324428 h 3351234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09898"/>
                  <a:gd name="connsiteY0" fmla="*/ 0 h 6330567"/>
                  <a:gd name="connsiteX1" fmla="*/ 715077 w 1409898"/>
                  <a:gd name="connsiteY1" fmla="*/ 6330567 h 6330567"/>
                  <a:gd name="connsiteX2" fmla="*/ 1409898 w 1409898"/>
                  <a:gd name="connsiteY2" fmla="*/ 6303761 h 6330567"/>
                  <a:gd name="connsiteX0" fmla="*/ 0 w 2201879"/>
                  <a:gd name="connsiteY0" fmla="*/ 0 h 5121969"/>
                  <a:gd name="connsiteX1" fmla="*/ 1507058 w 2201879"/>
                  <a:gd name="connsiteY1" fmla="*/ 5121969 h 5121969"/>
                  <a:gd name="connsiteX2" fmla="*/ 2201879 w 2201879"/>
                  <a:gd name="connsiteY2" fmla="*/ 5095163 h 5121969"/>
                  <a:gd name="connsiteX0" fmla="*/ 0 w 1772186"/>
                  <a:gd name="connsiteY0" fmla="*/ 0 h 7034534"/>
                  <a:gd name="connsiteX1" fmla="*/ 1507058 w 1772186"/>
                  <a:gd name="connsiteY1" fmla="*/ 5121969 h 7034534"/>
                  <a:gd name="connsiteX2" fmla="*/ 1772186 w 1772186"/>
                  <a:gd name="connsiteY2" fmla="*/ 7034534 h 7034534"/>
                  <a:gd name="connsiteX0" fmla="*/ 0 w 1772186"/>
                  <a:gd name="connsiteY0" fmla="*/ 0 h 7034534"/>
                  <a:gd name="connsiteX1" fmla="*/ 1043665 w 1772186"/>
                  <a:gd name="connsiteY1" fmla="*/ 2395607 h 7034534"/>
                  <a:gd name="connsiteX2" fmla="*/ 1772186 w 1772186"/>
                  <a:gd name="connsiteY2" fmla="*/ 7034534 h 7034534"/>
                  <a:gd name="connsiteX0" fmla="*/ 0 w 1763760"/>
                  <a:gd name="connsiteY0" fmla="*/ 0 h 7315597"/>
                  <a:gd name="connsiteX1" fmla="*/ 1043665 w 1763760"/>
                  <a:gd name="connsiteY1" fmla="*/ 2395607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459267 w 1763760"/>
                  <a:gd name="connsiteY1" fmla="*/ 568653 h 7315597"/>
                  <a:gd name="connsiteX2" fmla="*/ 1009964 w 1763760"/>
                  <a:gd name="connsiteY2" fmla="*/ 2283180 h 7315597"/>
                  <a:gd name="connsiteX3" fmla="*/ 1763760 w 1763760"/>
                  <a:gd name="connsiteY3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1916343 w 3680105"/>
                  <a:gd name="connsiteY0" fmla="*/ 0 h 7343712"/>
                  <a:gd name="connsiteX1" fmla="*/ 36420 w 3680105"/>
                  <a:gd name="connsiteY1" fmla="*/ 2592370 h 7343712"/>
                  <a:gd name="connsiteX2" fmla="*/ 3680105 w 3680105"/>
                  <a:gd name="connsiteY2" fmla="*/ 7343712 h 7343712"/>
                  <a:gd name="connsiteX0" fmla="*/ 1916345 w 1929178"/>
                  <a:gd name="connsiteY0" fmla="*/ 0 h 2592370"/>
                  <a:gd name="connsiteX1" fmla="*/ 36422 w 1929178"/>
                  <a:gd name="connsiteY1" fmla="*/ 2592370 h 2592370"/>
                  <a:gd name="connsiteX2" fmla="*/ 739669 w 1929178"/>
                  <a:gd name="connsiteY2" fmla="*/ 2565552 h 2592370"/>
                  <a:gd name="connsiteX0" fmla="*/ 0 w 1034972"/>
                  <a:gd name="connsiteY0" fmla="*/ 0 h 1468096"/>
                  <a:gd name="connsiteX1" fmla="*/ 331725 w 1034972"/>
                  <a:gd name="connsiteY1" fmla="*/ 1468096 h 1468096"/>
                  <a:gd name="connsiteX2" fmla="*/ 1034972 w 1034972"/>
                  <a:gd name="connsiteY2" fmla="*/ 1441278 h 1468096"/>
                  <a:gd name="connsiteX0" fmla="*/ 0 w 1034972"/>
                  <a:gd name="connsiteY0" fmla="*/ 0 h 1468096"/>
                  <a:gd name="connsiteX1" fmla="*/ 331725 w 1034972"/>
                  <a:gd name="connsiteY1" fmla="*/ 1468096 h 1468096"/>
                  <a:gd name="connsiteX2" fmla="*/ 1034972 w 1034972"/>
                  <a:gd name="connsiteY2" fmla="*/ 1441278 h 1468096"/>
                  <a:gd name="connsiteX0" fmla="*/ 0 w 1034972"/>
                  <a:gd name="connsiteY0" fmla="*/ 0 h 1441279"/>
                  <a:gd name="connsiteX1" fmla="*/ 323299 w 1034972"/>
                  <a:gd name="connsiteY1" fmla="*/ 1439992 h 1441279"/>
                  <a:gd name="connsiteX2" fmla="*/ 1034972 w 1034972"/>
                  <a:gd name="connsiteY2" fmla="*/ 1441278 h 1441279"/>
                  <a:gd name="connsiteX0" fmla="*/ 0 w 2488343"/>
                  <a:gd name="connsiteY0" fmla="*/ 0 h 2059624"/>
                  <a:gd name="connsiteX1" fmla="*/ 1776670 w 2488343"/>
                  <a:gd name="connsiteY1" fmla="*/ 2058337 h 2059624"/>
                  <a:gd name="connsiteX2" fmla="*/ 2488343 w 2488343"/>
                  <a:gd name="connsiteY2" fmla="*/ 2059623 h 2059624"/>
                  <a:gd name="connsiteX0" fmla="*/ 0 w 2635787"/>
                  <a:gd name="connsiteY0" fmla="*/ 0 h 1385059"/>
                  <a:gd name="connsiteX1" fmla="*/ 1924114 w 2635787"/>
                  <a:gd name="connsiteY1" fmla="*/ 1383772 h 1385059"/>
                  <a:gd name="connsiteX2" fmla="*/ 2635787 w 2635787"/>
                  <a:gd name="connsiteY2" fmla="*/ 1385058 h 1385059"/>
                  <a:gd name="connsiteX0" fmla="*/ 0 w 2635787"/>
                  <a:gd name="connsiteY0" fmla="*/ 0 h 1385059"/>
                  <a:gd name="connsiteX1" fmla="*/ 285386 w 2635787"/>
                  <a:gd name="connsiteY1" fmla="*/ 1355669 h 1385059"/>
                  <a:gd name="connsiteX2" fmla="*/ 2635787 w 2635787"/>
                  <a:gd name="connsiteY2" fmla="*/ 1385058 h 1385059"/>
                  <a:gd name="connsiteX0" fmla="*/ 0 w 2635787"/>
                  <a:gd name="connsiteY0" fmla="*/ 0 h 1385059"/>
                  <a:gd name="connsiteX1" fmla="*/ 306449 w 2635787"/>
                  <a:gd name="connsiteY1" fmla="*/ 1355669 h 1385059"/>
                  <a:gd name="connsiteX2" fmla="*/ 2635787 w 2635787"/>
                  <a:gd name="connsiteY2" fmla="*/ 1385058 h 1385059"/>
                  <a:gd name="connsiteX0" fmla="*/ 0 w 2635787"/>
                  <a:gd name="connsiteY0" fmla="*/ 0 h 1385059"/>
                  <a:gd name="connsiteX1" fmla="*/ 323299 w 2635787"/>
                  <a:gd name="connsiteY1" fmla="*/ 1383772 h 1385059"/>
                  <a:gd name="connsiteX2" fmla="*/ 2635787 w 2635787"/>
                  <a:gd name="connsiteY2" fmla="*/ 1385058 h 1385059"/>
                  <a:gd name="connsiteX0" fmla="*/ 0 w 2631573"/>
                  <a:gd name="connsiteY0" fmla="*/ 0 h 1132100"/>
                  <a:gd name="connsiteX1" fmla="*/ 319085 w 2631573"/>
                  <a:gd name="connsiteY1" fmla="*/ 1130813 h 1132100"/>
                  <a:gd name="connsiteX2" fmla="*/ 2631573 w 2631573"/>
                  <a:gd name="connsiteY2" fmla="*/ 1132099 h 1132100"/>
                  <a:gd name="connsiteX0" fmla="*/ 0 w 2627361"/>
                  <a:gd name="connsiteY0" fmla="*/ 0 h 1272631"/>
                  <a:gd name="connsiteX1" fmla="*/ 314873 w 2627361"/>
                  <a:gd name="connsiteY1" fmla="*/ 1271344 h 1272631"/>
                  <a:gd name="connsiteX2" fmla="*/ 2627361 w 2627361"/>
                  <a:gd name="connsiteY2" fmla="*/ 1272630 h 1272631"/>
                  <a:gd name="connsiteX0" fmla="*/ 0 w 2631573"/>
                  <a:gd name="connsiteY0" fmla="*/ 0 h 1469382"/>
                  <a:gd name="connsiteX1" fmla="*/ 319085 w 2631573"/>
                  <a:gd name="connsiteY1" fmla="*/ 1468095 h 1469382"/>
                  <a:gd name="connsiteX2" fmla="*/ 2631573 w 2631573"/>
                  <a:gd name="connsiteY2" fmla="*/ 1469381 h 1469382"/>
                  <a:gd name="connsiteX0" fmla="*/ 0 w 2627361"/>
                  <a:gd name="connsiteY0" fmla="*/ 0 h 1694237"/>
                  <a:gd name="connsiteX1" fmla="*/ 314873 w 2627361"/>
                  <a:gd name="connsiteY1" fmla="*/ 1692950 h 1694237"/>
                  <a:gd name="connsiteX2" fmla="*/ 2627361 w 2627361"/>
                  <a:gd name="connsiteY2" fmla="*/ 1694236 h 1694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7361" h="1694237">
                    <a:moveTo>
                      <a:pt x="0" y="0"/>
                    </a:moveTo>
                    <a:lnTo>
                      <a:pt x="314873" y="1692950"/>
                    </a:lnTo>
                    <a:lnTo>
                      <a:pt x="2627361" y="1694236"/>
                    </a:lnTo>
                  </a:path>
                </a:pathLst>
              </a:cu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>
                <a:off x="1349829" y="1975451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1349829" y="2541919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6690565" y="3111262"/>
                <a:ext cx="1461396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349829" y="3680605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1349829" y="4241322"/>
                <a:ext cx="4881316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1349829" y="4810665"/>
                <a:ext cx="6802132" cy="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349829" y="5940726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7916172" y="1483743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7550988" y="1483742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6231145" y="1483741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5661800" y="1483740"/>
                <a:ext cx="0" cy="4770883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5109711" y="1483739"/>
                <a:ext cx="0" cy="4546125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4540367" y="1483738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3979650" y="1483735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3410307" y="1483737"/>
                <a:ext cx="0" cy="1058182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2849591" y="1483734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702278" y="1483733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Freeform 119"/>
              <p:cNvSpPr/>
              <p:nvPr/>
            </p:nvSpPr>
            <p:spPr>
              <a:xfrm>
                <a:off x="5506981" y="1507242"/>
                <a:ext cx="1862130" cy="5287629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985296 w 3273228"/>
                  <a:gd name="connsiteY3" fmla="*/ 3721890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06359 w 3273228"/>
                  <a:gd name="connsiteY3" fmla="*/ 3719185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67301 w 3273228"/>
                  <a:gd name="connsiteY2" fmla="*/ 3413593 h 6012765"/>
                  <a:gd name="connsiteX3" fmla="*/ 1006359 w 3273228"/>
                  <a:gd name="connsiteY3" fmla="*/ 3719185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67301 w 3273228"/>
                  <a:gd name="connsiteY2" fmla="*/ 3413593 h 6012765"/>
                  <a:gd name="connsiteX3" fmla="*/ 1006359 w 3273228"/>
                  <a:gd name="connsiteY3" fmla="*/ 3719185 h 6012765"/>
                  <a:gd name="connsiteX4" fmla="*/ 0 w 3273228"/>
                  <a:gd name="connsiteY4" fmla="*/ 6012765 h 6012765"/>
                  <a:gd name="connsiteX0" fmla="*/ 3294291 w 3294291"/>
                  <a:gd name="connsiteY0" fmla="*/ 0 h 6007355"/>
                  <a:gd name="connsiteX1" fmla="*/ 3263875 w 3294291"/>
                  <a:gd name="connsiteY1" fmla="*/ 552587 h 6007355"/>
                  <a:gd name="connsiteX2" fmla="*/ 1688364 w 3294291"/>
                  <a:gd name="connsiteY2" fmla="*/ 3413593 h 6007355"/>
                  <a:gd name="connsiteX3" fmla="*/ 1027422 w 3294291"/>
                  <a:gd name="connsiteY3" fmla="*/ 3719185 h 6007355"/>
                  <a:gd name="connsiteX4" fmla="*/ 0 w 3294291"/>
                  <a:gd name="connsiteY4" fmla="*/ 6007355 h 600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291" h="6007355">
                    <a:moveTo>
                      <a:pt x="3294291" y="0"/>
                    </a:moveTo>
                    <a:lnTo>
                      <a:pt x="3263875" y="552587"/>
                    </a:lnTo>
                    <a:lnTo>
                      <a:pt x="1688364" y="3413593"/>
                    </a:lnTo>
                    <a:lnTo>
                      <a:pt x="1027422" y="3719185"/>
                    </a:lnTo>
                    <a:lnTo>
                      <a:pt x="0" y="6007355"/>
                    </a:lnTo>
                  </a:path>
                </a:pathLst>
              </a:cu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>
                <a:off x="5109711" y="6020340"/>
                <a:ext cx="176664" cy="468566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3410307" y="3687384"/>
                <a:ext cx="0" cy="311022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3410307" y="6517481"/>
                <a:ext cx="2196428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Freeform 123"/>
              <p:cNvSpPr/>
              <p:nvPr/>
            </p:nvSpPr>
            <p:spPr>
              <a:xfrm>
                <a:off x="1345225" y="2924428"/>
                <a:ext cx="2634962" cy="2187371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5252"/>
                  <a:gd name="connsiteY0" fmla="*/ 6981657 h 6995365"/>
                  <a:gd name="connsiteX1" fmla="*/ 1972 w 35252"/>
                  <a:gd name="connsiteY1" fmla="*/ 13711 h 6995365"/>
                  <a:gd name="connsiteX2" fmla="*/ 6907 w 35252"/>
                  <a:gd name="connsiteY2" fmla="*/ 523390 h 6995365"/>
                  <a:gd name="connsiteX3" fmla="*/ 35252 w 35252"/>
                  <a:gd name="connsiteY3" fmla="*/ 496597 h 6995365"/>
                  <a:gd name="connsiteX0" fmla="*/ 0 w 35252"/>
                  <a:gd name="connsiteY0" fmla="*/ 6485059 h 6513738"/>
                  <a:gd name="connsiteX1" fmla="*/ 7292 w 35252"/>
                  <a:gd name="connsiteY1" fmla="*/ 3681297 h 6513738"/>
                  <a:gd name="connsiteX2" fmla="*/ 6907 w 35252"/>
                  <a:gd name="connsiteY2" fmla="*/ 26792 h 6513738"/>
                  <a:gd name="connsiteX3" fmla="*/ 35252 w 35252"/>
                  <a:gd name="connsiteY3" fmla="*/ -1 h 6513738"/>
                  <a:gd name="connsiteX0" fmla="*/ 0 w 35252"/>
                  <a:gd name="connsiteY0" fmla="*/ 6485059 h 6513735"/>
                  <a:gd name="connsiteX1" fmla="*/ 7292 w 35252"/>
                  <a:gd name="connsiteY1" fmla="*/ 3681297 h 6513735"/>
                  <a:gd name="connsiteX2" fmla="*/ 12377 w 35252"/>
                  <a:gd name="connsiteY2" fmla="*/ 3425503 h 6513735"/>
                  <a:gd name="connsiteX3" fmla="*/ 35252 w 35252"/>
                  <a:gd name="connsiteY3" fmla="*/ -1 h 6513735"/>
                  <a:gd name="connsiteX0" fmla="*/ 0 w 36826"/>
                  <a:gd name="connsiteY0" fmla="*/ 5933917 h 5967446"/>
                  <a:gd name="connsiteX1" fmla="*/ 8866 w 36826"/>
                  <a:gd name="connsiteY1" fmla="*/ 3681297 h 5967446"/>
                  <a:gd name="connsiteX2" fmla="*/ 13951 w 36826"/>
                  <a:gd name="connsiteY2" fmla="*/ 3425503 h 5967446"/>
                  <a:gd name="connsiteX3" fmla="*/ 36826 w 36826"/>
                  <a:gd name="connsiteY3" fmla="*/ -1 h 5967446"/>
                  <a:gd name="connsiteX0" fmla="*/ 0 w 36826"/>
                  <a:gd name="connsiteY0" fmla="*/ 5933917 h 5952369"/>
                  <a:gd name="connsiteX1" fmla="*/ 9241 w 36826"/>
                  <a:gd name="connsiteY1" fmla="*/ 1017444 h 5952369"/>
                  <a:gd name="connsiteX2" fmla="*/ 13951 w 36826"/>
                  <a:gd name="connsiteY2" fmla="*/ 3425503 h 5952369"/>
                  <a:gd name="connsiteX3" fmla="*/ 36826 w 36826"/>
                  <a:gd name="connsiteY3" fmla="*/ -1 h 5952369"/>
                  <a:gd name="connsiteX0" fmla="*/ 0 w 39224"/>
                  <a:gd name="connsiteY0" fmla="*/ 5780823 h 5799766"/>
                  <a:gd name="connsiteX1" fmla="*/ 11639 w 39224"/>
                  <a:gd name="connsiteY1" fmla="*/ 1017444 h 5799766"/>
                  <a:gd name="connsiteX2" fmla="*/ 16349 w 39224"/>
                  <a:gd name="connsiteY2" fmla="*/ 3425503 h 5799766"/>
                  <a:gd name="connsiteX3" fmla="*/ 39224 w 39224"/>
                  <a:gd name="connsiteY3" fmla="*/ -1 h 5799766"/>
                  <a:gd name="connsiteX0" fmla="*/ 0 w 39224"/>
                  <a:gd name="connsiteY0" fmla="*/ 6795280 h 6814223"/>
                  <a:gd name="connsiteX1" fmla="*/ 11639 w 39224"/>
                  <a:gd name="connsiteY1" fmla="*/ 2031901 h 6814223"/>
                  <a:gd name="connsiteX2" fmla="*/ 20096 w 39224"/>
                  <a:gd name="connsiteY2" fmla="*/ 204 h 6814223"/>
                  <a:gd name="connsiteX3" fmla="*/ 39224 w 39224"/>
                  <a:gd name="connsiteY3" fmla="*/ 1014456 h 6814223"/>
                  <a:gd name="connsiteX0" fmla="*/ 0 w 20096"/>
                  <a:gd name="connsiteY0" fmla="*/ 6795280 h 6814223"/>
                  <a:gd name="connsiteX1" fmla="*/ 11639 w 20096"/>
                  <a:gd name="connsiteY1" fmla="*/ 2031901 h 6814223"/>
                  <a:gd name="connsiteX2" fmla="*/ 20096 w 20096"/>
                  <a:gd name="connsiteY2" fmla="*/ 204 h 6814223"/>
                  <a:gd name="connsiteX0" fmla="*/ 0 w 20096"/>
                  <a:gd name="connsiteY0" fmla="*/ 6795280 h 6795281"/>
                  <a:gd name="connsiteX1" fmla="*/ 11639 w 20096"/>
                  <a:gd name="connsiteY1" fmla="*/ 2031901 h 6795281"/>
                  <a:gd name="connsiteX2" fmla="*/ 20096 w 20096"/>
                  <a:gd name="connsiteY2" fmla="*/ 204 h 6795281"/>
                  <a:gd name="connsiteX0" fmla="*/ 0 w 20096"/>
                  <a:gd name="connsiteY0" fmla="*/ 6795075 h 6795076"/>
                  <a:gd name="connsiteX1" fmla="*/ 11639 w 20096"/>
                  <a:gd name="connsiteY1" fmla="*/ 2031696 h 6795076"/>
                  <a:gd name="connsiteX2" fmla="*/ 20096 w 20096"/>
                  <a:gd name="connsiteY2" fmla="*/ -1 h 6795076"/>
                  <a:gd name="connsiteX0" fmla="*/ 0 w 20096"/>
                  <a:gd name="connsiteY0" fmla="*/ 6795075 h 6795076"/>
                  <a:gd name="connsiteX1" fmla="*/ 11364 w 20096"/>
                  <a:gd name="connsiteY1" fmla="*/ 1994222 h 6795076"/>
                  <a:gd name="connsiteX2" fmla="*/ 20096 w 20096"/>
                  <a:gd name="connsiteY2" fmla="*/ -1 h 6795076"/>
                  <a:gd name="connsiteX0" fmla="*/ 0 w 20298"/>
                  <a:gd name="connsiteY0" fmla="*/ 6847544 h 6847544"/>
                  <a:gd name="connsiteX1" fmla="*/ 11566 w 20298"/>
                  <a:gd name="connsiteY1" fmla="*/ 1994222 h 6847544"/>
                  <a:gd name="connsiteX2" fmla="*/ 20298 w 20298"/>
                  <a:gd name="connsiteY2" fmla="*/ -1 h 6847544"/>
                  <a:gd name="connsiteX0" fmla="*/ 0 w 20298"/>
                  <a:gd name="connsiteY0" fmla="*/ 6847544 h 6847544"/>
                  <a:gd name="connsiteX1" fmla="*/ 11291 w 20298"/>
                  <a:gd name="connsiteY1" fmla="*/ 2106648 h 6847544"/>
                  <a:gd name="connsiteX2" fmla="*/ 20298 w 20298"/>
                  <a:gd name="connsiteY2" fmla="*/ -1 h 6847544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695 w 20298"/>
                  <a:gd name="connsiteY1" fmla="*/ 2046689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0384 w 20298"/>
                  <a:gd name="connsiteY1" fmla="*/ 2510124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  <a:gd name="connsiteX0" fmla="*/ 0 w 20298"/>
                  <a:gd name="connsiteY0" fmla="*/ 6885023 h 6885023"/>
                  <a:gd name="connsiteX1" fmla="*/ 10512 w 20298"/>
                  <a:gd name="connsiteY1" fmla="*/ 2457656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  <a:gd name="connsiteX0" fmla="*/ 0 w 20298"/>
                  <a:gd name="connsiteY0" fmla="*/ 6885023 h 6885023"/>
                  <a:gd name="connsiteX1" fmla="*/ 10512 w 20298"/>
                  <a:gd name="connsiteY1" fmla="*/ 2457656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  <a:gd name="connsiteX0" fmla="*/ 0 w 20298"/>
                  <a:gd name="connsiteY0" fmla="*/ 6885023 h 6885023"/>
                  <a:gd name="connsiteX1" fmla="*/ 10512 w 20298"/>
                  <a:gd name="connsiteY1" fmla="*/ 2457656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8" h="6885023">
                    <a:moveTo>
                      <a:pt x="0" y="6885023"/>
                    </a:moveTo>
                    <a:lnTo>
                      <a:pt x="10512" y="2457656"/>
                    </a:lnTo>
                    <a:cubicBezTo>
                      <a:pt x="10906" y="2320667"/>
                      <a:pt x="11301" y="2183678"/>
                      <a:pt x="11695" y="2046689"/>
                    </a:cubicBezTo>
                    <a:cubicBezTo>
                      <a:pt x="14697" y="1331980"/>
                      <a:pt x="17296" y="714709"/>
                      <a:pt x="20298" y="0"/>
                    </a:cubicBezTo>
                  </a:path>
                </a:pathLst>
              </a:cu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949059" y="1484317"/>
              <a:ext cx="6807578" cy="5315540"/>
              <a:chOff x="1160784" y="1484317"/>
              <a:chExt cx="6807578" cy="5315540"/>
            </a:xfrm>
          </p:grpSpPr>
          <p:sp>
            <p:nvSpPr>
              <p:cNvPr id="91" name="Freeform 90"/>
              <p:cNvSpPr/>
              <p:nvPr/>
            </p:nvSpPr>
            <p:spPr>
              <a:xfrm rot="5400000" flipV="1">
                <a:off x="4084120" y="2758884"/>
                <a:ext cx="354516" cy="346967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1855"/>
                  <a:gd name="connsiteY0" fmla="*/ 0 h 901939"/>
                  <a:gd name="connsiteX1" fmla="*/ 1855 w 1855"/>
                  <a:gd name="connsiteY1" fmla="*/ 901939 h 901939"/>
                  <a:gd name="connsiteX0" fmla="*/ 0 w 10099"/>
                  <a:gd name="connsiteY0" fmla="*/ 0 h 8670"/>
                  <a:gd name="connsiteX1" fmla="*/ 10099 w 10099"/>
                  <a:gd name="connsiteY1" fmla="*/ 8670 h 8670"/>
                  <a:gd name="connsiteX0" fmla="*/ 0 w 10000"/>
                  <a:gd name="connsiteY0" fmla="*/ 0 h 9521"/>
                  <a:gd name="connsiteX1" fmla="*/ 10000 w 10000"/>
                  <a:gd name="connsiteY1" fmla="*/ 9521 h 9521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392"/>
                  <a:gd name="connsiteY0" fmla="*/ 0 h 10000"/>
                  <a:gd name="connsiteX1" fmla="*/ 10392 w 10392"/>
                  <a:gd name="connsiteY1" fmla="*/ 10000 h 10000"/>
                  <a:gd name="connsiteX0" fmla="*/ 0 w 10392"/>
                  <a:gd name="connsiteY0" fmla="*/ 0 h 10302"/>
                  <a:gd name="connsiteX1" fmla="*/ 10392 w 10392"/>
                  <a:gd name="connsiteY1" fmla="*/ 10302 h 10302"/>
                  <a:gd name="connsiteX0" fmla="*/ 0 w 10392"/>
                  <a:gd name="connsiteY0" fmla="*/ 0 h 10604"/>
                  <a:gd name="connsiteX1" fmla="*/ 10392 w 10392"/>
                  <a:gd name="connsiteY1" fmla="*/ 10604 h 10604"/>
                  <a:gd name="connsiteX0" fmla="*/ 0 w 10392"/>
                  <a:gd name="connsiteY0" fmla="*/ 0 h 10906"/>
                  <a:gd name="connsiteX1" fmla="*/ 10392 w 10392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90" h="10906">
                    <a:moveTo>
                      <a:pt x="0" y="0"/>
                    </a:moveTo>
                    <a:cubicBezTo>
                      <a:pt x="7218" y="111"/>
                      <a:pt x="10322" y="3647"/>
                      <a:pt x="10490" y="10906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6329121" y="3938578"/>
                <a:ext cx="975842" cy="1317688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13024"/>
                  <a:gd name="connsiteY0" fmla="*/ 0 h 904568"/>
                  <a:gd name="connsiteX1" fmla="*/ 965332 w 2413024"/>
                  <a:gd name="connsiteY1" fmla="*/ 523041 h 904568"/>
                  <a:gd name="connsiteX2" fmla="*/ 2413024 w 2413024"/>
                  <a:gd name="connsiteY2" fmla="*/ 904568 h 904568"/>
                  <a:gd name="connsiteX0" fmla="*/ 0 w 2425662"/>
                  <a:gd name="connsiteY0" fmla="*/ 0 h 904568"/>
                  <a:gd name="connsiteX1" fmla="*/ 977970 w 2425662"/>
                  <a:gd name="connsiteY1" fmla="*/ 523041 h 904568"/>
                  <a:gd name="connsiteX2" fmla="*/ 2425662 w 2425662"/>
                  <a:gd name="connsiteY2" fmla="*/ 904568 h 904568"/>
                  <a:gd name="connsiteX0" fmla="*/ 0 w 2029671"/>
                  <a:gd name="connsiteY0" fmla="*/ 0 h 1364480"/>
                  <a:gd name="connsiteX1" fmla="*/ 581979 w 2029671"/>
                  <a:gd name="connsiteY1" fmla="*/ 982953 h 1364480"/>
                  <a:gd name="connsiteX2" fmla="*/ 2029671 w 2029671"/>
                  <a:gd name="connsiteY2" fmla="*/ 1364480 h 1364480"/>
                  <a:gd name="connsiteX0" fmla="*/ 0 w 2008608"/>
                  <a:gd name="connsiteY0" fmla="*/ 0 h 1378007"/>
                  <a:gd name="connsiteX1" fmla="*/ 560916 w 2008608"/>
                  <a:gd name="connsiteY1" fmla="*/ 996480 h 1378007"/>
                  <a:gd name="connsiteX2" fmla="*/ 2008608 w 2008608"/>
                  <a:gd name="connsiteY2" fmla="*/ 1378007 h 1378007"/>
                  <a:gd name="connsiteX0" fmla="*/ 0 w 1675809"/>
                  <a:gd name="connsiteY0" fmla="*/ 0 h 1480811"/>
                  <a:gd name="connsiteX1" fmla="*/ 560916 w 1675809"/>
                  <a:gd name="connsiteY1" fmla="*/ 996480 h 1480811"/>
                  <a:gd name="connsiteX2" fmla="*/ 1675809 w 1675809"/>
                  <a:gd name="connsiteY2" fmla="*/ 1480811 h 1480811"/>
                  <a:gd name="connsiteX0" fmla="*/ 0 w 1675809"/>
                  <a:gd name="connsiteY0" fmla="*/ 0 h 1494339"/>
                  <a:gd name="connsiteX1" fmla="*/ 560916 w 1675809"/>
                  <a:gd name="connsiteY1" fmla="*/ 996480 h 1494339"/>
                  <a:gd name="connsiteX2" fmla="*/ 1675809 w 1675809"/>
                  <a:gd name="connsiteY2" fmla="*/ 1494339 h 1494339"/>
                  <a:gd name="connsiteX0" fmla="*/ 0 w 1684706"/>
                  <a:gd name="connsiteY0" fmla="*/ 0 h 1494339"/>
                  <a:gd name="connsiteX1" fmla="*/ 1302345 w 1684706"/>
                  <a:gd name="connsiteY1" fmla="*/ 1361706 h 1494339"/>
                  <a:gd name="connsiteX2" fmla="*/ 1675809 w 1684706"/>
                  <a:gd name="connsiteY2" fmla="*/ 1494339 h 1494339"/>
                  <a:gd name="connsiteX0" fmla="*/ 0 w 1684704"/>
                  <a:gd name="connsiteY0" fmla="*/ 0 h 1494339"/>
                  <a:gd name="connsiteX1" fmla="*/ 351681 w 1684704"/>
                  <a:gd name="connsiteY1" fmla="*/ 873848 h 1494339"/>
                  <a:gd name="connsiteX2" fmla="*/ 1302345 w 1684704"/>
                  <a:gd name="connsiteY2" fmla="*/ 1361706 h 1494339"/>
                  <a:gd name="connsiteX3" fmla="*/ 1675809 w 1684704"/>
                  <a:gd name="connsiteY3" fmla="*/ 1494339 h 1494339"/>
                  <a:gd name="connsiteX0" fmla="*/ 0 w 1684706"/>
                  <a:gd name="connsiteY0" fmla="*/ 0 h 1494339"/>
                  <a:gd name="connsiteX1" fmla="*/ 351681 w 1684706"/>
                  <a:gd name="connsiteY1" fmla="*/ 873848 h 1494339"/>
                  <a:gd name="connsiteX2" fmla="*/ 1302345 w 1684706"/>
                  <a:gd name="connsiteY2" fmla="*/ 1361706 h 1494339"/>
                  <a:gd name="connsiteX3" fmla="*/ 1675809 w 1684706"/>
                  <a:gd name="connsiteY3" fmla="*/ 1494339 h 1494339"/>
                  <a:gd name="connsiteX0" fmla="*/ 0 w 1684704"/>
                  <a:gd name="connsiteY0" fmla="*/ 0 h 1494339"/>
                  <a:gd name="connsiteX1" fmla="*/ 275852 w 1684704"/>
                  <a:gd name="connsiteY1" fmla="*/ 808919 h 1494339"/>
                  <a:gd name="connsiteX2" fmla="*/ 1302345 w 1684704"/>
                  <a:gd name="connsiteY2" fmla="*/ 1361706 h 1494339"/>
                  <a:gd name="connsiteX3" fmla="*/ 1675809 w 1684704"/>
                  <a:gd name="connsiteY3" fmla="*/ 1494339 h 1494339"/>
                  <a:gd name="connsiteX0" fmla="*/ 0 w 1684706"/>
                  <a:gd name="connsiteY0" fmla="*/ 0 h 1494339"/>
                  <a:gd name="connsiteX1" fmla="*/ 275852 w 1684706"/>
                  <a:gd name="connsiteY1" fmla="*/ 808919 h 1494339"/>
                  <a:gd name="connsiteX2" fmla="*/ 1302345 w 1684706"/>
                  <a:gd name="connsiteY2" fmla="*/ 1361706 h 1494339"/>
                  <a:gd name="connsiteX3" fmla="*/ 1675809 w 1684706"/>
                  <a:gd name="connsiteY3" fmla="*/ 1494339 h 1494339"/>
                  <a:gd name="connsiteX0" fmla="*/ 0 w 1684704"/>
                  <a:gd name="connsiteY0" fmla="*/ 0 h 1494339"/>
                  <a:gd name="connsiteX1" fmla="*/ 275852 w 1684704"/>
                  <a:gd name="connsiteY1" fmla="*/ 808919 h 1494339"/>
                  <a:gd name="connsiteX2" fmla="*/ 1302345 w 1684704"/>
                  <a:gd name="connsiteY2" fmla="*/ 1361706 h 1494339"/>
                  <a:gd name="connsiteX3" fmla="*/ 1675809 w 1684704"/>
                  <a:gd name="connsiteY3" fmla="*/ 1494339 h 1494339"/>
                  <a:gd name="connsiteX0" fmla="*/ 0 w 1675809"/>
                  <a:gd name="connsiteY0" fmla="*/ 0 h 1494339"/>
                  <a:gd name="connsiteX1" fmla="*/ 275852 w 1675809"/>
                  <a:gd name="connsiteY1" fmla="*/ 808919 h 1494339"/>
                  <a:gd name="connsiteX2" fmla="*/ 1302345 w 1675809"/>
                  <a:gd name="connsiteY2" fmla="*/ 1361706 h 1494339"/>
                  <a:gd name="connsiteX3" fmla="*/ 1675809 w 1675809"/>
                  <a:gd name="connsiteY3" fmla="*/ 1494339 h 1494339"/>
                  <a:gd name="connsiteX0" fmla="*/ 0 w 1675809"/>
                  <a:gd name="connsiteY0" fmla="*/ 0 h 1494339"/>
                  <a:gd name="connsiteX1" fmla="*/ 275852 w 1675809"/>
                  <a:gd name="connsiteY1" fmla="*/ 808919 h 1494339"/>
                  <a:gd name="connsiteX2" fmla="*/ 1302345 w 1675809"/>
                  <a:gd name="connsiteY2" fmla="*/ 1361706 h 1494339"/>
                  <a:gd name="connsiteX3" fmla="*/ 1675809 w 1675809"/>
                  <a:gd name="connsiteY3" fmla="*/ 1494339 h 1494339"/>
                  <a:gd name="connsiteX0" fmla="*/ 0 w 1680021"/>
                  <a:gd name="connsiteY0" fmla="*/ 0 h 1478106"/>
                  <a:gd name="connsiteX1" fmla="*/ 275852 w 1680021"/>
                  <a:gd name="connsiteY1" fmla="*/ 808919 h 1478106"/>
                  <a:gd name="connsiteX2" fmla="*/ 1302345 w 1680021"/>
                  <a:gd name="connsiteY2" fmla="*/ 1361706 h 1478106"/>
                  <a:gd name="connsiteX3" fmla="*/ 1680021 w 1680021"/>
                  <a:gd name="connsiteY3" fmla="*/ 1478106 h 1478106"/>
                  <a:gd name="connsiteX0" fmla="*/ 0 w 1701084"/>
                  <a:gd name="connsiteY0" fmla="*/ 0 h 1488927"/>
                  <a:gd name="connsiteX1" fmla="*/ 275852 w 1701084"/>
                  <a:gd name="connsiteY1" fmla="*/ 808919 h 1488927"/>
                  <a:gd name="connsiteX2" fmla="*/ 1302345 w 1701084"/>
                  <a:gd name="connsiteY2" fmla="*/ 1361706 h 1488927"/>
                  <a:gd name="connsiteX3" fmla="*/ 1701084 w 1701084"/>
                  <a:gd name="connsiteY3" fmla="*/ 1488927 h 1488927"/>
                  <a:gd name="connsiteX0" fmla="*/ 0 w 1726361"/>
                  <a:gd name="connsiteY0" fmla="*/ 0 h 1499748"/>
                  <a:gd name="connsiteX1" fmla="*/ 275852 w 1726361"/>
                  <a:gd name="connsiteY1" fmla="*/ 808919 h 1499748"/>
                  <a:gd name="connsiteX2" fmla="*/ 1302345 w 1726361"/>
                  <a:gd name="connsiteY2" fmla="*/ 1361706 h 1499748"/>
                  <a:gd name="connsiteX3" fmla="*/ 1726361 w 1726361"/>
                  <a:gd name="connsiteY3" fmla="*/ 1499748 h 1499748"/>
                  <a:gd name="connsiteX0" fmla="*/ 0 w 1713723"/>
                  <a:gd name="connsiteY0" fmla="*/ 0 h 1491632"/>
                  <a:gd name="connsiteX1" fmla="*/ 275852 w 1713723"/>
                  <a:gd name="connsiteY1" fmla="*/ 808919 h 1491632"/>
                  <a:gd name="connsiteX2" fmla="*/ 1302345 w 1713723"/>
                  <a:gd name="connsiteY2" fmla="*/ 1361706 h 1491632"/>
                  <a:gd name="connsiteX3" fmla="*/ 1713723 w 1713723"/>
                  <a:gd name="connsiteY3" fmla="*/ 1491632 h 1491632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302345 w 1726361"/>
                  <a:gd name="connsiteY2" fmla="*/ 1361706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222306 w 1726361"/>
                  <a:gd name="connsiteY2" fmla="*/ 1337357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909 w 1727270"/>
                  <a:gd name="connsiteY0" fmla="*/ 0 h 1497043"/>
                  <a:gd name="connsiteX1" fmla="*/ 276761 w 1727270"/>
                  <a:gd name="connsiteY1" fmla="*/ 808919 h 1497043"/>
                  <a:gd name="connsiteX2" fmla="*/ 1164237 w 1727270"/>
                  <a:gd name="connsiteY2" fmla="*/ 1315714 h 1497043"/>
                  <a:gd name="connsiteX3" fmla="*/ 1727270 w 1727270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317978 w 1726361"/>
                  <a:gd name="connsiteY1" fmla="*/ 835974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317978 w 1726361"/>
                  <a:gd name="connsiteY1" fmla="*/ 835974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317978 w 1726361"/>
                  <a:gd name="connsiteY1" fmla="*/ 835974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6361" h="1497043">
                    <a:moveTo>
                      <a:pt x="0" y="0"/>
                    </a:moveTo>
                    <a:cubicBezTo>
                      <a:pt x="12276" y="224549"/>
                      <a:pt x="29303" y="682068"/>
                      <a:pt x="317978" y="835974"/>
                    </a:cubicBezTo>
                    <a:lnTo>
                      <a:pt x="1163328" y="1315714"/>
                    </a:lnTo>
                    <a:cubicBezTo>
                      <a:pt x="1394853" y="1437478"/>
                      <a:pt x="1566447" y="1480786"/>
                      <a:pt x="1726361" y="1497043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2074969" y="1484317"/>
                <a:ext cx="889364" cy="5314482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372" h="6037863">
                    <a:moveTo>
                      <a:pt x="0" y="0"/>
                    </a:moveTo>
                    <a:lnTo>
                      <a:pt x="50618" y="3829072"/>
                    </a:lnTo>
                    <a:cubicBezTo>
                      <a:pt x="59693" y="4436356"/>
                      <a:pt x="1581120" y="4973301"/>
                      <a:pt x="1573344" y="5656336"/>
                    </a:cubicBezTo>
                    <a:cubicBezTo>
                      <a:pt x="1573176" y="5756458"/>
                      <a:pt x="1573008" y="5937741"/>
                      <a:pt x="1572840" y="6037863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7189244" y="1485900"/>
                <a:ext cx="771372" cy="750203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869141 w 2970270"/>
                  <a:gd name="connsiteY0" fmla="*/ -2 h 5417925"/>
                  <a:gd name="connsiteX1" fmla="*/ 2970270 w 2970270"/>
                  <a:gd name="connsiteY1" fmla="*/ 4551574 h 5417925"/>
                  <a:gd name="connsiteX2" fmla="*/ 2235922 w 2970270"/>
                  <a:gd name="connsiteY2" fmla="*/ 5037219 h 5417925"/>
                  <a:gd name="connsiteX3" fmla="*/ 612082 w 2970270"/>
                  <a:gd name="connsiteY3" fmla="*/ 5030562 h 5417925"/>
                  <a:gd name="connsiteX4" fmla="*/ 0 w 2970270"/>
                  <a:gd name="connsiteY4" fmla="*/ 5417925 h 5417925"/>
                  <a:gd name="connsiteX0" fmla="*/ 2970270 w 2970270"/>
                  <a:gd name="connsiteY0" fmla="*/ -5 h 866346"/>
                  <a:gd name="connsiteX1" fmla="*/ 2235922 w 2970270"/>
                  <a:gd name="connsiteY1" fmla="*/ 485640 h 866346"/>
                  <a:gd name="connsiteX2" fmla="*/ 612082 w 2970270"/>
                  <a:gd name="connsiteY2" fmla="*/ 478983 h 866346"/>
                  <a:gd name="connsiteX3" fmla="*/ 0 w 2970270"/>
                  <a:gd name="connsiteY3" fmla="*/ 866346 h 866346"/>
                  <a:gd name="connsiteX0" fmla="*/ 2279392 w 2444073"/>
                  <a:gd name="connsiteY0" fmla="*/ 0 h 6290965"/>
                  <a:gd name="connsiteX1" fmla="*/ 2235922 w 2444073"/>
                  <a:gd name="connsiteY1" fmla="*/ 5910259 h 6290965"/>
                  <a:gd name="connsiteX2" fmla="*/ 612082 w 2444073"/>
                  <a:gd name="connsiteY2" fmla="*/ 5903602 h 6290965"/>
                  <a:gd name="connsiteX3" fmla="*/ 0 w 2444073"/>
                  <a:gd name="connsiteY3" fmla="*/ 6290965 h 6290965"/>
                  <a:gd name="connsiteX0" fmla="*/ 1667310 w 1831991"/>
                  <a:gd name="connsiteY0" fmla="*/ 0 h 5910258"/>
                  <a:gd name="connsiteX1" fmla="*/ 1623840 w 1831991"/>
                  <a:gd name="connsiteY1" fmla="*/ 5910259 h 5910258"/>
                  <a:gd name="connsiteX2" fmla="*/ 0 w 1831991"/>
                  <a:gd name="connsiteY2" fmla="*/ 5903602 h 5910258"/>
                  <a:gd name="connsiteX0" fmla="*/ 43469 w 208150"/>
                  <a:gd name="connsiteY0" fmla="*/ 0 h 5910258"/>
                  <a:gd name="connsiteX1" fmla="*/ -1 w 208150"/>
                  <a:gd name="connsiteY1" fmla="*/ 5910259 h 5910258"/>
                  <a:gd name="connsiteX0" fmla="*/ 41 w 683929"/>
                  <a:gd name="connsiteY0" fmla="*/ 0 h 2930938"/>
                  <a:gd name="connsiteX1" fmla="*/ 571619 w 683929"/>
                  <a:gd name="connsiteY1" fmla="*/ 2930938 h 2930938"/>
                  <a:gd name="connsiteX0" fmla="*/ 20 w 1843540"/>
                  <a:gd name="connsiteY0" fmla="*/ 0 h 3296324"/>
                  <a:gd name="connsiteX1" fmla="*/ 1784845 w 1843540"/>
                  <a:gd name="connsiteY1" fmla="*/ 3296324 h 3296324"/>
                  <a:gd name="connsiteX0" fmla="*/ 1 w 1832414"/>
                  <a:gd name="connsiteY0" fmla="*/ 0 h 3547984"/>
                  <a:gd name="connsiteX1" fmla="*/ 904647 w 1832414"/>
                  <a:gd name="connsiteY1" fmla="*/ 3547984 h 3547984"/>
                  <a:gd name="connsiteX2" fmla="*/ 1784826 w 1832414"/>
                  <a:gd name="connsiteY2" fmla="*/ 3296324 h 3547984"/>
                  <a:gd name="connsiteX0" fmla="*/ -1 w 1784824"/>
                  <a:gd name="connsiteY0" fmla="*/ 0 h 3547984"/>
                  <a:gd name="connsiteX1" fmla="*/ 904645 w 1784824"/>
                  <a:gd name="connsiteY1" fmla="*/ 3547984 h 3547984"/>
                  <a:gd name="connsiteX2" fmla="*/ 1784824 w 1784824"/>
                  <a:gd name="connsiteY2" fmla="*/ 3296324 h 3547984"/>
                  <a:gd name="connsiteX0" fmla="*/ 1 w 1586832"/>
                  <a:gd name="connsiteY0" fmla="*/ 0 h 3547984"/>
                  <a:gd name="connsiteX1" fmla="*/ 904647 w 1586832"/>
                  <a:gd name="connsiteY1" fmla="*/ 3547984 h 3547984"/>
                  <a:gd name="connsiteX2" fmla="*/ 1586832 w 1586832"/>
                  <a:gd name="connsiteY2" fmla="*/ 3268220 h 3547984"/>
                  <a:gd name="connsiteX0" fmla="*/ -1 w 1595255"/>
                  <a:gd name="connsiteY0" fmla="*/ 0 h 3547984"/>
                  <a:gd name="connsiteX1" fmla="*/ 904645 w 1595255"/>
                  <a:gd name="connsiteY1" fmla="*/ 3547984 h 3547984"/>
                  <a:gd name="connsiteX2" fmla="*/ 1595254 w 1595255"/>
                  <a:gd name="connsiteY2" fmla="*/ 3324428 h 3547984"/>
                  <a:gd name="connsiteX0" fmla="*/ 1 w 1595255"/>
                  <a:gd name="connsiteY0" fmla="*/ 0 h 3435557"/>
                  <a:gd name="connsiteX1" fmla="*/ 870946 w 1595255"/>
                  <a:gd name="connsiteY1" fmla="*/ 3435557 h 3435557"/>
                  <a:gd name="connsiteX2" fmla="*/ 1595256 w 1595255"/>
                  <a:gd name="connsiteY2" fmla="*/ 3324428 h 3435557"/>
                  <a:gd name="connsiteX0" fmla="*/ -1 w 1595255"/>
                  <a:gd name="connsiteY0" fmla="*/ 0 h 3351234"/>
                  <a:gd name="connsiteX1" fmla="*/ 887795 w 1595255"/>
                  <a:gd name="connsiteY1" fmla="*/ 3351234 h 3351234"/>
                  <a:gd name="connsiteX2" fmla="*/ 1595254 w 1595255"/>
                  <a:gd name="connsiteY2" fmla="*/ 3324428 h 3351234"/>
                  <a:gd name="connsiteX0" fmla="*/ 1 w 1595255"/>
                  <a:gd name="connsiteY0" fmla="*/ 0 h 3351234"/>
                  <a:gd name="connsiteX1" fmla="*/ 887797 w 1595255"/>
                  <a:gd name="connsiteY1" fmla="*/ 3351234 h 3351234"/>
                  <a:gd name="connsiteX2" fmla="*/ 1595256 w 1595255"/>
                  <a:gd name="connsiteY2" fmla="*/ 3324428 h 3351234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09898"/>
                  <a:gd name="connsiteY0" fmla="*/ 0 h 6330567"/>
                  <a:gd name="connsiteX1" fmla="*/ 715077 w 1409898"/>
                  <a:gd name="connsiteY1" fmla="*/ 6330567 h 6330567"/>
                  <a:gd name="connsiteX2" fmla="*/ 1409898 w 1409898"/>
                  <a:gd name="connsiteY2" fmla="*/ 6303761 h 6330567"/>
                  <a:gd name="connsiteX0" fmla="*/ 0 w 2201879"/>
                  <a:gd name="connsiteY0" fmla="*/ 0 h 5121969"/>
                  <a:gd name="connsiteX1" fmla="*/ 1507058 w 2201879"/>
                  <a:gd name="connsiteY1" fmla="*/ 5121969 h 5121969"/>
                  <a:gd name="connsiteX2" fmla="*/ 2201879 w 2201879"/>
                  <a:gd name="connsiteY2" fmla="*/ 5095163 h 5121969"/>
                  <a:gd name="connsiteX0" fmla="*/ 0 w 1772186"/>
                  <a:gd name="connsiteY0" fmla="*/ 0 h 7034534"/>
                  <a:gd name="connsiteX1" fmla="*/ 1507058 w 1772186"/>
                  <a:gd name="connsiteY1" fmla="*/ 5121969 h 7034534"/>
                  <a:gd name="connsiteX2" fmla="*/ 1772186 w 1772186"/>
                  <a:gd name="connsiteY2" fmla="*/ 7034534 h 7034534"/>
                  <a:gd name="connsiteX0" fmla="*/ 0 w 1772186"/>
                  <a:gd name="connsiteY0" fmla="*/ 0 h 7034534"/>
                  <a:gd name="connsiteX1" fmla="*/ 1043665 w 1772186"/>
                  <a:gd name="connsiteY1" fmla="*/ 2395607 h 7034534"/>
                  <a:gd name="connsiteX2" fmla="*/ 1772186 w 1772186"/>
                  <a:gd name="connsiteY2" fmla="*/ 7034534 h 7034534"/>
                  <a:gd name="connsiteX0" fmla="*/ 0 w 1763760"/>
                  <a:gd name="connsiteY0" fmla="*/ 0 h 7315597"/>
                  <a:gd name="connsiteX1" fmla="*/ 1043665 w 1763760"/>
                  <a:gd name="connsiteY1" fmla="*/ 2395607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459267 w 1763760"/>
                  <a:gd name="connsiteY1" fmla="*/ 568653 h 7315597"/>
                  <a:gd name="connsiteX2" fmla="*/ 1009964 w 1763760"/>
                  <a:gd name="connsiteY2" fmla="*/ 2283180 h 7315597"/>
                  <a:gd name="connsiteX3" fmla="*/ 1763760 w 1763760"/>
                  <a:gd name="connsiteY3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1 w 753797"/>
                  <a:gd name="connsiteY0" fmla="*/ 0 h 5032417"/>
                  <a:gd name="connsiteX1" fmla="*/ 753797 w 753797"/>
                  <a:gd name="connsiteY1" fmla="*/ 5032417 h 5032417"/>
                  <a:gd name="connsiteX0" fmla="*/ 0 w 1646880"/>
                  <a:gd name="connsiteY0" fmla="*/ 0 h 12115345"/>
                  <a:gd name="connsiteX1" fmla="*/ 1646880 w 1646880"/>
                  <a:gd name="connsiteY1" fmla="*/ 12115345 h 12115345"/>
                  <a:gd name="connsiteX0" fmla="*/ 0 w 1377269"/>
                  <a:gd name="connsiteY0" fmla="*/ 0 h 9360879"/>
                  <a:gd name="connsiteX1" fmla="*/ 1377269 w 1377269"/>
                  <a:gd name="connsiteY1" fmla="*/ 9360879 h 9360879"/>
                  <a:gd name="connsiteX0" fmla="*/ 0 w 1364632"/>
                  <a:gd name="connsiteY0" fmla="*/ 0 h 8854950"/>
                  <a:gd name="connsiteX1" fmla="*/ 1364632 w 1364632"/>
                  <a:gd name="connsiteY1" fmla="*/ 8854950 h 885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632" h="8854950">
                    <a:moveTo>
                      <a:pt x="0" y="0"/>
                    </a:moveTo>
                    <a:lnTo>
                      <a:pt x="1364632" y="8854950"/>
                    </a:ln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6416258" y="4532768"/>
                <a:ext cx="1552104" cy="1046226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13024"/>
                  <a:gd name="connsiteY0" fmla="*/ 0 h 904568"/>
                  <a:gd name="connsiteX1" fmla="*/ 965332 w 2413024"/>
                  <a:gd name="connsiteY1" fmla="*/ 523041 h 904568"/>
                  <a:gd name="connsiteX2" fmla="*/ 2413024 w 2413024"/>
                  <a:gd name="connsiteY2" fmla="*/ 904568 h 904568"/>
                  <a:gd name="connsiteX0" fmla="*/ 0 w 2425662"/>
                  <a:gd name="connsiteY0" fmla="*/ 0 h 904568"/>
                  <a:gd name="connsiteX1" fmla="*/ 977970 w 2425662"/>
                  <a:gd name="connsiteY1" fmla="*/ 523041 h 904568"/>
                  <a:gd name="connsiteX2" fmla="*/ 2425662 w 2425662"/>
                  <a:gd name="connsiteY2" fmla="*/ 904568 h 904568"/>
                  <a:gd name="connsiteX0" fmla="*/ 0 w 2421450"/>
                  <a:gd name="connsiteY0" fmla="*/ 0 h 845049"/>
                  <a:gd name="connsiteX1" fmla="*/ 973758 w 2421450"/>
                  <a:gd name="connsiteY1" fmla="*/ 463522 h 845049"/>
                  <a:gd name="connsiteX2" fmla="*/ 2421450 w 2421450"/>
                  <a:gd name="connsiteY2" fmla="*/ 845049 h 845049"/>
                  <a:gd name="connsiteX0" fmla="*/ 0 w 2745825"/>
                  <a:gd name="connsiteY0" fmla="*/ 0 h 1161577"/>
                  <a:gd name="connsiteX1" fmla="*/ 1298133 w 2745825"/>
                  <a:gd name="connsiteY1" fmla="*/ 780050 h 1161577"/>
                  <a:gd name="connsiteX2" fmla="*/ 2745825 w 2745825"/>
                  <a:gd name="connsiteY2" fmla="*/ 1161577 h 1161577"/>
                  <a:gd name="connsiteX0" fmla="*/ 0 w 2745825"/>
                  <a:gd name="connsiteY0" fmla="*/ 0 h 1177810"/>
                  <a:gd name="connsiteX1" fmla="*/ 1298133 w 2745825"/>
                  <a:gd name="connsiteY1" fmla="*/ 796283 h 1177810"/>
                  <a:gd name="connsiteX2" fmla="*/ 2745825 w 2745825"/>
                  <a:gd name="connsiteY2" fmla="*/ 1177810 h 1177810"/>
                  <a:gd name="connsiteX0" fmla="*/ 0 w 2745825"/>
                  <a:gd name="connsiteY0" fmla="*/ 0 h 1188631"/>
                  <a:gd name="connsiteX1" fmla="*/ 1298133 w 2745825"/>
                  <a:gd name="connsiteY1" fmla="*/ 807104 h 1188631"/>
                  <a:gd name="connsiteX2" fmla="*/ 2745825 w 2745825"/>
                  <a:gd name="connsiteY2" fmla="*/ 1188631 h 1188631"/>
                  <a:gd name="connsiteX0" fmla="*/ 0 w 2745825"/>
                  <a:gd name="connsiteY0" fmla="*/ 0 h 1188631"/>
                  <a:gd name="connsiteX1" fmla="*/ 1298133 w 2745825"/>
                  <a:gd name="connsiteY1" fmla="*/ 807104 h 1188631"/>
                  <a:gd name="connsiteX2" fmla="*/ 2745825 w 2745825"/>
                  <a:gd name="connsiteY2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9074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9074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66610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34744 w 2745825"/>
                  <a:gd name="connsiteY2" fmla="*/ 802075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34744 w 2745825"/>
                  <a:gd name="connsiteY2" fmla="*/ 802075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16791 w 2745825"/>
                  <a:gd name="connsiteY2" fmla="*/ 802076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5825" h="1188631">
                    <a:moveTo>
                      <a:pt x="0" y="0"/>
                    </a:moveTo>
                    <a:cubicBezTo>
                      <a:pt x="73646" y="119701"/>
                      <a:pt x="326611" y="364556"/>
                      <a:pt x="328120" y="496368"/>
                    </a:cubicBezTo>
                    <a:cubicBezTo>
                      <a:pt x="328745" y="636810"/>
                      <a:pt x="634057" y="804395"/>
                      <a:pt x="829428" y="807488"/>
                    </a:cubicBezTo>
                    <a:lnTo>
                      <a:pt x="1298133" y="807104"/>
                    </a:lnTo>
                    <a:cubicBezTo>
                      <a:pt x="2035181" y="812538"/>
                      <a:pt x="2510084" y="1088509"/>
                      <a:pt x="2745825" y="1188631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5856664" y="5239999"/>
                <a:ext cx="1298139" cy="3177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6535" h="3609">
                    <a:moveTo>
                      <a:pt x="0" y="0"/>
                    </a:moveTo>
                    <a:lnTo>
                      <a:pt x="2296535" y="3609"/>
                    </a:ln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4592665" y="4853210"/>
                <a:ext cx="1388360" cy="1946647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20911"/>
                  <a:gd name="connsiteY0" fmla="*/ 4420151 h 4420151"/>
                  <a:gd name="connsiteX1" fmla="*/ 20911 w 20911"/>
                  <a:gd name="connsiteY1" fmla="*/ 0 h 4420151"/>
                  <a:gd name="connsiteX0" fmla="*/ 62 w 20973"/>
                  <a:gd name="connsiteY0" fmla="*/ 4420151 h 4420151"/>
                  <a:gd name="connsiteX1" fmla="*/ 620 w 20973"/>
                  <a:gd name="connsiteY1" fmla="*/ 3446239 h 4420151"/>
                  <a:gd name="connsiteX2" fmla="*/ 20973 w 20973"/>
                  <a:gd name="connsiteY2" fmla="*/ 0 h 4420151"/>
                  <a:gd name="connsiteX0" fmla="*/ 572 w 21483"/>
                  <a:gd name="connsiteY0" fmla="*/ 4420151 h 4420151"/>
                  <a:gd name="connsiteX1" fmla="*/ 1130 w 21483"/>
                  <a:gd name="connsiteY1" fmla="*/ 3446239 h 4420151"/>
                  <a:gd name="connsiteX2" fmla="*/ 1061 w 21483"/>
                  <a:gd name="connsiteY2" fmla="*/ 1696752 h 4420151"/>
                  <a:gd name="connsiteX3" fmla="*/ 21483 w 21483"/>
                  <a:gd name="connsiteY3" fmla="*/ 0 h 4420151"/>
                  <a:gd name="connsiteX0" fmla="*/ 572 w 21483"/>
                  <a:gd name="connsiteY0" fmla="*/ 4592682 h 4592682"/>
                  <a:gd name="connsiteX1" fmla="*/ 1130 w 21483"/>
                  <a:gd name="connsiteY1" fmla="*/ 3618770 h 4592682"/>
                  <a:gd name="connsiteX2" fmla="*/ 1061 w 21483"/>
                  <a:gd name="connsiteY2" fmla="*/ 1869283 h 4592682"/>
                  <a:gd name="connsiteX3" fmla="*/ 1268 w 21483"/>
                  <a:gd name="connsiteY3" fmla="*/ 91580 h 4592682"/>
                  <a:gd name="connsiteX4" fmla="*/ 21483 w 21483"/>
                  <a:gd name="connsiteY4" fmla="*/ 172531 h 4592682"/>
                  <a:gd name="connsiteX0" fmla="*/ 572 w 11193"/>
                  <a:gd name="connsiteY0" fmla="*/ 5887463 h 5887463"/>
                  <a:gd name="connsiteX1" fmla="*/ 1130 w 11193"/>
                  <a:gd name="connsiteY1" fmla="*/ 4913551 h 5887463"/>
                  <a:gd name="connsiteX2" fmla="*/ 1061 w 11193"/>
                  <a:gd name="connsiteY2" fmla="*/ 3164064 h 5887463"/>
                  <a:gd name="connsiteX3" fmla="*/ 1268 w 11193"/>
                  <a:gd name="connsiteY3" fmla="*/ 1386361 h 5887463"/>
                  <a:gd name="connsiteX4" fmla="*/ 11193 w 11193"/>
                  <a:gd name="connsiteY4" fmla="*/ 0 h 5887463"/>
                  <a:gd name="connsiteX0" fmla="*/ 572 w 11193"/>
                  <a:gd name="connsiteY0" fmla="*/ 5887463 h 5887463"/>
                  <a:gd name="connsiteX1" fmla="*/ 1130 w 11193"/>
                  <a:gd name="connsiteY1" fmla="*/ 4913551 h 5887463"/>
                  <a:gd name="connsiteX2" fmla="*/ 1061 w 11193"/>
                  <a:gd name="connsiteY2" fmla="*/ 3164064 h 5887463"/>
                  <a:gd name="connsiteX3" fmla="*/ 1268 w 11193"/>
                  <a:gd name="connsiteY3" fmla="*/ 1386361 h 5887463"/>
                  <a:gd name="connsiteX4" fmla="*/ 9071 w 11193"/>
                  <a:gd name="connsiteY4" fmla="*/ 483403 h 5887463"/>
                  <a:gd name="connsiteX5" fmla="*/ 11193 w 11193"/>
                  <a:gd name="connsiteY5" fmla="*/ 0 h 5887463"/>
                  <a:gd name="connsiteX0" fmla="*/ 572 w 11193"/>
                  <a:gd name="connsiteY0" fmla="*/ 5887463 h 5887463"/>
                  <a:gd name="connsiteX1" fmla="*/ 1130 w 11193"/>
                  <a:gd name="connsiteY1" fmla="*/ 4913551 h 5887463"/>
                  <a:gd name="connsiteX2" fmla="*/ 1061 w 11193"/>
                  <a:gd name="connsiteY2" fmla="*/ 3164064 h 5887463"/>
                  <a:gd name="connsiteX3" fmla="*/ 1268 w 11193"/>
                  <a:gd name="connsiteY3" fmla="*/ 1386361 h 5887463"/>
                  <a:gd name="connsiteX4" fmla="*/ 3754 w 11193"/>
                  <a:gd name="connsiteY4" fmla="*/ 539839 h 5887463"/>
                  <a:gd name="connsiteX5" fmla="*/ 9071 w 11193"/>
                  <a:gd name="connsiteY5" fmla="*/ 483403 h 5887463"/>
                  <a:gd name="connsiteX6" fmla="*/ 11193 w 11193"/>
                  <a:gd name="connsiteY6" fmla="*/ 0 h 5887463"/>
                  <a:gd name="connsiteX0" fmla="*/ 572 w 11303"/>
                  <a:gd name="connsiteY0" fmla="*/ 6104828 h 6104828"/>
                  <a:gd name="connsiteX1" fmla="*/ 1130 w 11303"/>
                  <a:gd name="connsiteY1" fmla="*/ 5130916 h 6104828"/>
                  <a:gd name="connsiteX2" fmla="*/ 1061 w 11303"/>
                  <a:gd name="connsiteY2" fmla="*/ 3381429 h 6104828"/>
                  <a:gd name="connsiteX3" fmla="*/ 1268 w 11303"/>
                  <a:gd name="connsiteY3" fmla="*/ 1603726 h 6104828"/>
                  <a:gd name="connsiteX4" fmla="*/ 3754 w 11303"/>
                  <a:gd name="connsiteY4" fmla="*/ 757204 h 6104828"/>
                  <a:gd name="connsiteX5" fmla="*/ 9071 w 11303"/>
                  <a:gd name="connsiteY5" fmla="*/ 700768 h 6104828"/>
                  <a:gd name="connsiteX6" fmla="*/ 11303 w 11303"/>
                  <a:gd name="connsiteY6" fmla="*/ 0 h 6104828"/>
                  <a:gd name="connsiteX0" fmla="*/ 572 w 11303"/>
                  <a:gd name="connsiteY0" fmla="*/ 6104828 h 6104828"/>
                  <a:gd name="connsiteX1" fmla="*/ 1130 w 11303"/>
                  <a:gd name="connsiteY1" fmla="*/ 5130916 h 6104828"/>
                  <a:gd name="connsiteX2" fmla="*/ 1061 w 11303"/>
                  <a:gd name="connsiteY2" fmla="*/ 3381429 h 6104828"/>
                  <a:gd name="connsiteX3" fmla="*/ 1268 w 11303"/>
                  <a:gd name="connsiteY3" fmla="*/ 1603726 h 6104828"/>
                  <a:gd name="connsiteX4" fmla="*/ 3754 w 11303"/>
                  <a:gd name="connsiteY4" fmla="*/ 757204 h 6104828"/>
                  <a:gd name="connsiteX5" fmla="*/ 9071 w 11303"/>
                  <a:gd name="connsiteY5" fmla="*/ 700768 h 6104828"/>
                  <a:gd name="connsiteX6" fmla="*/ 11303 w 11303"/>
                  <a:gd name="connsiteY6" fmla="*/ 0 h 6104828"/>
                  <a:gd name="connsiteX0" fmla="*/ 572 w 11230"/>
                  <a:gd name="connsiteY0" fmla="*/ 6104828 h 6104828"/>
                  <a:gd name="connsiteX1" fmla="*/ 1130 w 11230"/>
                  <a:gd name="connsiteY1" fmla="*/ 5130916 h 6104828"/>
                  <a:gd name="connsiteX2" fmla="*/ 1061 w 11230"/>
                  <a:gd name="connsiteY2" fmla="*/ 3381429 h 6104828"/>
                  <a:gd name="connsiteX3" fmla="*/ 1268 w 11230"/>
                  <a:gd name="connsiteY3" fmla="*/ 1603726 h 6104828"/>
                  <a:gd name="connsiteX4" fmla="*/ 3754 w 11230"/>
                  <a:gd name="connsiteY4" fmla="*/ 757204 h 6104828"/>
                  <a:gd name="connsiteX5" fmla="*/ 9071 w 11230"/>
                  <a:gd name="connsiteY5" fmla="*/ 700768 h 6104828"/>
                  <a:gd name="connsiteX6" fmla="*/ 11230 w 11230"/>
                  <a:gd name="connsiteY6" fmla="*/ 0 h 6104828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9071 w 11267"/>
                  <a:gd name="connsiteY5" fmla="*/ 723251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9071 w 11267"/>
                  <a:gd name="connsiteY5" fmla="*/ 723251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8924 w 11267"/>
                  <a:gd name="connsiteY5" fmla="*/ 745735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8924 w 11267"/>
                  <a:gd name="connsiteY5" fmla="*/ 745735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8924 w 11267"/>
                  <a:gd name="connsiteY5" fmla="*/ 745735 h 6127311"/>
                  <a:gd name="connsiteX6" fmla="*/ 11267 w 11267"/>
                  <a:gd name="connsiteY6" fmla="*/ 0 h 6127311"/>
                  <a:gd name="connsiteX0" fmla="*/ 63 w 10758"/>
                  <a:gd name="connsiteY0" fmla="*/ 6127311 h 6127311"/>
                  <a:gd name="connsiteX1" fmla="*/ 621 w 10758"/>
                  <a:gd name="connsiteY1" fmla="*/ 5153399 h 6127311"/>
                  <a:gd name="connsiteX2" fmla="*/ 552 w 10758"/>
                  <a:gd name="connsiteY2" fmla="*/ 3403912 h 6127311"/>
                  <a:gd name="connsiteX3" fmla="*/ 759 w 10758"/>
                  <a:gd name="connsiteY3" fmla="*/ 1626209 h 6127311"/>
                  <a:gd name="connsiteX4" fmla="*/ 3245 w 10758"/>
                  <a:gd name="connsiteY4" fmla="*/ 779687 h 6127311"/>
                  <a:gd name="connsiteX5" fmla="*/ 8415 w 10758"/>
                  <a:gd name="connsiteY5" fmla="*/ 745735 h 6127311"/>
                  <a:gd name="connsiteX6" fmla="*/ 10758 w 10758"/>
                  <a:gd name="connsiteY6" fmla="*/ 0 h 6127311"/>
                  <a:gd name="connsiteX0" fmla="*/ 63 w 10758"/>
                  <a:gd name="connsiteY0" fmla="*/ 6127311 h 6127311"/>
                  <a:gd name="connsiteX1" fmla="*/ 621 w 10758"/>
                  <a:gd name="connsiteY1" fmla="*/ 5153399 h 6127311"/>
                  <a:gd name="connsiteX2" fmla="*/ 552 w 10758"/>
                  <a:gd name="connsiteY2" fmla="*/ 3403912 h 6127311"/>
                  <a:gd name="connsiteX3" fmla="*/ 759 w 10758"/>
                  <a:gd name="connsiteY3" fmla="*/ 1626209 h 6127311"/>
                  <a:gd name="connsiteX4" fmla="*/ 3245 w 10758"/>
                  <a:gd name="connsiteY4" fmla="*/ 779687 h 6127311"/>
                  <a:gd name="connsiteX5" fmla="*/ 8415 w 10758"/>
                  <a:gd name="connsiteY5" fmla="*/ 745735 h 6127311"/>
                  <a:gd name="connsiteX6" fmla="*/ 10758 w 10758"/>
                  <a:gd name="connsiteY6" fmla="*/ 0 h 6127311"/>
                  <a:gd name="connsiteX0" fmla="*/ 63 w 10758"/>
                  <a:gd name="connsiteY0" fmla="*/ 6127311 h 6127311"/>
                  <a:gd name="connsiteX1" fmla="*/ 621 w 10758"/>
                  <a:gd name="connsiteY1" fmla="*/ 5153399 h 6127311"/>
                  <a:gd name="connsiteX2" fmla="*/ 552 w 10758"/>
                  <a:gd name="connsiteY2" fmla="*/ 3403912 h 6127311"/>
                  <a:gd name="connsiteX3" fmla="*/ 759 w 10758"/>
                  <a:gd name="connsiteY3" fmla="*/ 1626209 h 6127311"/>
                  <a:gd name="connsiteX4" fmla="*/ 3245 w 10758"/>
                  <a:gd name="connsiteY4" fmla="*/ 779687 h 6127311"/>
                  <a:gd name="connsiteX5" fmla="*/ 8415 w 10758"/>
                  <a:gd name="connsiteY5" fmla="*/ 745735 h 6127311"/>
                  <a:gd name="connsiteX6" fmla="*/ 10758 w 10758"/>
                  <a:gd name="connsiteY6" fmla="*/ 0 h 6127311"/>
                  <a:gd name="connsiteX0" fmla="*/ 0 w 10695"/>
                  <a:gd name="connsiteY0" fmla="*/ 6127311 h 6127311"/>
                  <a:gd name="connsiteX1" fmla="*/ 558 w 10695"/>
                  <a:gd name="connsiteY1" fmla="*/ 5153399 h 6127311"/>
                  <a:gd name="connsiteX2" fmla="*/ 489 w 10695"/>
                  <a:gd name="connsiteY2" fmla="*/ 3403912 h 6127311"/>
                  <a:gd name="connsiteX3" fmla="*/ 696 w 10695"/>
                  <a:gd name="connsiteY3" fmla="*/ 1626209 h 6127311"/>
                  <a:gd name="connsiteX4" fmla="*/ 3182 w 10695"/>
                  <a:gd name="connsiteY4" fmla="*/ 779687 h 6127311"/>
                  <a:gd name="connsiteX5" fmla="*/ 8352 w 10695"/>
                  <a:gd name="connsiteY5" fmla="*/ 745735 h 6127311"/>
                  <a:gd name="connsiteX6" fmla="*/ 10695 w 10695"/>
                  <a:gd name="connsiteY6" fmla="*/ 0 h 6127311"/>
                  <a:gd name="connsiteX0" fmla="*/ 0 w 10695"/>
                  <a:gd name="connsiteY0" fmla="*/ 6127311 h 6127311"/>
                  <a:gd name="connsiteX1" fmla="*/ 558 w 10695"/>
                  <a:gd name="connsiteY1" fmla="*/ 5153399 h 6127311"/>
                  <a:gd name="connsiteX2" fmla="*/ 489 w 10695"/>
                  <a:gd name="connsiteY2" fmla="*/ 3403912 h 6127311"/>
                  <a:gd name="connsiteX3" fmla="*/ 696 w 10695"/>
                  <a:gd name="connsiteY3" fmla="*/ 1626209 h 6127311"/>
                  <a:gd name="connsiteX4" fmla="*/ 3182 w 10695"/>
                  <a:gd name="connsiteY4" fmla="*/ 779687 h 6127311"/>
                  <a:gd name="connsiteX5" fmla="*/ 8352 w 10695"/>
                  <a:gd name="connsiteY5" fmla="*/ 745735 h 6127311"/>
                  <a:gd name="connsiteX6" fmla="*/ 10695 w 10695"/>
                  <a:gd name="connsiteY6" fmla="*/ 0 h 6127311"/>
                  <a:gd name="connsiteX0" fmla="*/ 0 w 10695"/>
                  <a:gd name="connsiteY0" fmla="*/ 6127311 h 6127311"/>
                  <a:gd name="connsiteX1" fmla="*/ 558 w 10695"/>
                  <a:gd name="connsiteY1" fmla="*/ 5153399 h 6127311"/>
                  <a:gd name="connsiteX2" fmla="*/ 489 w 10695"/>
                  <a:gd name="connsiteY2" fmla="*/ 3403912 h 6127311"/>
                  <a:gd name="connsiteX3" fmla="*/ 696 w 10695"/>
                  <a:gd name="connsiteY3" fmla="*/ 1626209 h 6127311"/>
                  <a:gd name="connsiteX4" fmla="*/ 3182 w 10695"/>
                  <a:gd name="connsiteY4" fmla="*/ 779687 h 6127311"/>
                  <a:gd name="connsiteX5" fmla="*/ 8352 w 10695"/>
                  <a:gd name="connsiteY5" fmla="*/ 745735 h 6127311"/>
                  <a:gd name="connsiteX6" fmla="*/ 10695 w 10695"/>
                  <a:gd name="connsiteY6" fmla="*/ 0 h 6127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5" h="6127311">
                    <a:moveTo>
                      <a:pt x="0" y="6127311"/>
                    </a:moveTo>
                    <a:cubicBezTo>
                      <a:pt x="233" y="5848303"/>
                      <a:pt x="533" y="5453440"/>
                      <a:pt x="558" y="5153399"/>
                    </a:cubicBezTo>
                    <a:cubicBezTo>
                      <a:pt x="535" y="4570237"/>
                      <a:pt x="512" y="3987074"/>
                      <a:pt x="489" y="3403912"/>
                    </a:cubicBezTo>
                    <a:lnTo>
                      <a:pt x="696" y="1626209"/>
                    </a:lnTo>
                    <a:cubicBezTo>
                      <a:pt x="798" y="1161942"/>
                      <a:pt x="1735" y="795263"/>
                      <a:pt x="3182" y="779687"/>
                    </a:cubicBezTo>
                    <a:lnTo>
                      <a:pt x="8352" y="745735"/>
                    </a:lnTo>
                    <a:cubicBezTo>
                      <a:pt x="10189" y="724542"/>
                      <a:pt x="10371" y="392427"/>
                      <a:pt x="10695" y="0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1160784" y="2588636"/>
                <a:ext cx="4919947" cy="526039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00" h="1655773">
                    <a:moveTo>
                      <a:pt x="0" y="0"/>
                    </a:moveTo>
                    <a:cubicBezTo>
                      <a:pt x="1656" y="382031"/>
                      <a:pt x="3313" y="764063"/>
                      <a:pt x="4969" y="1146094"/>
                    </a:cubicBezTo>
                    <a:cubicBezTo>
                      <a:pt x="6458" y="1477019"/>
                      <a:pt x="8094" y="1630258"/>
                      <a:pt x="9904" y="1655773"/>
                    </a:cubicBezTo>
                    <a:lnTo>
                      <a:pt x="37900" y="1628980"/>
                    </a:ln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1172248" y="3110166"/>
                <a:ext cx="2730245" cy="2130221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5252"/>
                  <a:gd name="connsiteY0" fmla="*/ 6981657 h 6995365"/>
                  <a:gd name="connsiteX1" fmla="*/ 1972 w 35252"/>
                  <a:gd name="connsiteY1" fmla="*/ 13711 h 6995365"/>
                  <a:gd name="connsiteX2" fmla="*/ 6907 w 35252"/>
                  <a:gd name="connsiteY2" fmla="*/ 523390 h 6995365"/>
                  <a:gd name="connsiteX3" fmla="*/ 35252 w 35252"/>
                  <a:gd name="connsiteY3" fmla="*/ 496597 h 6995365"/>
                  <a:gd name="connsiteX0" fmla="*/ 0 w 35252"/>
                  <a:gd name="connsiteY0" fmla="*/ 6485059 h 6513738"/>
                  <a:gd name="connsiteX1" fmla="*/ 7292 w 35252"/>
                  <a:gd name="connsiteY1" fmla="*/ 3681297 h 6513738"/>
                  <a:gd name="connsiteX2" fmla="*/ 6907 w 35252"/>
                  <a:gd name="connsiteY2" fmla="*/ 26792 h 6513738"/>
                  <a:gd name="connsiteX3" fmla="*/ 35252 w 35252"/>
                  <a:gd name="connsiteY3" fmla="*/ -1 h 6513738"/>
                  <a:gd name="connsiteX0" fmla="*/ 0 w 35252"/>
                  <a:gd name="connsiteY0" fmla="*/ 6485059 h 6513735"/>
                  <a:gd name="connsiteX1" fmla="*/ 7292 w 35252"/>
                  <a:gd name="connsiteY1" fmla="*/ 3681297 h 6513735"/>
                  <a:gd name="connsiteX2" fmla="*/ 12377 w 35252"/>
                  <a:gd name="connsiteY2" fmla="*/ 3425503 h 6513735"/>
                  <a:gd name="connsiteX3" fmla="*/ 35252 w 35252"/>
                  <a:gd name="connsiteY3" fmla="*/ -1 h 6513735"/>
                  <a:gd name="connsiteX0" fmla="*/ 0 w 36826"/>
                  <a:gd name="connsiteY0" fmla="*/ 5933917 h 5967446"/>
                  <a:gd name="connsiteX1" fmla="*/ 8866 w 36826"/>
                  <a:gd name="connsiteY1" fmla="*/ 3681297 h 5967446"/>
                  <a:gd name="connsiteX2" fmla="*/ 13951 w 36826"/>
                  <a:gd name="connsiteY2" fmla="*/ 3425503 h 5967446"/>
                  <a:gd name="connsiteX3" fmla="*/ 36826 w 36826"/>
                  <a:gd name="connsiteY3" fmla="*/ -1 h 5967446"/>
                  <a:gd name="connsiteX0" fmla="*/ 0 w 36826"/>
                  <a:gd name="connsiteY0" fmla="*/ 5933917 h 5952369"/>
                  <a:gd name="connsiteX1" fmla="*/ 9241 w 36826"/>
                  <a:gd name="connsiteY1" fmla="*/ 1017444 h 5952369"/>
                  <a:gd name="connsiteX2" fmla="*/ 13951 w 36826"/>
                  <a:gd name="connsiteY2" fmla="*/ 3425503 h 5952369"/>
                  <a:gd name="connsiteX3" fmla="*/ 36826 w 36826"/>
                  <a:gd name="connsiteY3" fmla="*/ -1 h 5952369"/>
                  <a:gd name="connsiteX0" fmla="*/ 0 w 39224"/>
                  <a:gd name="connsiteY0" fmla="*/ 5780823 h 5799766"/>
                  <a:gd name="connsiteX1" fmla="*/ 11639 w 39224"/>
                  <a:gd name="connsiteY1" fmla="*/ 1017444 h 5799766"/>
                  <a:gd name="connsiteX2" fmla="*/ 16349 w 39224"/>
                  <a:gd name="connsiteY2" fmla="*/ 3425503 h 5799766"/>
                  <a:gd name="connsiteX3" fmla="*/ 39224 w 39224"/>
                  <a:gd name="connsiteY3" fmla="*/ -1 h 5799766"/>
                  <a:gd name="connsiteX0" fmla="*/ 0 w 39224"/>
                  <a:gd name="connsiteY0" fmla="*/ 6795280 h 6814223"/>
                  <a:gd name="connsiteX1" fmla="*/ 11639 w 39224"/>
                  <a:gd name="connsiteY1" fmla="*/ 2031901 h 6814223"/>
                  <a:gd name="connsiteX2" fmla="*/ 20096 w 39224"/>
                  <a:gd name="connsiteY2" fmla="*/ 204 h 6814223"/>
                  <a:gd name="connsiteX3" fmla="*/ 39224 w 39224"/>
                  <a:gd name="connsiteY3" fmla="*/ 1014456 h 6814223"/>
                  <a:gd name="connsiteX0" fmla="*/ 0 w 20096"/>
                  <a:gd name="connsiteY0" fmla="*/ 6795280 h 6814223"/>
                  <a:gd name="connsiteX1" fmla="*/ 11639 w 20096"/>
                  <a:gd name="connsiteY1" fmla="*/ 2031901 h 6814223"/>
                  <a:gd name="connsiteX2" fmla="*/ 20096 w 20096"/>
                  <a:gd name="connsiteY2" fmla="*/ 204 h 6814223"/>
                  <a:gd name="connsiteX0" fmla="*/ 0 w 20096"/>
                  <a:gd name="connsiteY0" fmla="*/ 6795280 h 6795281"/>
                  <a:gd name="connsiteX1" fmla="*/ 11639 w 20096"/>
                  <a:gd name="connsiteY1" fmla="*/ 2031901 h 6795281"/>
                  <a:gd name="connsiteX2" fmla="*/ 20096 w 20096"/>
                  <a:gd name="connsiteY2" fmla="*/ 204 h 6795281"/>
                  <a:gd name="connsiteX0" fmla="*/ 0 w 20096"/>
                  <a:gd name="connsiteY0" fmla="*/ 6795075 h 6795076"/>
                  <a:gd name="connsiteX1" fmla="*/ 11639 w 20096"/>
                  <a:gd name="connsiteY1" fmla="*/ 2031696 h 6795076"/>
                  <a:gd name="connsiteX2" fmla="*/ 20096 w 20096"/>
                  <a:gd name="connsiteY2" fmla="*/ -1 h 6795076"/>
                  <a:gd name="connsiteX0" fmla="*/ 0 w 20096"/>
                  <a:gd name="connsiteY0" fmla="*/ 6795075 h 6795076"/>
                  <a:gd name="connsiteX1" fmla="*/ 11364 w 20096"/>
                  <a:gd name="connsiteY1" fmla="*/ 1994222 h 6795076"/>
                  <a:gd name="connsiteX2" fmla="*/ 20096 w 20096"/>
                  <a:gd name="connsiteY2" fmla="*/ -1 h 6795076"/>
                  <a:gd name="connsiteX0" fmla="*/ 0 w 20298"/>
                  <a:gd name="connsiteY0" fmla="*/ 6847544 h 6847544"/>
                  <a:gd name="connsiteX1" fmla="*/ 11566 w 20298"/>
                  <a:gd name="connsiteY1" fmla="*/ 1994222 h 6847544"/>
                  <a:gd name="connsiteX2" fmla="*/ 20298 w 20298"/>
                  <a:gd name="connsiteY2" fmla="*/ -1 h 6847544"/>
                  <a:gd name="connsiteX0" fmla="*/ 0 w 20298"/>
                  <a:gd name="connsiteY0" fmla="*/ 6847544 h 6847544"/>
                  <a:gd name="connsiteX1" fmla="*/ 11291 w 20298"/>
                  <a:gd name="connsiteY1" fmla="*/ 2106648 h 6847544"/>
                  <a:gd name="connsiteX2" fmla="*/ 20298 w 20298"/>
                  <a:gd name="connsiteY2" fmla="*/ -1 h 6847544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640 w 20298"/>
                  <a:gd name="connsiteY1" fmla="*/ 1709403 h 6885023"/>
                  <a:gd name="connsiteX2" fmla="*/ 20298 w 20298"/>
                  <a:gd name="connsiteY2" fmla="*/ 0 h 6885023"/>
                  <a:gd name="connsiteX0" fmla="*/ 0 w 19931"/>
                  <a:gd name="connsiteY0" fmla="*/ 6765098 h 6765098"/>
                  <a:gd name="connsiteX1" fmla="*/ 11640 w 19931"/>
                  <a:gd name="connsiteY1" fmla="*/ 1589478 h 6765098"/>
                  <a:gd name="connsiteX2" fmla="*/ 19931 w 19931"/>
                  <a:gd name="connsiteY2" fmla="*/ 0 h 6765098"/>
                  <a:gd name="connsiteX0" fmla="*/ 0 w 19931"/>
                  <a:gd name="connsiteY0" fmla="*/ 6765098 h 6765098"/>
                  <a:gd name="connsiteX1" fmla="*/ 11640 w 19931"/>
                  <a:gd name="connsiteY1" fmla="*/ 1589478 h 6765098"/>
                  <a:gd name="connsiteX2" fmla="*/ 16437 w 19931"/>
                  <a:gd name="connsiteY2" fmla="*/ 403950 h 6765098"/>
                  <a:gd name="connsiteX3" fmla="*/ 19931 w 19931"/>
                  <a:gd name="connsiteY3" fmla="*/ 0 h 6765098"/>
                  <a:gd name="connsiteX0" fmla="*/ 0 w 19931"/>
                  <a:gd name="connsiteY0" fmla="*/ 6765098 h 6765098"/>
                  <a:gd name="connsiteX1" fmla="*/ 11640 w 19931"/>
                  <a:gd name="connsiteY1" fmla="*/ 1589478 h 6765098"/>
                  <a:gd name="connsiteX2" fmla="*/ 16437 w 19931"/>
                  <a:gd name="connsiteY2" fmla="*/ 403950 h 6765098"/>
                  <a:gd name="connsiteX3" fmla="*/ 19931 w 19931"/>
                  <a:gd name="connsiteY3" fmla="*/ 0 h 6765098"/>
                  <a:gd name="connsiteX0" fmla="*/ 0 w 19931"/>
                  <a:gd name="connsiteY0" fmla="*/ 6765098 h 6765098"/>
                  <a:gd name="connsiteX1" fmla="*/ 11438 w 19931"/>
                  <a:gd name="connsiteY1" fmla="*/ 1589478 h 6765098"/>
                  <a:gd name="connsiteX2" fmla="*/ 16437 w 19931"/>
                  <a:gd name="connsiteY2" fmla="*/ 403950 h 6765098"/>
                  <a:gd name="connsiteX3" fmla="*/ 19931 w 19931"/>
                  <a:gd name="connsiteY3" fmla="*/ 0 h 6765098"/>
                  <a:gd name="connsiteX0" fmla="*/ 0 w 19931"/>
                  <a:gd name="connsiteY0" fmla="*/ 6765098 h 6765098"/>
                  <a:gd name="connsiteX1" fmla="*/ 9393 w 19931"/>
                  <a:gd name="connsiteY1" fmla="*/ 2240293 h 6765098"/>
                  <a:gd name="connsiteX2" fmla="*/ 11438 w 19931"/>
                  <a:gd name="connsiteY2" fmla="*/ 1589478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1438 w 19931"/>
                  <a:gd name="connsiteY2" fmla="*/ 1589478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2117 w 19931"/>
                  <a:gd name="connsiteY2" fmla="*/ 1424583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2117 w 19931"/>
                  <a:gd name="connsiteY2" fmla="*/ 1424583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2117 w 19931"/>
                  <a:gd name="connsiteY2" fmla="*/ 1424583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21032"/>
                  <a:gd name="connsiteY0" fmla="*/ 6705136 h 6705136"/>
                  <a:gd name="connsiteX1" fmla="*/ 10457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65 w 21032"/>
                  <a:gd name="connsiteY1" fmla="*/ 2307750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181 w 21032"/>
                  <a:gd name="connsiteY1" fmla="*/ 2397697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181 w 21032"/>
                  <a:gd name="connsiteY1" fmla="*/ 2397697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32" h="6705136">
                    <a:moveTo>
                      <a:pt x="0" y="6705136"/>
                    </a:moveTo>
                    <a:cubicBezTo>
                      <a:pt x="3394" y="5269323"/>
                      <a:pt x="6787" y="3833510"/>
                      <a:pt x="10181" y="2397697"/>
                    </a:cubicBezTo>
                    <a:cubicBezTo>
                      <a:pt x="11335" y="1924848"/>
                      <a:pt x="12253" y="1654436"/>
                      <a:pt x="13218" y="1424583"/>
                    </a:cubicBezTo>
                    <a:cubicBezTo>
                      <a:pt x="14884" y="1029407"/>
                      <a:pt x="15872" y="799126"/>
                      <a:pt x="17538" y="403950"/>
                    </a:cubicBezTo>
                    <a:cubicBezTo>
                      <a:pt x="18847" y="109056"/>
                      <a:pt x="19383" y="21105"/>
                      <a:pt x="21032" y="0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5654198" y="3107519"/>
                <a:ext cx="664981" cy="350828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1855"/>
                  <a:gd name="connsiteY0" fmla="*/ 0 h 901939"/>
                  <a:gd name="connsiteX1" fmla="*/ 1855 w 1855"/>
                  <a:gd name="connsiteY1" fmla="*/ 901939 h 901939"/>
                  <a:gd name="connsiteX0" fmla="*/ 0 w 10099"/>
                  <a:gd name="connsiteY0" fmla="*/ 0 h 8670"/>
                  <a:gd name="connsiteX1" fmla="*/ 10099 w 10099"/>
                  <a:gd name="connsiteY1" fmla="*/ 8670 h 8670"/>
                  <a:gd name="connsiteX0" fmla="*/ 0 w 10000"/>
                  <a:gd name="connsiteY0" fmla="*/ 0 h 9521"/>
                  <a:gd name="connsiteX1" fmla="*/ 10000 w 10000"/>
                  <a:gd name="connsiteY1" fmla="*/ 9521 h 9521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392"/>
                  <a:gd name="connsiteY0" fmla="*/ 0 h 10000"/>
                  <a:gd name="connsiteX1" fmla="*/ 10392 w 10392"/>
                  <a:gd name="connsiteY1" fmla="*/ 10000 h 10000"/>
                  <a:gd name="connsiteX0" fmla="*/ 0 w 10392"/>
                  <a:gd name="connsiteY0" fmla="*/ 0 h 10302"/>
                  <a:gd name="connsiteX1" fmla="*/ 10392 w 10392"/>
                  <a:gd name="connsiteY1" fmla="*/ 10302 h 10302"/>
                  <a:gd name="connsiteX0" fmla="*/ 0 w 10392"/>
                  <a:gd name="connsiteY0" fmla="*/ 0 h 10604"/>
                  <a:gd name="connsiteX1" fmla="*/ 10392 w 10392"/>
                  <a:gd name="connsiteY1" fmla="*/ 10604 h 10604"/>
                  <a:gd name="connsiteX0" fmla="*/ 0 w 10392"/>
                  <a:gd name="connsiteY0" fmla="*/ 0 h 10906"/>
                  <a:gd name="connsiteX1" fmla="*/ 10392 w 10392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25667"/>
                  <a:gd name="connsiteY0" fmla="*/ 0 h 10705"/>
                  <a:gd name="connsiteX1" fmla="*/ 25667 w 25667"/>
                  <a:gd name="connsiteY1" fmla="*/ 10705 h 10705"/>
                  <a:gd name="connsiteX0" fmla="*/ 0 w 26059"/>
                  <a:gd name="connsiteY0" fmla="*/ 0 h 10806"/>
                  <a:gd name="connsiteX1" fmla="*/ 26059 w 26059"/>
                  <a:gd name="connsiteY1" fmla="*/ 10806 h 10806"/>
                  <a:gd name="connsiteX0" fmla="*/ 0 w 25965"/>
                  <a:gd name="connsiteY0" fmla="*/ 0 h 12517"/>
                  <a:gd name="connsiteX1" fmla="*/ 25965 w 25965"/>
                  <a:gd name="connsiteY1" fmla="*/ 12517 h 12517"/>
                  <a:gd name="connsiteX0" fmla="*/ 0 w 26059"/>
                  <a:gd name="connsiteY0" fmla="*/ 0 h 13121"/>
                  <a:gd name="connsiteX1" fmla="*/ 26059 w 26059"/>
                  <a:gd name="connsiteY1" fmla="*/ 13121 h 13121"/>
                  <a:gd name="connsiteX0" fmla="*/ 0 w 26059"/>
                  <a:gd name="connsiteY0" fmla="*/ 0 h 13121"/>
                  <a:gd name="connsiteX1" fmla="*/ 26059 w 26059"/>
                  <a:gd name="connsiteY1" fmla="*/ 13121 h 13121"/>
                  <a:gd name="connsiteX0" fmla="*/ 0 w 26153"/>
                  <a:gd name="connsiteY0" fmla="*/ 0 h 14832"/>
                  <a:gd name="connsiteX1" fmla="*/ 26153 w 26153"/>
                  <a:gd name="connsiteY1" fmla="*/ 14832 h 14832"/>
                  <a:gd name="connsiteX0" fmla="*/ 0 w 26153"/>
                  <a:gd name="connsiteY0" fmla="*/ 0 h 14832"/>
                  <a:gd name="connsiteX1" fmla="*/ 26153 w 26153"/>
                  <a:gd name="connsiteY1" fmla="*/ 14832 h 1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53" h="14832">
                    <a:moveTo>
                      <a:pt x="0" y="0"/>
                    </a:moveTo>
                    <a:cubicBezTo>
                      <a:pt x="7218" y="111"/>
                      <a:pt x="26079" y="5761"/>
                      <a:pt x="26153" y="14832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100"/>
              <p:cNvSpPr/>
              <p:nvPr/>
            </p:nvSpPr>
            <p:spPr>
              <a:xfrm flipV="1">
                <a:off x="5654198" y="2758796"/>
                <a:ext cx="657534" cy="348752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1855"/>
                  <a:gd name="connsiteY0" fmla="*/ 0 h 901939"/>
                  <a:gd name="connsiteX1" fmla="*/ 1855 w 1855"/>
                  <a:gd name="connsiteY1" fmla="*/ 901939 h 901939"/>
                  <a:gd name="connsiteX0" fmla="*/ 0 w 10099"/>
                  <a:gd name="connsiteY0" fmla="*/ 0 h 8670"/>
                  <a:gd name="connsiteX1" fmla="*/ 10099 w 10099"/>
                  <a:gd name="connsiteY1" fmla="*/ 8670 h 8670"/>
                  <a:gd name="connsiteX0" fmla="*/ 0 w 10000"/>
                  <a:gd name="connsiteY0" fmla="*/ 0 h 9521"/>
                  <a:gd name="connsiteX1" fmla="*/ 10000 w 10000"/>
                  <a:gd name="connsiteY1" fmla="*/ 9521 h 9521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392"/>
                  <a:gd name="connsiteY0" fmla="*/ 0 h 10000"/>
                  <a:gd name="connsiteX1" fmla="*/ 10392 w 10392"/>
                  <a:gd name="connsiteY1" fmla="*/ 10000 h 10000"/>
                  <a:gd name="connsiteX0" fmla="*/ 0 w 10392"/>
                  <a:gd name="connsiteY0" fmla="*/ 0 h 10302"/>
                  <a:gd name="connsiteX1" fmla="*/ 10392 w 10392"/>
                  <a:gd name="connsiteY1" fmla="*/ 10302 h 10302"/>
                  <a:gd name="connsiteX0" fmla="*/ 0 w 10392"/>
                  <a:gd name="connsiteY0" fmla="*/ 0 h 10604"/>
                  <a:gd name="connsiteX1" fmla="*/ 10392 w 10392"/>
                  <a:gd name="connsiteY1" fmla="*/ 10604 h 10604"/>
                  <a:gd name="connsiteX0" fmla="*/ 0 w 10392"/>
                  <a:gd name="connsiteY0" fmla="*/ 0 h 10906"/>
                  <a:gd name="connsiteX1" fmla="*/ 10392 w 10392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27038"/>
                  <a:gd name="connsiteY0" fmla="*/ 0 h 15004"/>
                  <a:gd name="connsiteX1" fmla="*/ 27038 w 27038"/>
                  <a:gd name="connsiteY1" fmla="*/ 15004 h 15004"/>
                  <a:gd name="connsiteX0" fmla="*/ 0 w 27038"/>
                  <a:gd name="connsiteY0" fmla="*/ 0 h 15004"/>
                  <a:gd name="connsiteX1" fmla="*/ 27038 w 27038"/>
                  <a:gd name="connsiteY1" fmla="*/ 15004 h 1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038" h="15004">
                    <a:moveTo>
                      <a:pt x="0" y="0"/>
                    </a:moveTo>
                    <a:cubicBezTo>
                      <a:pt x="13387" y="111"/>
                      <a:pt x="26870" y="7745"/>
                      <a:pt x="27038" y="15004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Freeform 14"/>
            <p:cNvSpPr/>
            <p:nvPr/>
          </p:nvSpPr>
          <p:spPr>
            <a:xfrm>
              <a:off x="7759050" y="1737761"/>
              <a:ext cx="996984" cy="617104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20 w 1843540"/>
                <a:gd name="connsiteY0" fmla="*/ 0 h 3296324"/>
                <a:gd name="connsiteX1" fmla="*/ 1784845 w 1843540"/>
                <a:gd name="connsiteY1" fmla="*/ 3296324 h 3296324"/>
                <a:gd name="connsiteX0" fmla="*/ 1 w 1832414"/>
                <a:gd name="connsiteY0" fmla="*/ 0 h 3547984"/>
                <a:gd name="connsiteX1" fmla="*/ 904647 w 1832414"/>
                <a:gd name="connsiteY1" fmla="*/ 3547984 h 3547984"/>
                <a:gd name="connsiteX2" fmla="*/ 1784826 w 1832414"/>
                <a:gd name="connsiteY2" fmla="*/ 3296324 h 3547984"/>
                <a:gd name="connsiteX0" fmla="*/ -1 w 1784824"/>
                <a:gd name="connsiteY0" fmla="*/ 0 h 3547984"/>
                <a:gd name="connsiteX1" fmla="*/ 904645 w 1784824"/>
                <a:gd name="connsiteY1" fmla="*/ 3547984 h 3547984"/>
                <a:gd name="connsiteX2" fmla="*/ 1784824 w 1784824"/>
                <a:gd name="connsiteY2" fmla="*/ 3296324 h 3547984"/>
                <a:gd name="connsiteX0" fmla="*/ 1 w 1586832"/>
                <a:gd name="connsiteY0" fmla="*/ 0 h 3547984"/>
                <a:gd name="connsiteX1" fmla="*/ 904647 w 1586832"/>
                <a:gd name="connsiteY1" fmla="*/ 3547984 h 3547984"/>
                <a:gd name="connsiteX2" fmla="*/ 1586832 w 1586832"/>
                <a:gd name="connsiteY2" fmla="*/ 3268220 h 3547984"/>
                <a:gd name="connsiteX0" fmla="*/ -1 w 1595255"/>
                <a:gd name="connsiteY0" fmla="*/ 0 h 3547984"/>
                <a:gd name="connsiteX1" fmla="*/ 904645 w 1595255"/>
                <a:gd name="connsiteY1" fmla="*/ 3547984 h 3547984"/>
                <a:gd name="connsiteX2" fmla="*/ 1595254 w 1595255"/>
                <a:gd name="connsiteY2" fmla="*/ 3324428 h 3547984"/>
                <a:gd name="connsiteX0" fmla="*/ 1 w 1595255"/>
                <a:gd name="connsiteY0" fmla="*/ 0 h 3435557"/>
                <a:gd name="connsiteX1" fmla="*/ 870946 w 1595255"/>
                <a:gd name="connsiteY1" fmla="*/ 3435557 h 3435557"/>
                <a:gd name="connsiteX2" fmla="*/ 1595256 w 1595255"/>
                <a:gd name="connsiteY2" fmla="*/ 3324428 h 3435557"/>
                <a:gd name="connsiteX0" fmla="*/ -1 w 1595255"/>
                <a:gd name="connsiteY0" fmla="*/ 0 h 3351234"/>
                <a:gd name="connsiteX1" fmla="*/ 887795 w 1595255"/>
                <a:gd name="connsiteY1" fmla="*/ 3351234 h 3351234"/>
                <a:gd name="connsiteX2" fmla="*/ 1595254 w 1595255"/>
                <a:gd name="connsiteY2" fmla="*/ 3324428 h 3351234"/>
                <a:gd name="connsiteX0" fmla="*/ 1 w 1595255"/>
                <a:gd name="connsiteY0" fmla="*/ 0 h 3351234"/>
                <a:gd name="connsiteX1" fmla="*/ 887797 w 1595255"/>
                <a:gd name="connsiteY1" fmla="*/ 3351234 h 3351234"/>
                <a:gd name="connsiteX2" fmla="*/ 1595256 w 1595255"/>
                <a:gd name="connsiteY2" fmla="*/ 3324428 h 3351234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09898"/>
                <a:gd name="connsiteY0" fmla="*/ 0 h 6330567"/>
                <a:gd name="connsiteX1" fmla="*/ 715077 w 1409898"/>
                <a:gd name="connsiteY1" fmla="*/ 6330567 h 6330567"/>
                <a:gd name="connsiteX2" fmla="*/ 1409898 w 1409898"/>
                <a:gd name="connsiteY2" fmla="*/ 6303761 h 6330567"/>
                <a:gd name="connsiteX0" fmla="*/ 0 w 2201879"/>
                <a:gd name="connsiteY0" fmla="*/ 0 h 5121969"/>
                <a:gd name="connsiteX1" fmla="*/ 1507058 w 2201879"/>
                <a:gd name="connsiteY1" fmla="*/ 5121969 h 5121969"/>
                <a:gd name="connsiteX2" fmla="*/ 2201879 w 2201879"/>
                <a:gd name="connsiteY2" fmla="*/ 5095163 h 5121969"/>
                <a:gd name="connsiteX0" fmla="*/ 0 w 1772186"/>
                <a:gd name="connsiteY0" fmla="*/ 0 h 7034534"/>
                <a:gd name="connsiteX1" fmla="*/ 1507058 w 1772186"/>
                <a:gd name="connsiteY1" fmla="*/ 5121969 h 7034534"/>
                <a:gd name="connsiteX2" fmla="*/ 1772186 w 1772186"/>
                <a:gd name="connsiteY2" fmla="*/ 7034534 h 7034534"/>
                <a:gd name="connsiteX0" fmla="*/ 0 w 1772186"/>
                <a:gd name="connsiteY0" fmla="*/ 0 h 7034534"/>
                <a:gd name="connsiteX1" fmla="*/ 1043665 w 1772186"/>
                <a:gd name="connsiteY1" fmla="*/ 2395607 h 7034534"/>
                <a:gd name="connsiteX2" fmla="*/ 1772186 w 1772186"/>
                <a:gd name="connsiteY2" fmla="*/ 7034534 h 7034534"/>
                <a:gd name="connsiteX0" fmla="*/ 0 w 1763760"/>
                <a:gd name="connsiteY0" fmla="*/ 0 h 7315597"/>
                <a:gd name="connsiteX1" fmla="*/ 1043665 w 1763760"/>
                <a:gd name="connsiteY1" fmla="*/ 2395607 h 7315597"/>
                <a:gd name="connsiteX2" fmla="*/ 1763760 w 1763760"/>
                <a:gd name="connsiteY2" fmla="*/ 7315597 h 7315597"/>
                <a:gd name="connsiteX0" fmla="*/ 0 w 1763760"/>
                <a:gd name="connsiteY0" fmla="*/ 0 h 7315597"/>
                <a:gd name="connsiteX1" fmla="*/ 1009964 w 1763760"/>
                <a:gd name="connsiteY1" fmla="*/ 2283180 h 7315597"/>
                <a:gd name="connsiteX2" fmla="*/ 1763760 w 1763760"/>
                <a:gd name="connsiteY2" fmla="*/ 7315597 h 7315597"/>
                <a:gd name="connsiteX0" fmla="*/ 0 w 1763760"/>
                <a:gd name="connsiteY0" fmla="*/ 0 h 7315597"/>
                <a:gd name="connsiteX1" fmla="*/ 459267 w 1763760"/>
                <a:gd name="connsiteY1" fmla="*/ 568653 h 7315597"/>
                <a:gd name="connsiteX2" fmla="*/ 1009964 w 1763760"/>
                <a:gd name="connsiteY2" fmla="*/ 2283180 h 7315597"/>
                <a:gd name="connsiteX3" fmla="*/ 1763760 w 1763760"/>
                <a:gd name="connsiteY3" fmla="*/ 7315597 h 7315597"/>
                <a:gd name="connsiteX0" fmla="*/ 0 w 1763760"/>
                <a:gd name="connsiteY0" fmla="*/ 0 h 7315597"/>
                <a:gd name="connsiteX1" fmla="*/ 1009964 w 1763760"/>
                <a:gd name="connsiteY1" fmla="*/ 2283180 h 7315597"/>
                <a:gd name="connsiteX2" fmla="*/ 1763760 w 1763760"/>
                <a:gd name="connsiteY2" fmla="*/ 7315597 h 7315597"/>
                <a:gd name="connsiteX0" fmla="*/ 0 w 1784825"/>
                <a:gd name="connsiteY0" fmla="*/ 0 h 7428024"/>
                <a:gd name="connsiteX1" fmla="*/ 1031029 w 1784825"/>
                <a:gd name="connsiteY1" fmla="*/ 2395607 h 7428024"/>
                <a:gd name="connsiteX2" fmla="*/ 1784825 w 1784825"/>
                <a:gd name="connsiteY2" fmla="*/ 7428024 h 7428024"/>
                <a:gd name="connsiteX0" fmla="*/ 0 w 1784825"/>
                <a:gd name="connsiteY0" fmla="*/ 0 h 7428024"/>
                <a:gd name="connsiteX1" fmla="*/ 1031029 w 1784825"/>
                <a:gd name="connsiteY1" fmla="*/ 2395607 h 7428024"/>
                <a:gd name="connsiteX2" fmla="*/ 1784825 w 1784825"/>
                <a:gd name="connsiteY2" fmla="*/ 7428024 h 7428024"/>
                <a:gd name="connsiteX0" fmla="*/ 0 w 1763762"/>
                <a:gd name="connsiteY0" fmla="*/ 0 h 7343712"/>
                <a:gd name="connsiteX1" fmla="*/ 1009966 w 1763762"/>
                <a:gd name="connsiteY1" fmla="*/ 2311295 h 7343712"/>
                <a:gd name="connsiteX2" fmla="*/ 1763762 w 1763762"/>
                <a:gd name="connsiteY2" fmla="*/ 7343712 h 7343712"/>
                <a:gd name="connsiteX0" fmla="*/ 0 w 1763762"/>
                <a:gd name="connsiteY0" fmla="*/ 0 h 7343712"/>
                <a:gd name="connsiteX1" fmla="*/ 1009966 w 1763762"/>
                <a:gd name="connsiteY1" fmla="*/ 2311295 h 7343712"/>
                <a:gd name="connsiteX2" fmla="*/ 1763762 w 1763762"/>
                <a:gd name="connsiteY2" fmla="*/ 7343712 h 7343712"/>
                <a:gd name="connsiteX0" fmla="*/ 0 w 1736875"/>
                <a:gd name="connsiteY0" fmla="*/ 0 h 7134438"/>
                <a:gd name="connsiteX1" fmla="*/ 1009966 w 1736875"/>
                <a:gd name="connsiteY1" fmla="*/ 2311295 h 7134438"/>
                <a:gd name="connsiteX2" fmla="*/ 1736875 w 1736875"/>
                <a:gd name="connsiteY2" fmla="*/ 7134438 h 7134438"/>
                <a:gd name="connsiteX0" fmla="*/ 0 w 1763762"/>
                <a:gd name="connsiteY0" fmla="*/ 0 h 7283928"/>
                <a:gd name="connsiteX1" fmla="*/ 1009966 w 1763762"/>
                <a:gd name="connsiteY1" fmla="*/ 2311295 h 7283928"/>
                <a:gd name="connsiteX2" fmla="*/ 1763762 w 1763762"/>
                <a:gd name="connsiteY2" fmla="*/ 7283928 h 728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3762" h="7283928">
                  <a:moveTo>
                    <a:pt x="0" y="0"/>
                  </a:moveTo>
                  <a:cubicBezTo>
                    <a:pt x="210409" y="1571836"/>
                    <a:pt x="648604" y="80181"/>
                    <a:pt x="1009966" y="2311295"/>
                  </a:cubicBezTo>
                  <a:lnTo>
                    <a:pt x="1763762" y="7283928"/>
                  </a:ln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504186" y="2105438"/>
              <a:ext cx="2234233" cy="4541375"/>
              <a:chOff x="5900743" y="2105438"/>
              <a:chExt cx="2234233" cy="4541375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7791450" y="6492925"/>
                <a:ext cx="32008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I-94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5900743" y="6389324"/>
                <a:ext cx="28984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I-57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 rot="16200000">
                <a:off x="7152726" y="2795025"/>
                <a:ext cx="32008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I-94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 rot="2679573">
                <a:off x="7814896" y="2105438"/>
                <a:ext cx="32008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I-90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2182964" y="1521540"/>
              <a:ext cx="6533366" cy="4496130"/>
              <a:chOff x="1579521" y="1521540"/>
              <a:chExt cx="6533366" cy="4496130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7719455" y="2464975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71st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719454" y="3037731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75th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7719453" y="3610440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79th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719452" y="4164378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83rd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719456" y="4733722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87th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7718099" y="5863782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95th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 rot="16200000">
                <a:off x="1435762" y="1713695"/>
                <a:ext cx="533033" cy="1538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Pulaski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 rot="16200000">
                <a:off x="2587837" y="1711113"/>
                <a:ext cx="533033" cy="1538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Kedzie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 rot="16200000">
                <a:off x="3063898" y="1793588"/>
                <a:ext cx="69282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California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 rot="16200000">
                <a:off x="3668306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Western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 rot="16200000">
                <a:off x="4228485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Damen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7719456" y="1903269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67th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rot="16200000">
                <a:off x="4797829" y="1756479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Ashland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16200000">
                <a:off x="5349918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Racine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 rot="16200000">
                <a:off x="5919263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Halsted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 rot="16200000">
                <a:off x="7221079" y="1774508"/>
                <a:ext cx="65982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Michigan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 rot="16200000">
                <a:off x="7726599" y="1636752"/>
                <a:ext cx="37914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King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 rot="18846184">
                <a:off x="1300904" y="4699979"/>
                <a:ext cx="71112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Columbus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 rot="17372914">
                <a:off x="6782756" y="2464250"/>
                <a:ext cx="750939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r">
                  <a:defRPr sz="100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algn="ctr"/>
                <a:r>
                  <a:rPr lang="en-US" dirty="0"/>
                  <a:t>Vincennes</a:t>
                </a:r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7137795" y="4362029"/>
              <a:ext cx="962982" cy="870036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2483"/>
                <a:gd name="connsiteY0" fmla="*/ 0 h 7282856"/>
                <a:gd name="connsiteX1" fmla="*/ 4935 w 42483"/>
                <a:gd name="connsiteY1" fmla="*/ 509679 h 7282856"/>
                <a:gd name="connsiteX2" fmla="*/ 25305 w 42483"/>
                <a:gd name="connsiteY2" fmla="*/ 483541 h 7282856"/>
                <a:gd name="connsiteX3" fmla="*/ 27928 w 42483"/>
                <a:gd name="connsiteY3" fmla="*/ 666616 h 7282856"/>
                <a:gd name="connsiteX4" fmla="*/ 33024 w 42483"/>
                <a:gd name="connsiteY4" fmla="*/ 667255 h 7282856"/>
                <a:gd name="connsiteX5" fmla="*/ 34655 w 42483"/>
                <a:gd name="connsiteY5" fmla="*/ 1350922 h 7282856"/>
                <a:gd name="connsiteX6" fmla="*/ 34956 w 42483"/>
                <a:gd name="connsiteY6" fmla="*/ 3449599 h 7282856"/>
                <a:gd name="connsiteX7" fmla="*/ 36797 w 42483"/>
                <a:gd name="connsiteY7" fmla="*/ 5626259 h 7282856"/>
                <a:gd name="connsiteX8" fmla="*/ 40066 w 42483"/>
                <a:gd name="connsiteY8" fmla="*/ 6815456 h 7282856"/>
                <a:gd name="connsiteX9" fmla="*/ 42483 w 42483"/>
                <a:gd name="connsiteY9" fmla="*/ 7282856 h 7282856"/>
                <a:gd name="connsiteX0" fmla="*/ 0 w 37548"/>
                <a:gd name="connsiteY0" fmla="*/ 26138 h 6799315"/>
                <a:gd name="connsiteX1" fmla="*/ 20370 w 37548"/>
                <a:gd name="connsiteY1" fmla="*/ 0 h 6799315"/>
                <a:gd name="connsiteX2" fmla="*/ 22993 w 37548"/>
                <a:gd name="connsiteY2" fmla="*/ 183075 h 6799315"/>
                <a:gd name="connsiteX3" fmla="*/ 28089 w 37548"/>
                <a:gd name="connsiteY3" fmla="*/ 183714 h 6799315"/>
                <a:gd name="connsiteX4" fmla="*/ 29720 w 37548"/>
                <a:gd name="connsiteY4" fmla="*/ 867381 h 6799315"/>
                <a:gd name="connsiteX5" fmla="*/ 30021 w 37548"/>
                <a:gd name="connsiteY5" fmla="*/ 2966058 h 6799315"/>
                <a:gd name="connsiteX6" fmla="*/ 31862 w 37548"/>
                <a:gd name="connsiteY6" fmla="*/ 5142718 h 6799315"/>
                <a:gd name="connsiteX7" fmla="*/ 35131 w 37548"/>
                <a:gd name="connsiteY7" fmla="*/ 6331915 h 6799315"/>
                <a:gd name="connsiteX8" fmla="*/ 37548 w 37548"/>
                <a:gd name="connsiteY8" fmla="*/ 6799315 h 6799315"/>
                <a:gd name="connsiteX0" fmla="*/ 0 w 17178"/>
                <a:gd name="connsiteY0" fmla="*/ 0 h 6799315"/>
                <a:gd name="connsiteX1" fmla="*/ 2623 w 17178"/>
                <a:gd name="connsiteY1" fmla="*/ 183075 h 6799315"/>
                <a:gd name="connsiteX2" fmla="*/ 7719 w 17178"/>
                <a:gd name="connsiteY2" fmla="*/ 183714 h 6799315"/>
                <a:gd name="connsiteX3" fmla="*/ 9350 w 17178"/>
                <a:gd name="connsiteY3" fmla="*/ 867381 h 6799315"/>
                <a:gd name="connsiteX4" fmla="*/ 9651 w 17178"/>
                <a:gd name="connsiteY4" fmla="*/ 2966058 h 6799315"/>
                <a:gd name="connsiteX5" fmla="*/ 11492 w 17178"/>
                <a:gd name="connsiteY5" fmla="*/ 5142718 h 6799315"/>
                <a:gd name="connsiteX6" fmla="*/ 14761 w 17178"/>
                <a:gd name="connsiteY6" fmla="*/ 6331915 h 6799315"/>
                <a:gd name="connsiteX7" fmla="*/ 17178 w 17178"/>
                <a:gd name="connsiteY7" fmla="*/ 6799315 h 6799315"/>
                <a:gd name="connsiteX0" fmla="*/ 0 w 14555"/>
                <a:gd name="connsiteY0" fmla="*/ 0 h 6616240"/>
                <a:gd name="connsiteX1" fmla="*/ 5096 w 14555"/>
                <a:gd name="connsiteY1" fmla="*/ 639 h 6616240"/>
                <a:gd name="connsiteX2" fmla="*/ 6727 w 14555"/>
                <a:gd name="connsiteY2" fmla="*/ 684306 h 6616240"/>
                <a:gd name="connsiteX3" fmla="*/ 7028 w 14555"/>
                <a:gd name="connsiteY3" fmla="*/ 2782983 h 6616240"/>
                <a:gd name="connsiteX4" fmla="*/ 8869 w 14555"/>
                <a:gd name="connsiteY4" fmla="*/ 4959643 h 6616240"/>
                <a:gd name="connsiteX5" fmla="*/ 12138 w 14555"/>
                <a:gd name="connsiteY5" fmla="*/ 6148840 h 6616240"/>
                <a:gd name="connsiteX6" fmla="*/ 14555 w 14555"/>
                <a:gd name="connsiteY6" fmla="*/ 6616240 h 6616240"/>
                <a:gd name="connsiteX0" fmla="*/ 0 w 9459"/>
                <a:gd name="connsiteY0" fmla="*/ 0 h 6615601"/>
                <a:gd name="connsiteX1" fmla="*/ 1631 w 9459"/>
                <a:gd name="connsiteY1" fmla="*/ 683667 h 6615601"/>
                <a:gd name="connsiteX2" fmla="*/ 1932 w 9459"/>
                <a:gd name="connsiteY2" fmla="*/ 2782344 h 6615601"/>
                <a:gd name="connsiteX3" fmla="*/ 3773 w 9459"/>
                <a:gd name="connsiteY3" fmla="*/ 4959004 h 6615601"/>
                <a:gd name="connsiteX4" fmla="*/ 7042 w 9459"/>
                <a:gd name="connsiteY4" fmla="*/ 6148201 h 6615601"/>
                <a:gd name="connsiteX5" fmla="*/ 9459 w 9459"/>
                <a:gd name="connsiteY5" fmla="*/ 6615601 h 6615601"/>
                <a:gd name="connsiteX0" fmla="*/ 0 w 8276"/>
                <a:gd name="connsiteY0" fmla="*/ 0 h 8967"/>
                <a:gd name="connsiteX1" fmla="*/ 318 w 8276"/>
                <a:gd name="connsiteY1" fmla="*/ 3173 h 8967"/>
                <a:gd name="connsiteX2" fmla="*/ 2265 w 8276"/>
                <a:gd name="connsiteY2" fmla="*/ 6463 h 8967"/>
                <a:gd name="connsiteX3" fmla="*/ 5721 w 8276"/>
                <a:gd name="connsiteY3" fmla="*/ 8260 h 8967"/>
                <a:gd name="connsiteX4" fmla="*/ 8276 w 8276"/>
                <a:gd name="connsiteY4" fmla="*/ 8967 h 8967"/>
                <a:gd name="connsiteX0" fmla="*/ 0 w 9616"/>
                <a:gd name="connsiteY0" fmla="*/ 0 h 6461"/>
                <a:gd name="connsiteX1" fmla="*/ 2353 w 9616"/>
                <a:gd name="connsiteY1" fmla="*/ 3669 h 6461"/>
                <a:gd name="connsiteX2" fmla="*/ 6529 w 9616"/>
                <a:gd name="connsiteY2" fmla="*/ 5673 h 6461"/>
                <a:gd name="connsiteX3" fmla="*/ 9616 w 9616"/>
                <a:gd name="connsiteY3" fmla="*/ 6461 h 6461"/>
                <a:gd name="connsiteX0" fmla="*/ 0 w 9903"/>
                <a:gd name="connsiteY0" fmla="*/ 0 h 8807"/>
                <a:gd name="connsiteX1" fmla="*/ 2350 w 9903"/>
                <a:gd name="connsiteY1" fmla="*/ 4486 h 8807"/>
                <a:gd name="connsiteX2" fmla="*/ 6693 w 9903"/>
                <a:gd name="connsiteY2" fmla="*/ 7587 h 8807"/>
                <a:gd name="connsiteX3" fmla="*/ 9903 w 9903"/>
                <a:gd name="connsiteY3" fmla="*/ 8807 h 8807"/>
                <a:gd name="connsiteX0" fmla="*/ 0 w 9705"/>
                <a:gd name="connsiteY0" fmla="*/ 0 h 8246"/>
                <a:gd name="connsiteX1" fmla="*/ 2078 w 9705"/>
                <a:gd name="connsiteY1" fmla="*/ 3340 h 8246"/>
                <a:gd name="connsiteX2" fmla="*/ 6464 w 9705"/>
                <a:gd name="connsiteY2" fmla="*/ 6861 h 8246"/>
                <a:gd name="connsiteX3" fmla="*/ 9705 w 9705"/>
                <a:gd name="connsiteY3" fmla="*/ 8246 h 8246"/>
                <a:gd name="connsiteX0" fmla="*/ 0 w 10000"/>
                <a:gd name="connsiteY0" fmla="*/ 0 h 10000"/>
                <a:gd name="connsiteX1" fmla="*/ 2141 w 10000"/>
                <a:gd name="connsiteY1" fmla="*/ 4050 h 10000"/>
                <a:gd name="connsiteX2" fmla="*/ 6660 w 10000"/>
                <a:gd name="connsiteY2" fmla="*/ 8320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2141 w 10000"/>
                <a:gd name="connsiteY1" fmla="*/ 4050 h 10000"/>
                <a:gd name="connsiteX2" fmla="*/ 6660 w 10000"/>
                <a:gd name="connsiteY2" fmla="*/ 8320 h 10000"/>
                <a:gd name="connsiteX3" fmla="*/ 10000 w 10000"/>
                <a:gd name="connsiteY3" fmla="*/ 10000 h 10000"/>
                <a:gd name="connsiteX0" fmla="*/ 0 w 10076"/>
                <a:gd name="connsiteY0" fmla="*/ 0 h 10081"/>
                <a:gd name="connsiteX1" fmla="*/ 2217 w 10076"/>
                <a:gd name="connsiteY1" fmla="*/ 4131 h 10081"/>
                <a:gd name="connsiteX2" fmla="*/ 6736 w 10076"/>
                <a:gd name="connsiteY2" fmla="*/ 8401 h 10081"/>
                <a:gd name="connsiteX3" fmla="*/ 10076 w 10076"/>
                <a:gd name="connsiteY3" fmla="*/ 10081 h 10081"/>
                <a:gd name="connsiteX0" fmla="*/ 0 w 10025"/>
                <a:gd name="connsiteY0" fmla="*/ 0 h 10081"/>
                <a:gd name="connsiteX1" fmla="*/ 2166 w 10025"/>
                <a:gd name="connsiteY1" fmla="*/ 4131 h 10081"/>
                <a:gd name="connsiteX2" fmla="*/ 6685 w 10025"/>
                <a:gd name="connsiteY2" fmla="*/ 8401 h 10081"/>
                <a:gd name="connsiteX3" fmla="*/ 10025 w 10025"/>
                <a:gd name="connsiteY3" fmla="*/ 10081 h 10081"/>
                <a:gd name="connsiteX0" fmla="*/ 0 w 10025"/>
                <a:gd name="connsiteY0" fmla="*/ 0 h 10081"/>
                <a:gd name="connsiteX1" fmla="*/ 2166 w 10025"/>
                <a:gd name="connsiteY1" fmla="*/ 4131 h 10081"/>
                <a:gd name="connsiteX2" fmla="*/ 6685 w 10025"/>
                <a:gd name="connsiteY2" fmla="*/ 8401 h 10081"/>
                <a:gd name="connsiteX3" fmla="*/ 10025 w 10025"/>
                <a:gd name="connsiteY3" fmla="*/ 10081 h 10081"/>
                <a:gd name="connsiteX0" fmla="*/ 0 w 10050"/>
                <a:gd name="connsiteY0" fmla="*/ 0 h 10081"/>
                <a:gd name="connsiteX1" fmla="*/ 2191 w 10050"/>
                <a:gd name="connsiteY1" fmla="*/ 4131 h 10081"/>
                <a:gd name="connsiteX2" fmla="*/ 6710 w 10050"/>
                <a:gd name="connsiteY2" fmla="*/ 8401 h 10081"/>
                <a:gd name="connsiteX3" fmla="*/ 10050 w 10050"/>
                <a:gd name="connsiteY3" fmla="*/ 10081 h 10081"/>
                <a:gd name="connsiteX0" fmla="*/ 0 w 10050"/>
                <a:gd name="connsiteY0" fmla="*/ 0 h 10054"/>
                <a:gd name="connsiteX1" fmla="*/ 2191 w 10050"/>
                <a:gd name="connsiteY1" fmla="*/ 4104 h 10054"/>
                <a:gd name="connsiteX2" fmla="*/ 6710 w 10050"/>
                <a:gd name="connsiteY2" fmla="*/ 8374 h 10054"/>
                <a:gd name="connsiteX3" fmla="*/ 10050 w 10050"/>
                <a:gd name="connsiteY3" fmla="*/ 10054 h 10054"/>
                <a:gd name="connsiteX0" fmla="*/ 0 w 10025"/>
                <a:gd name="connsiteY0" fmla="*/ 0 h 10054"/>
                <a:gd name="connsiteX1" fmla="*/ 2166 w 10025"/>
                <a:gd name="connsiteY1" fmla="*/ 4104 h 10054"/>
                <a:gd name="connsiteX2" fmla="*/ 6685 w 10025"/>
                <a:gd name="connsiteY2" fmla="*/ 8374 h 10054"/>
                <a:gd name="connsiteX3" fmla="*/ 10025 w 10025"/>
                <a:gd name="connsiteY3" fmla="*/ 10054 h 10054"/>
                <a:gd name="connsiteX0" fmla="*/ 0 w 10025"/>
                <a:gd name="connsiteY0" fmla="*/ 0 h 10054"/>
                <a:gd name="connsiteX1" fmla="*/ 2166 w 10025"/>
                <a:gd name="connsiteY1" fmla="*/ 4104 h 10054"/>
                <a:gd name="connsiteX2" fmla="*/ 6660 w 10025"/>
                <a:gd name="connsiteY2" fmla="*/ 8266 h 10054"/>
                <a:gd name="connsiteX3" fmla="*/ 10025 w 10025"/>
                <a:gd name="connsiteY3" fmla="*/ 10054 h 10054"/>
                <a:gd name="connsiteX0" fmla="*/ 0 w 10025"/>
                <a:gd name="connsiteY0" fmla="*/ 0 h 10054"/>
                <a:gd name="connsiteX1" fmla="*/ 2166 w 10025"/>
                <a:gd name="connsiteY1" fmla="*/ 4104 h 10054"/>
                <a:gd name="connsiteX2" fmla="*/ 6660 w 10025"/>
                <a:gd name="connsiteY2" fmla="*/ 8266 h 10054"/>
                <a:gd name="connsiteX3" fmla="*/ 10025 w 10025"/>
                <a:gd name="connsiteY3" fmla="*/ 10054 h 10054"/>
                <a:gd name="connsiteX0" fmla="*/ 0 w 10279"/>
                <a:gd name="connsiteY0" fmla="*/ 0 h 10000"/>
                <a:gd name="connsiteX1" fmla="*/ 2420 w 10279"/>
                <a:gd name="connsiteY1" fmla="*/ 4050 h 10000"/>
                <a:gd name="connsiteX2" fmla="*/ 6914 w 10279"/>
                <a:gd name="connsiteY2" fmla="*/ 8212 h 10000"/>
                <a:gd name="connsiteX3" fmla="*/ 10279 w 10279"/>
                <a:gd name="connsiteY3" fmla="*/ 10000 h 10000"/>
                <a:gd name="connsiteX0" fmla="*/ 0 w 10279"/>
                <a:gd name="connsiteY0" fmla="*/ 0 h 10000"/>
                <a:gd name="connsiteX1" fmla="*/ 2420 w 10279"/>
                <a:gd name="connsiteY1" fmla="*/ 4050 h 10000"/>
                <a:gd name="connsiteX2" fmla="*/ 6914 w 10279"/>
                <a:gd name="connsiteY2" fmla="*/ 8212 h 10000"/>
                <a:gd name="connsiteX3" fmla="*/ 10279 w 10279"/>
                <a:gd name="connsiteY3" fmla="*/ 10000 h 10000"/>
                <a:gd name="connsiteX0" fmla="*/ 0 w 10330"/>
                <a:gd name="connsiteY0" fmla="*/ 0 h 9892"/>
                <a:gd name="connsiteX1" fmla="*/ 2471 w 10330"/>
                <a:gd name="connsiteY1" fmla="*/ 3942 h 9892"/>
                <a:gd name="connsiteX2" fmla="*/ 6965 w 10330"/>
                <a:gd name="connsiteY2" fmla="*/ 8104 h 9892"/>
                <a:gd name="connsiteX3" fmla="*/ 10330 w 10330"/>
                <a:gd name="connsiteY3" fmla="*/ 9892 h 9892"/>
                <a:gd name="connsiteX0" fmla="*/ 0 w 10000"/>
                <a:gd name="connsiteY0" fmla="*/ 0 h 10109"/>
                <a:gd name="connsiteX1" fmla="*/ 2392 w 10000"/>
                <a:gd name="connsiteY1" fmla="*/ 4094 h 10109"/>
                <a:gd name="connsiteX2" fmla="*/ 6742 w 10000"/>
                <a:gd name="connsiteY2" fmla="*/ 8301 h 10109"/>
                <a:gd name="connsiteX3" fmla="*/ 10000 w 10000"/>
                <a:gd name="connsiteY3" fmla="*/ 10109 h 10109"/>
                <a:gd name="connsiteX0" fmla="*/ 0 w 9926"/>
                <a:gd name="connsiteY0" fmla="*/ 0 h 9946"/>
                <a:gd name="connsiteX1" fmla="*/ 2318 w 9926"/>
                <a:gd name="connsiteY1" fmla="*/ 3931 h 9946"/>
                <a:gd name="connsiteX2" fmla="*/ 6668 w 9926"/>
                <a:gd name="connsiteY2" fmla="*/ 8138 h 9946"/>
                <a:gd name="connsiteX3" fmla="*/ 9926 w 9926"/>
                <a:gd name="connsiteY3" fmla="*/ 9946 h 9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26" h="9946">
                  <a:moveTo>
                    <a:pt x="0" y="0"/>
                  </a:moveTo>
                  <a:cubicBezTo>
                    <a:pt x="272" y="1020"/>
                    <a:pt x="799" y="2528"/>
                    <a:pt x="2318" y="3931"/>
                  </a:cubicBezTo>
                  <a:lnTo>
                    <a:pt x="6668" y="8138"/>
                  </a:lnTo>
                  <a:cubicBezTo>
                    <a:pt x="7886" y="9250"/>
                    <a:pt x="8865" y="9682"/>
                    <a:pt x="9926" y="9946"/>
                  </a:cubicBezTo>
                </a:path>
              </a:pathLst>
            </a:custGeom>
            <a:ln w="38100" cmpd="sng">
              <a:solidFill>
                <a:srgbClr val="00B050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964642" y="3180268"/>
              <a:ext cx="4056555" cy="2082296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96 w 43788"/>
                <a:gd name="connsiteY5" fmla="*/ 1047875 h 7461106"/>
                <a:gd name="connsiteX6" fmla="*/ 36327 w 43788"/>
                <a:gd name="connsiteY6" fmla="*/ 1731542 h 7461106"/>
                <a:gd name="connsiteX7" fmla="*/ 36463 w 43788"/>
                <a:gd name="connsiteY7" fmla="*/ 3830219 h 7461106"/>
                <a:gd name="connsiteX8" fmla="*/ 38487 w 43788"/>
                <a:gd name="connsiteY8" fmla="*/ 6156785 h 7461106"/>
                <a:gd name="connsiteX9" fmla="*/ 41665 w 43788"/>
                <a:gd name="connsiteY9" fmla="*/ 7263533 h 7461106"/>
                <a:gd name="connsiteX10" fmla="*/ 43788 w 43788"/>
                <a:gd name="connsiteY10" fmla="*/ 7461106 h 7461106"/>
                <a:gd name="connsiteX0" fmla="*/ 0 w 43788"/>
                <a:gd name="connsiteY0" fmla="*/ 0 h 7503004"/>
                <a:gd name="connsiteX1" fmla="*/ 1672 w 43788"/>
                <a:gd name="connsiteY1" fmla="*/ 380620 h 7503004"/>
                <a:gd name="connsiteX2" fmla="*/ 6607 w 43788"/>
                <a:gd name="connsiteY2" fmla="*/ 890299 h 7503004"/>
                <a:gd name="connsiteX3" fmla="*/ 26977 w 43788"/>
                <a:gd name="connsiteY3" fmla="*/ 864161 h 7503004"/>
                <a:gd name="connsiteX4" fmla="*/ 29600 w 43788"/>
                <a:gd name="connsiteY4" fmla="*/ 1047236 h 7503004"/>
                <a:gd name="connsiteX5" fmla="*/ 34696 w 43788"/>
                <a:gd name="connsiteY5" fmla="*/ 1047875 h 7503004"/>
                <a:gd name="connsiteX6" fmla="*/ 36327 w 43788"/>
                <a:gd name="connsiteY6" fmla="*/ 1731542 h 7503004"/>
                <a:gd name="connsiteX7" fmla="*/ 36463 w 43788"/>
                <a:gd name="connsiteY7" fmla="*/ 3830219 h 7503004"/>
                <a:gd name="connsiteX8" fmla="*/ 38487 w 43788"/>
                <a:gd name="connsiteY8" fmla="*/ 6156785 h 7503004"/>
                <a:gd name="connsiteX9" fmla="*/ 40895 w 43788"/>
                <a:gd name="connsiteY9" fmla="*/ 7353476 h 7503004"/>
                <a:gd name="connsiteX10" fmla="*/ 43788 w 43788"/>
                <a:gd name="connsiteY10" fmla="*/ 7461106 h 750300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298"/>
                <a:gd name="connsiteX1" fmla="*/ 1672 w 43788"/>
                <a:gd name="connsiteY1" fmla="*/ 380620 h 7461298"/>
                <a:gd name="connsiteX2" fmla="*/ 6607 w 43788"/>
                <a:gd name="connsiteY2" fmla="*/ 890299 h 7461298"/>
                <a:gd name="connsiteX3" fmla="*/ 26977 w 43788"/>
                <a:gd name="connsiteY3" fmla="*/ 864161 h 7461298"/>
                <a:gd name="connsiteX4" fmla="*/ 29600 w 43788"/>
                <a:gd name="connsiteY4" fmla="*/ 1047236 h 7461298"/>
                <a:gd name="connsiteX5" fmla="*/ 34678 w 43788"/>
                <a:gd name="connsiteY5" fmla="*/ 568177 h 7461298"/>
                <a:gd name="connsiteX6" fmla="*/ 36510 w 43788"/>
                <a:gd name="connsiteY6" fmla="*/ 1349282 h 7461298"/>
                <a:gd name="connsiteX7" fmla="*/ 36866 w 43788"/>
                <a:gd name="connsiteY7" fmla="*/ 3402986 h 7461298"/>
                <a:gd name="connsiteX8" fmla="*/ 38604 w 43788"/>
                <a:gd name="connsiteY8" fmla="*/ 6043137 h 7461298"/>
                <a:gd name="connsiteX9" fmla="*/ 38652 w 43788"/>
                <a:gd name="connsiteY9" fmla="*/ 6344166 h 7461298"/>
                <a:gd name="connsiteX10" fmla="*/ 40895 w 43788"/>
                <a:gd name="connsiteY10" fmla="*/ 7353476 h 7461298"/>
                <a:gd name="connsiteX11" fmla="*/ 42016 w 43788"/>
                <a:gd name="connsiteY11" fmla="*/ 7362306 h 7461298"/>
                <a:gd name="connsiteX12" fmla="*/ 43788 w 43788"/>
                <a:gd name="connsiteY12" fmla="*/ 7461106 h 7461298"/>
                <a:gd name="connsiteX0" fmla="*/ 0 w 43788"/>
                <a:gd name="connsiteY0" fmla="*/ 0 h 7461241"/>
                <a:gd name="connsiteX1" fmla="*/ 1672 w 43788"/>
                <a:gd name="connsiteY1" fmla="*/ 380620 h 7461241"/>
                <a:gd name="connsiteX2" fmla="*/ 6607 w 43788"/>
                <a:gd name="connsiteY2" fmla="*/ 890299 h 7461241"/>
                <a:gd name="connsiteX3" fmla="*/ 26977 w 43788"/>
                <a:gd name="connsiteY3" fmla="*/ 864161 h 7461241"/>
                <a:gd name="connsiteX4" fmla="*/ 29600 w 43788"/>
                <a:gd name="connsiteY4" fmla="*/ 1047236 h 7461241"/>
                <a:gd name="connsiteX5" fmla="*/ 34678 w 43788"/>
                <a:gd name="connsiteY5" fmla="*/ 568177 h 7461241"/>
                <a:gd name="connsiteX6" fmla="*/ 36510 w 43788"/>
                <a:gd name="connsiteY6" fmla="*/ 1349282 h 7461241"/>
                <a:gd name="connsiteX7" fmla="*/ 36866 w 43788"/>
                <a:gd name="connsiteY7" fmla="*/ 3402986 h 7461241"/>
                <a:gd name="connsiteX8" fmla="*/ 38604 w 43788"/>
                <a:gd name="connsiteY8" fmla="*/ 6043137 h 7461241"/>
                <a:gd name="connsiteX9" fmla="*/ 38652 w 43788"/>
                <a:gd name="connsiteY9" fmla="*/ 6344166 h 7461241"/>
                <a:gd name="connsiteX10" fmla="*/ 40895 w 43788"/>
                <a:gd name="connsiteY10" fmla="*/ 7353476 h 7461241"/>
                <a:gd name="connsiteX11" fmla="*/ 42016 w 43788"/>
                <a:gd name="connsiteY11" fmla="*/ 7362306 h 7461241"/>
                <a:gd name="connsiteX12" fmla="*/ 43788 w 43788"/>
                <a:gd name="connsiteY12" fmla="*/ 7461106 h 7461241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78 w 43788"/>
                <a:gd name="connsiteY5" fmla="*/ 568177 h 7461106"/>
                <a:gd name="connsiteX6" fmla="*/ 36510 w 43788"/>
                <a:gd name="connsiteY6" fmla="*/ 1349282 h 7461106"/>
                <a:gd name="connsiteX7" fmla="*/ 36866 w 43788"/>
                <a:gd name="connsiteY7" fmla="*/ 3402986 h 7461106"/>
                <a:gd name="connsiteX8" fmla="*/ 38604 w 43788"/>
                <a:gd name="connsiteY8" fmla="*/ 6043137 h 7461106"/>
                <a:gd name="connsiteX9" fmla="*/ 38652 w 43788"/>
                <a:gd name="connsiteY9" fmla="*/ 6344166 h 7461106"/>
                <a:gd name="connsiteX10" fmla="*/ 40895 w 43788"/>
                <a:gd name="connsiteY10" fmla="*/ 7353476 h 7461106"/>
                <a:gd name="connsiteX11" fmla="*/ 42016 w 43788"/>
                <a:gd name="connsiteY11" fmla="*/ 7362306 h 7461106"/>
                <a:gd name="connsiteX12" fmla="*/ 43788 w 43788"/>
                <a:gd name="connsiteY12" fmla="*/ 7461106 h 7461106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668 w 43916"/>
                <a:gd name="connsiteY2" fmla="*/ 882801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5448 w 43916"/>
                <a:gd name="connsiteY1" fmla="*/ 1040204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589"/>
                <a:gd name="connsiteY0" fmla="*/ 1096411 h 6901062"/>
                <a:gd name="connsiteX1" fmla="*/ 3121 w 31589"/>
                <a:gd name="connsiteY1" fmla="*/ 472666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71 w 31754"/>
                <a:gd name="connsiteY9" fmla="*/ 5626719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108605 h 6913256"/>
                <a:gd name="connsiteX1" fmla="*/ 1799 w 31754"/>
                <a:gd name="connsiteY1" fmla="*/ 664747 h 6913256"/>
                <a:gd name="connsiteX2" fmla="*/ 5543 w 31754"/>
                <a:gd name="connsiteY2" fmla="*/ 319963 h 6913256"/>
                <a:gd name="connsiteX3" fmla="*/ 14815 w 31754"/>
                <a:gd name="connsiteY3" fmla="*/ 308817 h 6913256"/>
                <a:gd name="connsiteX4" fmla="*/ 22516 w 31754"/>
                <a:gd name="connsiteY4" fmla="*/ 12833 h 6913256"/>
                <a:gd name="connsiteX5" fmla="*/ 24348 w 31754"/>
                <a:gd name="connsiteY5" fmla="*/ 793938 h 6913256"/>
                <a:gd name="connsiteX6" fmla="*/ 24704 w 31754"/>
                <a:gd name="connsiteY6" fmla="*/ 2847642 h 6913256"/>
                <a:gd name="connsiteX7" fmla="*/ 26479 w 31754"/>
                <a:gd name="connsiteY7" fmla="*/ 5457811 h 6913256"/>
                <a:gd name="connsiteX8" fmla="*/ 26490 w 31754"/>
                <a:gd name="connsiteY8" fmla="*/ 5586448 h 6913256"/>
                <a:gd name="connsiteX9" fmla="*/ 29228 w 31754"/>
                <a:gd name="connsiteY9" fmla="*/ 6798132 h 6913256"/>
                <a:gd name="connsiteX10" fmla="*/ 29909 w 31754"/>
                <a:gd name="connsiteY10" fmla="*/ 6799469 h 6913256"/>
                <a:gd name="connsiteX11" fmla="*/ 31754 w 31754"/>
                <a:gd name="connsiteY11" fmla="*/ 6913256 h 6913256"/>
                <a:gd name="connsiteX0" fmla="*/ 0 w 31754"/>
                <a:gd name="connsiteY0" fmla="*/ 1109722 h 6914373"/>
                <a:gd name="connsiteX1" fmla="*/ 1799 w 31754"/>
                <a:gd name="connsiteY1" fmla="*/ 665864 h 6914373"/>
                <a:gd name="connsiteX2" fmla="*/ 5543 w 31754"/>
                <a:gd name="connsiteY2" fmla="*/ 321080 h 6914373"/>
                <a:gd name="connsiteX3" fmla="*/ 22516 w 31754"/>
                <a:gd name="connsiteY3" fmla="*/ 13950 h 6914373"/>
                <a:gd name="connsiteX4" fmla="*/ 24348 w 31754"/>
                <a:gd name="connsiteY4" fmla="*/ 795055 h 6914373"/>
                <a:gd name="connsiteX5" fmla="*/ 24704 w 31754"/>
                <a:gd name="connsiteY5" fmla="*/ 2848759 h 6914373"/>
                <a:gd name="connsiteX6" fmla="*/ 26479 w 31754"/>
                <a:gd name="connsiteY6" fmla="*/ 5458928 h 6914373"/>
                <a:gd name="connsiteX7" fmla="*/ 26490 w 31754"/>
                <a:gd name="connsiteY7" fmla="*/ 5587565 h 6914373"/>
                <a:gd name="connsiteX8" fmla="*/ 29228 w 31754"/>
                <a:gd name="connsiteY8" fmla="*/ 6799249 h 6914373"/>
                <a:gd name="connsiteX9" fmla="*/ 29909 w 31754"/>
                <a:gd name="connsiteY9" fmla="*/ 6800586 h 6914373"/>
                <a:gd name="connsiteX10" fmla="*/ 31754 w 31754"/>
                <a:gd name="connsiteY10" fmla="*/ 6914373 h 6914373"/>
                <a:gd name="connsiteX0" fmla="*/ 0 w 31754"/>
                <a:gd name="connsiteY0" fmla="*/ 856165 h 6660816"/>
                <a:gd name="connsiteX1" fmla="*/ 1799 w 31754"/>
                <a:gd name="connsiteY1" fmla="*/ 412307 h 6660816"/>
                <a:gd name="connsiteX2" fmla="*/ 5543 w 31754"/>
                <a:gd name="connsiteY2" fmla="*/ 67523 h 6660816"/>
                <a:gd name="connsiteX3" fmla="*/ 22461 w 31754"/>
                <a:gd name="connsiteY3" fmla="*/ 75193 h 6660816"/>
                <a:gd name="connsiteX4" fmla="*/ 24348 w 31754"/>
                <a:gd name="connsiteY4" fmla="*/ 541498 h 6660816"/>
                <a:gd name="connsiteX5" fmla="*/ 24704 w 31754"/>
                <a:gd name="connsiteY5" fmla="*/ 2595202 h 6660816"/>
                <a:gd name="connsiteX6" fmla="*/ 26479 w 31754"/>
                <a:gd name="connsiteY6" fmla="*/ 5205371 h 6660816"/>
                <a:gd name="connsiteX7" fmla="*/ 26490 w 31754"/>
                <a:gd name="connsiteY7" fmla="*/ 5334008 h 6660816"/>
                <a:gd name="connsiteX8" fmla="*/ 29228 w 31754"/>
                <a:gd name="connsiteY8" fmla="*/ 6545692 h 6660816"/>
                <a:gd name="connsiteX9" fmla="*/ 29909 w 31754"/>
                <a:gd name="connsiteY9" fmla="*/ 6547029 h 6660816"/>
                <a:gd name="connsiteX10" fmla="*/ 31754 w 31754"/>
                <a:gd name="connsiteY10" fmla="*/ 6660816 h 6660816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4348 w 31754"/>
                <a:gd name="connsiteY4" fmla="*/ 474066 h 6593384"/>
                <a:gd name="connsiteX5" fmla="*/ 24704 w 31754"/>
                <a:gd name="connsiteY5" fmla="*/ 2527770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3889 w 31754"/>
                <a:gd name="connsiteY4" fmla="*/ 489056 h 6593384"/>
                <a:gd name="connsiteX5" fmla="*/ 24704 w 31754"/>
                <a:gd name="connsiteY5" fmla="*/ 2527770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3889 w 31754"/>
                <a:gd name="connsiteY4" fmla="*/ 489056 h 6593384"/>
                <a:gd name="connsiteX5" fmla="*/ 24062 w 31754"/>
                <a:gd name="connsiteY5" fmla="*/ 2557751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29909"/>
                <a:gd name="connsiteY0" fmla="*/ 788733 h 6479597"/>
                <a:gd name="connsiteX1" fmla="*/ 1799 w 29909"/>
                <a:gd name="connsiteY1" fmla="*/ 344875 h 6479597"/>
                <a:gd name="connsiteX2" fmla="*/ 5543 w 29909"/>
                <a:gd name="connsiteY2" fmla="*/ 91 h 6479597"/>
                <a:gd name="connsiteX3" fmla="*/ 22461 w 29909"/>
                <a:gd name="connsiteY3" fmla="*/ 7761 h 6479597"/>
                <a:gd name="connsiteX4" fmla="*/ 23889 w 29909"/>
                <a:gd name="connsiteY4" fmla="*/ 489056 h 6479597"/>
                <a:gd name="connsiteX5" fmla="*/ 24062 w 29909"/>
                <a:gd name="connsiteY5" fmla="*/ 2557751 h 6479597"/>
                <a:gd name="connsiteX6" fmla="*/ 26479 w 29909"/>
                <a:gd name="connsiteY6" fmla="*/ 5137939 h 6479597"/>
                <a:gd name="connsiteX7" fmla="*/ 26490 w 29909"/>
                <a:gd name="connsiteY7" fmla="*/ 5266576 h 6479597"/>
                <a:gd name="connsiteX8" fmla="*/ 29228 w 29909"/>
                <a:gd name="connsiteY8" fmla="*/ 6478260 h 6479597"/>
                <a:gd name="connsiteX9" fmla="*/ 29909 w 29909"/>
                <a:gd name="connsiteY9" fmla="*/ 6479597 h 6479597"/>
                <a:gd name="connsiteX0" fmla="*/ 0 w 30441"/>
                <a:gd name="connsiteY0" fmla="*/ 788733 h 6487091"/>
                <a:gd name="connsiteX1" fmla="*/ 1799 w 30441"/>
                <a:gd name="connsiteY1" fmla="*/ 344875 h 6487091"/>
                <a:gd name="connsiteX2" fmla="*/ 5543 w 30441"/>
                <a:gd name="connsiteY2" fmla="*/ 91 h 6487091"/>
                <a:gd name="connsiteX3" fmla="*/ 22461 w 30441"/>
                <a:gd name="connsiteY3" fmla="*/ 7761 h 6487091"/>
                <a:gd name="connsiteX4" fmla="*/ 23889 w 30441"/>
                <a:gd name="connsiteY4" fmla="*/ 489056 h 6487091"/>
                <a:gd name="connsiteX5" fmla="*/ 24062 w 30441"/>
                <a:gd name="connsiteY5" fmla="*/ 2557751 h 6487091"/>
                <a:gd name="connsiteX6" fmla="*/ 26479 w 30441"/>
                <a:gd name="connsiteY6" fmla="*/ 5137939 h 6487091"/>
                <a:gd name="connsiteX7" fmla="*/ 26490 w 30441"/>
                <a:gd name="connsiteY7" fmla="*/ 5266576 h 6487091"/>
                <a:gd name="connsiteX8" fmla="*/ 29228 w 30441"/>
                <a:gd name="connsiteY8" fmla="*/ 6478260 h 6487091"/>
                <a:gd name="connsiteX9" fmla="*/ 30441 w 30441"/>
                <a:gd name="connsiteY9" fmla="*/ 6487091 h 6487091"/>
                <a:gd name="connsiteX0" fmla="*/ 0 w 30643"/>
                <a:gd name="connsiteY0" fmla="*/ 788733 h 6479597"/>
                <a:gd name="connsiteX1" fmla="*/ 1799 w 30643"/>
                <a:gd name="connsiteY1" fmla="*/ 344875 h 6479597"/>
                <a:gd name="connsiteX2" fmla="*/ 5543 w 30643"/>
                <a:gd name="connsiteY2" fmla="*/ 91 h 6479597"/>
                <a:gd name="connsiteX3" fmla="*/ 22461 w 30643"/>
                <a:gd name="connsiteY3" fmla="*/ 7761 h 6479597"/>
                <a:gd name="connsiteX4" fmla="*/ 23889 w 30643"/>
                <a:gd name="connsiteY4" fmla="*/ 489056 h 6479597"/>
                <a:gd name="connsiteX5" fmla="*/ 24062 w 30643"/>
                <a:gd name="connsiteY5" fmla="*/ 2557751 h 6479597"/>
                <a:gd name="connsiteX6" fmla="*/ 26479 w 30643"/>
                <a:gd name="connsiteY6" fmla="*/ 5137939 h 6479597"/>
                <a:gd name="connsiteX7" fmla="*/ 26490 w 30643"/>
                <a:gd name="connsiteY7" fmla="*/ 5266576 h 6479597"/>
                <a:gd name="connsiteX8" fmla="*/ 29228 w 30643"/>
                <a:gd name="connsiteY8" fmla="*/ 6478260 h 6479597"/>
                <a:gd name="connsiteX9" fmla="*/ 30643 w 30643"/>
                <a:gd name="connsiteY9" fmla="*/ 6479597 h 6479597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6479 w 30735"/>
                <a:gd name="connsiteY6" fmla="*/ 5137939 h 6487091"/>
                <a:gd name="connsiteX7" fmla="*/ 26490 w 30735"/>
                <a:gd name="connsiteY7" fmla="*/ 5266576 h 6487091"/>
                <a:gd name="connsiteX8" fmla="*/ 29228 w 30735"/>
                <a:gd name="connsiteY8" fmla="*/ 6478260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6479 w 30735"/>
                <a:gd name="connsiteY6" fmla="*/ 5137939 h 6487091"/>
                <a:gd name="connsiteX7" fmla="*/ 26490 w 30735"/>
                <a:gd name="connsiteY7" fmla="*/ 5266576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6490 w 30735"/>
                <a:gd name="connsiteY7" fmla="*/ 5266576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885 w 30735"/>
                <a:gd name="connsiteY7" fmla="*/ 4831848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885 w 30735"/>
                <a:gd name="connsiteY7" fmla="*/ 4831848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573 w 30735"/>
                <a:gd name="connsiteY7" fmla="*/ 4786878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500 w 30735"/>
                <a:gd name="connsiteY7" fmla="*/ 4704429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500 w 30735"/>
                <a:gd name="connsiteY7" fmla="*/ 4704429 h 6487091"/>
                <a:gd name="connsiteX8" fmla="*/ 29228 w 30735"/>
                <a:gd name="connsiteY8" fmla="*/ 6051029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00 w 30735"/>
                <a:gd name="connsiteY6" fmla="*/ 4704429 h 6487091"/>
                <a:gd name="connsiteX7" fmla="*/ 29228 w 30735"/>
                <a:gd name="connsiteY7" fmla="*/ 6051029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610 w 30735"/>
                <a:gd name="connsiteY6" fmla="*/ 4771886 h 6487091"/>
                <a:gd name="connsiteX7" fmla="*/ 29228 w 30735"/>
                <a:gd name="connsiteY7" fmla="*/ 6051029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37 w 30735"/>
                <a:gd name="connsiteY6" fmla="*/ 4741905 h 6487091"/>
                <a:gd name="connsiteX7" fmla="*/ 29228 w 30735"/>
                <a:gd name="connsiteY7" fmla="*/ 6051029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37 w 30735"/>
                <a:gd name="connsiteY6" fmla="*/ 4741905 h 6487091"/>
                <a:gd name="connsiteX7" fmla="*/ 29026 w 30735"/>
                <a:gd name="connsiteY7" fmla="*/ 5991067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37 w 30735"/>
                <a:gd name="connsiteY6" fmla="*/ 4741905 h 6487091"/>
                <a:gd name="connsiteX7" fmla="*/ 29026 w 30735"/>
                <a:gd name="connsiteY7" fmla="*/ 5991067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37 w 30735"/>
                <a:gd name="connsiteY6" fmla="*/ 4741905 h 6487091"/>
                <a:gd name="connsiteX7" fmla="*/ 29026 w 30735"/>
                <a:gd name="connsiteY7" fmla="*/ 5991067 h 6487091"/>
                <a:gd name="connsiteX8" fmla="*/ 30735 w 30735"/>
                <a:gd name="connsiteY8" fmla="*/ 6487091 h 6487091"/>
                <a:gd name="connsiteX0" fmla="*/ 0 w 30900"/>
                <a:gd name="connsiteY0" fmla="*/ 788733 h 6509574"/>
                <a:gd name="connsiteX1" fmla="*/ 1799 w 30900"/>
                <a:gd name="connsiteY1" fmla="*/ 344875 h 6509574"/>
                <a:gd name="connsiteX2" fmla="*/ 5543 w 30900"/>
                <a:gd name="connsiteY2" fmla="*/ 91 h 6509574"/>
                <a:gd name="connsiteX3" fmla="*/ 22461 w 30900"/>
                <a:gd name="connsiteY3" fmla="*/ 7761 h 6509574"/>
                <a:gd name="connsiteX4" fmla="*/ 23889 w 30900"/>
                <a:gd name="connsiteY4" fmla="*/ 489056 h 6509574"/>
                <a:gd name="connsiteX5" fmla="*/ 24062 w 30900"/>
                <a:gd name="connsiteY5" fmla="*/ 2557751 h 6509574"/>
                <a:gd name="connsiteX6" fmla="*/ 25537 w 30900"/>
                <a:gd name="connsiteY6" fmla="*/ 4741905 h 6509574"/>
                <a:gd name="connsiteX7" fmla="*/ 29026 w 30900"/>
                <a:gd name="connsiteY7" fmla="*/ 5991067 h 6509574"/>
                <a:gd name="connsiteX8" fmla="*/ 30900 w 30900"/>
                <a:gd name="connsiteY8" fmla="*/ 6509574 h 6509574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54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54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54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54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2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20 w 31249"/>
                <a:gd name="connsiteY4" fmla="*/ 481558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20 w 31249"/>
                <a:gd name="connsiteY4" fmla="*/ 481558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20 w 31249"/>
                <a:gd name="connsiteY4" fmla="*/ 608977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75 w 31249"/>
                <a:gd name="connsiteY4" fmla="*/ 593985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75 w 31249"/>
                <a:gd name="connsiteY4" fmla="*/ 631463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810952 h 6554280"/>
                <a:gd name="connsiteX1" fmla="*/ 1799 w 31249"/>
                <a:gd name="connsiteY1" fmla="*/ 367094 h 6554280"/>
                <a:gd name="connsiteX2" fmla="*/ 5543 w 31249"/>
                <a:gd name="connsiteY2" fmla="*/ 22310 h 6554280"/>
                <a:gd name="connsiteX3" fmla="*/ 21617 w 31249"/>
                <a:gd name="connsiteY3" fmla="*/ 0 h 6554280"/>
                <a:gd name="connsiteX4" fmla="*/ 23375 w 31249"/>
                <a:gd name="connsiteY4" fmla="*/ 653682 h 6554280"/>
                <a:gd name="connsiteX5" fmla="*/ 23695 w 31249"/>
                <a:gd name="connsiteY5" fmla="*/ 2197710 h 6554280"/>
                <a:gd name="connsiteX6" fmla="*/ 25537 w 31249"/>
                <a:gd name="connsiteY6" fmla="*/ 4764124 h 6554280"/>
                <a:gd name="connsiteX7" fmla="*/ 29026 w 31249"/>
                <a:gd name="connsiteY7" fmla="*/ 6013286 h 6554280"/>
                <a:gd name="connsiteX8" fmla="*/ 31249 w 31249"/>
                <a:gd name="connsiteY8" fmla="*/ 6554280 h 6554280"/>
                <a:gd name="connsiteX0" fmla="*/ 0 w 31249"/>
                <a:gd name="connsiteY0" fmla="*/ 811198 h 6554526"/>
                <a:gd name="connsiteX1" fmla="*/ 1799 w 31249"/>
                <a:gd name="connsiteY1" fmla="*/ 367340 h 6554526"/>
                <a:gd name="connsiteX2" fmla="*/ 5616 w 31249"/>
                <a:gd name="connsiteY2" fmla="*/ 70 h 6554526"/>
                <a:gd name="connsiteX3" fmla="*/ 21617 w 31249"/>
                <a:gd name="connsiteY3" fmla="*/ 246 h 6554526"/>
                <a:gd name="connsiteX4" fmla="*/ 23375 w 31249"/>
                <a:gd name="connsiteY4" fmla="*/ 653928 h 6554526"/>
                <a:gd name="connsiteX5" fmla="*/ 23695 w 31249"/>
                <a:gd name="connsiteY5" fmla="*/ 2197956 h 6554526"/>
                <a:gd name="connsiteX6" fmla="*/ 25537 w 31249"/>
                <a:gd name="connsiteY6" fmla="*/ 4764370 h 6554526"/>
                <a:gd name="connsiteX7" fmla="*/ 29026 w 31249"/>
                <a:gd name="connsiteY7" fmla="*/ 6013532 h 6554526"/>
                <a:gd name="connsiteX8" fmla="*/ 31249 w 31249"/>
                <a:gd name="connsiteY8" fmla="*/ 6554526 h 6554526"/>
                <a:gd name="connsiteX0" fmla="*/ 0 w 31249"/>
                <a:gd name="connsiteY0" fmla="*/ 810952 h 6554280"/>
                <a:gd name="connsiteX1" fmla="*/ 1799 w 31249"/>
                <a:gd name="connsiteY1" fmla="*/ 367094 h 6554280"/>
                <a:gd name="connsiteX2" fmla="*/ 5579 w 31249"/>
                <a:gd name="connsiteY2" fmla="*/ 7318 h 6554280"/>
                <a:gd name="connsiteX3" fmla="*/ 21617 w 31249"/>
                <a:gd name="connsiteY3" fmla="*/ 0 h 6554280"/>
                <a:gd name="connsiteX4" fmla="*/ 23375 w 31249"/>
                <a:gd name="connsiteY4" fmla="*/ 653682 h 6554280"/>
                <a:gd name="connsiteX5" fmla="*/ 23695 w 31249"/>
                <a:gd name="connsiteY5" fmla="*/ 2197710 h 6554280"/>
                <a:gd name="connsiteX6" fmla="*/ 25537 w 31249"/>
                <a:gd name="connsiteY6" fmla="*/ 4764124 h 6554280"/>
                <a:gd name="connsiteX7" fmla="*/ 29026 w 31249"/>
                <a:gd name="connsiteY7" fmla="*/ 6013286 h 6554280"/>
                <a:gd name="connsiteX8" fmla="*/ 31249 w 31249"/>
                <a:gd name="connsiteY8" fmla="*/ 6554280 h 6554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49" h="6554280">
                  <a:moveTo>
                    <a:pt x="0" y="810952"/>
                  </a:moveTo>
                  <a:cubicBezTo>
                    <a:pt x="600" y="662999"/>
                    <a:pt x="1199" y="515047"/>
                    <a:pt x="1799" y="367094"/>
                  </a:cubicBezTo>
                  <a:cubicBezTo>
                    <a:pt x="2921" y="90899"/>
                    <a:pt x="3952" y="4289"/>
                    <a:pt x="5579" y="7318"/>
                  </a:cubicBezTo>
                  <a:lnTo>
                    <a:pt x="21617" y="0"/>
                  </a:lnTo>
                  <a:cubicBezTo>
                    <a:pt x="22629" y="3510"/>
                    <a:pt x="23316" y="285086"/>
                    <a:pt x="23375" y="653682"/>
                  </a:cubicBezTo>
                  <a:cubicBezTo>
                    <a:pt x="23518" y="1348245"/>
                    <a:pt x="23552" y="1503147"/>
                    <a:pt x="23695" y="2197710"/>
                  </a:cubicBezTo>
                  <a:cubicBezTo>
                    <a:pt x="23798" y="3215075"/>
                    <a:pt x="23813" y="4054492"/>
                    <a:pt x="25537" y="4764124"/>
                  </a:cubicBezTo>
                  <a:lnTo>
                    <a:pt x="29026" y="6013286"/>
                  </a:lnTo>
                  <a:cubicBezTo>
                    <a:pt x="29656" y="6241085"/>
                    <a:pt x="30417" y="6461394"/>
                    <a:pt x="31249" y="6554280"/>
                  </a:cubicBezTo>
                </a:path>
              </a:pathLst>
            </a:custGeom>
            <a:ln w="38100" cmpd="sng">
              <a:solidFill>
                <a:srgbClr val="002060"/>
              </a:solidFill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088155" y="1479358"/>
              <a:ext cx="357346" cy="5323190"/>
              <a:chOff x="6484712" y="1479358"/>
              <a:chExt cx="357346" cy="5323190"/>
            </a:xfrm>
          </p:grpSpPr>
          <p:sp>
            <p:nvSpPr>
              <p:cNvPr id="66" name="Rectangle 7"/>
              <p:cNvSpPr/>
              <p:nvPr/>
            </p:nvSpPr>
            <p:spPr>
              <a:xfrm>
                <a:off x="6699009" y="4596127"/>
                <a:ext cx="143049" cy="283368"/>
              </a:xfrm>
              <a:custGeom>
                <a:avLst/>
                <a:gdLst>
                  <a:gd name="connsiteX0" fmla="*/ 0 w 254969"/>
                  <a:gd name="connsiteY0" fmla="*/ 0 h 457200"/>
                  <a:gd name="connsiteX1" fmla="*/ 254969 w 254969"/>
                  <a:gd name="connsiteY1" fmla="*/ 0 h 457200"/>
                  <a:gd name="connsiteX2" fmla="*/ 254969 w 254969"/>
                  <a:gd name="connsiteY2" fmla="*/ 457200 h 457200"/>
                  <a:gd name="connsiteX3" fmla="*/ 0 w 254969"/>
                  <a:gd name="connsiteY3" fmla="*/ 457200 h 457200"/>
                  <a:gd name="connsiteX4" fmla="*/ 0 w 254969"/>
                  <a:gd name="connsiteY4" fmla="*/ 0 h 457200"/>
                  <a:gd name="connsiteX0" fmla="*/ 142875 w 254969"/>
                  <a:gd name="connsiteY0" fmla="*/ 0 h 476250"/>
                  <a:gd name="connsiteX1" fmla="*/ 254969 w 254969"/>
                  <a:gd name="connsiteY1" fmla="*/ 19050 h 476250"/>
                  <a:gd name="connsiteX2" fmla="*/ 254969 w 254969"/>
                  <a:gd name="connsiteY2" fmla="*/ 476250 h 476250"/>
                  <a:gd name="connsiteX3" fmla="*/ 0 w 254969"/>
                  <a:gd name="connsiteY3" fmla="*/ 476250 h 476250"/>
                  <a:gd name="connsiteX4" fmla="*/ 142875 w 254969"/>
                  <a:gd name="connsiteY4" fmla="*/ 0 h 476250"/>
                  <a:gd name="connsiteX0" fmla="*/ 119062 w 231156"/>
                  <a:gd name="connsiteY0" fmla="*/ 0 h 476250"/>
                  <a:gd name="connsiteX1" fmla="*/ 231156 w 231156"/>
                  <a:gd name="connsiteY1" fmla="*/ 19050 h 476250"/>
                  <a:gd name="connsiteX2" fmla="*/ 231156 w 231156"/>
                  <a:gd name="connsiteY2" fmla="*/ 476250 h 476250"/>
                  <a:gd name="connsiteX3" fmla="*/ 0 w 231156"/>
                  <a:gd name="connsiteY3" fmla="*/ 402431 h 476250"/>
                  <a:gd name="connsiteX4" fmla="*/ 119062 w 231156"/>
                  <a:gd name="connsiteY4" fmla="*/ 0 h 476250"/>
                  <a:gd name="connsiteX0" fmla="*/ 119062 w 231156"/>
                  <a:gd name="connsiteY0" fmla="*/ 0 h 723900"/>
                  <a:gd name="connsiteX1" fmla="*/ 231156 w 231156"/>
                  <a:gd name="connsiteY1" fmla="*/ 19050 h 723900"/>
                  <a:gd name="connsiteX2" fmla="*/ 23987 w 231156"/>
                  <a:gd name="connsiteY2" fmla="*/ 723900 h 723900"/>
                  <a:gd name="connsiteX3" fmla="*/ 0 w 231156"/>
                  <a:gd name="connsiteY3" fmla="*/ 402431 h 723900"/>
                  <a:gd name="connsiteX4" fmla="*/ 119062 w 231156"/>
                  <a:gd name="connsiteY4" fmla="*/ 0 h 723900"/>
                  <a:gd name="connsiteX0" fmla="*/ 119062 w 119062"/>
                  <a:gd name="connsiteY0" fmla="*/ 0 h 723900"/>
                  <a:gd name="connsiteX1" fmla="*/ 85900 w 119062"/>
                  <a:gd name="connsiteY1" fmla="*/ 502444 h 723900"/>
                  <a:gd name="connsiteX2" fmla="*/ 23987 w 119062"/>
                  <a:gd name="connsiteY2" fmla="*/ 723900 h 723900"/>
                  <a:gd name="connsiteX3" fmla="*/ 0 w 119062"/>
                  <a:gd name="connsiteY3" fmla="*/ 402431 h 723900"/>
                  <a:gd name="connsiteX4" fmla="*/ 119062 w 119062"/>
                  <a:gd name="connsiteY4" fmla="*/ 0 h 723900"/>
                  <a:gd name="connsiteX0" fmla="*/ 119062 w 126381"/>
                  <a:gd name="connsiteY0" fmla="*/ 0 h 723900"/>
                  <a:gd name="connsiteX1" fmla="*/ 126381 w 126381"/>
                  <a:gd name="connsiteY1" fmla="*/ 390525 h 723900"/>
                  <a:gd name="connsiteX2" fmla="*/ 23987 w 126381"/>
                  <a:gd name="connsiteY2" fmla="*/ 723900 h 723900"/>
                  <a:gd name="connsiteX3" fmla="*/ 0 w 126381"/>
                  <a:gd name="connsiteY3" fmla="*/ 402431 h 723900"/>
                  <a:gd name="connsiteX4" fmla="*/ 119062 w 126381"/>
                  <a:gd name="connsiteY4" fmla="*/ 0 h 723900"/>
                  <a:gd name="connsiteX0" fmla="*/ 135730 w 143049"/>
                  <a:gd name="connsiteY0" fmla="*/ 0 h 723900"/>
                  <a:gd name="connsiteX1" fmla="*/ 143049 w 143049"/>
                  <a:gd name="connsiteY1" fmla="*/ 390525 h 723900"/>
                  <a:gd name="connsiteX2" fmla="*/ 40655 w 143049"/>
                  <a:gd name="connsiteY2" fmla="*/ 723900 h 723900"/>
                  <a:gd name="connsiteX3" fmla="*/ 0 w 143049"/>
                  <a:gd name="connsiteY3" fmla="*/ 357188 h 723900"/>
                  <a:gd name="connsiteX4" fmla="*/ 135730 w 143049"/>
                  <a:gd name="connsiteY4" fmla="*/ 0 h 723900"/>
                  <a:gd name="connsiteX0" fmla="*/ 195088 w 202407"/>
                  <a:gd name="connsiteY0" fmla="*/ 0 h 571500"/>
                  <a:gd name="connsiteX1" fmla="*/ 202407 w 202407"/>
                  <a:gd name="connsiteY1" fmla="*/ 390525 h 571500"/>
                  <a:gd name="connsiteX2" fmla="*/ 0 w 202407"/>
                  <a:gd name="connsiteY2" fmla="*/ 571500 h 571500"/>
                  <a:gd name="connsiteX3" fmla="*/ 59358 w 202407"/>
                  <a:gd name="connsiteY3" fmla="*/ 357188 h 571500"/>
                  <a:gd name="connsiteX4" fmla="*/ 195088 w 202407"/>
                  <a:gd name="connsiteY4" fmla="*/ 0 h 571500"/>
                  <a:gd name="connsiteX0" fmla="*/ 195088 w 204788"/>
                  <a:gd name="connsiteY0" fmla="*/ 0 h 640556"/>
                  <a:gd name="connsiteX1" fmla="*/ 204788 w 204788"/>
                  <a:gd name="connsiteY1" fmla="*/ 640556 h 640556"/>
                  <a:gd name="connsiteX2" fmla="*/ 0 w 204788"/>
                  <a:gd name="connsiteY2" fmla="*/ 571500 h 640556"/>
                  <a:gd name="connsiteX3" fmla="*/ 59358 w 204788"/>
                  <a:gd name="connsiteY3" fmla="*/ 357188 h 640556"/>
                  <a:gd name="connsiteX4" fmla="*/ 195088 w 204788"/>
                  <a:gd name="connsiteY4" fmla="*/ 0 h 640556"/>
                  <a:gd name="connsiteX0" fmla="*/ 121270 w 204788"/>
                  <a:gd name="connsiteY0" fmla="*/ 150018 h 283368"/>
                  <a:gd name="connsiteX1" fmla="*/ 204788 w 204788"/>
                  <a:gd name="connsiteY1" fmla="*/ 283368 h 283368"/>
                  <a:gd name="connsiteX2" fmla="*/ 0 w 204788"/>
                  <a:gd name="connsiteY2" fmla="*/ 214312 h 283368"/>
                  <a:gd name="connsiteX3" fmla="*/ 59358 w 204788"/>
                  <a:gd name="connsiteY3" fmla="*/ 0 h 283368"/>
                  <a:gd name="connsiteX4" fmla="*/ 121270 w 204788"/>
                  <a:gd name="connsiteY4" fmla="*/ 150018 h 283368"/>
                  <a:gd name="connsiteX0" fmla="*/ 192707 w 204788"/>
                  <a:gd name="connsiteY0" fmla="*/ 114300 h 283368"/>
                  <a:gd name="connsiteX1" fmla="*/ 204788 w 204788"/>
                  <a:gd name="connsiteY1" fmla="*/ 283368 h 283368"/>
                  <a:gd name="connsiteX2" fmla="*/ 0 w 204788"/>
                  <a:gd name="connsiteY2" fmla="*/ 214312 h 283368"/>
                  <a:gd name="connsiteX3" fmla="*/ 59358 w 204788"/>
                  <a:gd name="connsiteY3" fmla="*/ 0 h 283368"/>
                  <a:gd name="connsiteX4" fmla="*/ 192707 w 204788"/>
                  <a:gd name="connsiteY4" fmla="*/ 114300 h 283368"/>
                  <a:gd name="connsiteX0" fmla="*/ 133349 w 145430"/>
                  <a:gd name="connsiteY0" fmla="*/ 114300 h 283368"/>
                  <a:gd name="connsiteX1" fmla="*/ 145430 w 145430"/>
                  <a:gd name="connsiteY1" fmla="*/ 283368 h 283368"/>
                  <a:gd name="connsiteX2" fmla="*/ 66848 w 145430"/>
                  <a:gd name="connsiteY2" fmla="*/ 138112 h 283368"/>
                  <a:gd name="connsiteX3" fmla="*/ 0 w 145430"/>
                  <a:gd name="connsiteY3" fmla="*/ 0 h 283368"/>
                  <a:gd name="connsiteX4" fmla="*/ 133349 w 145430"/>
                  <a:gd name="connsiteY4" fmla="*/ 114300 h 283368"/>
                  <a:gd name="connsiteX0" fmla="*/ 133349 w 145430"/>
                  <a:gd name="connsiteY0" fmla="*/ 114300 h 283368"/>
                  <a:gd name="connsiteX1" fmla="*/ 145430 w 145430"/>
                  <a:gd name="connsiteY1" fmla="*/ 283368 h 283368"/>
                  <a:gd name="connsiteX2" fmla="*/ 19223 w 145430"/>
                  <a:gd name="connsiteY2" fmla="*/ 176212 h 283368"/>
                  <a:gd name="connsiteX3" fmla="*/ 0 w 145430"/>
                  <a:gd name="connsiteY3" fmla="*/ 0 h 283368"/>
                  <a:gd name="connsiteX4" fmla="*/ 133349 w 145430"/>
                  <a:gd name="connsiteY4" fmla="*/ 114300 h 283368"/>
                  <a:gd name="connsiteX0" fmla="*/ 133349 w 138287"/>
                  <a:gd name="connsiteY0" fmla="*/ 114300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33349 w 138287"/>
                  <a:gd name="connsiteY4" fmla="*/ 114300 h 276224"/>
                  <a:gd name="connsiteX0" fmla="*/ 126205 w 138287"/>
                  <a:gd name="connsiteY0" fmla="*/ 107156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26205 w 138287"/>
                  <a:gd name="connsiteY4" fmla="*/ 107156 h 276224"/>
                  <a:gd name="connsiteX0" fmla="*/ 126205 w 138287"/>
                  <a:gd name="connsiteY0" fmla="*/ 107156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26205 w 138287"/>
                  <a:gd name="connsiteY4" fmla="*/ 107156 h 276224"/>
                  <a:gd name="connsiteX0" fmla="*/ 128586 w 138287"/>
                  <a:gd name="connsiteY0" fmla="*/ 119063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28586 w 138287"/>
                  <a:gd name="connsiteY4" fmla="*/ 119063 h 276224"/>
                  <a:gd name="connsiteX0" fmla="*/ 133348 w 143049"/>
                  <a:gd name="connsiteY0" fmla="*/ 126207 h 283368"/>
                  <a:gd name="connsiteX1" fmla="*/ 143049 w 143049"/>
                  <a:gd name="connsiteY1" fmla="*/ 283368 h 283368"/>
                  <a:gd name="connsiteX2" fmla="*/ 23985 w 143049"/>
                  <a:gd name="connsiteY2" fmla="*/ 183356 h 283368"/>
                  <a:gd name="connsiteX3" fmla="*/ 0 w 143049"/>
                  <a:gd name="connsiteY3" fmla="*/ 0 h 283368"/>
                  <a:gd name="connsiteX4" fmla="*/ 133348 w 143049"/>
                  <a:gd name="connsiteY4" fmla="*/ 126207 h 283368"/>
                  <a:gd name="connsiteX0" fmla="*/ 133348 w 143049"/>
                  <a:gd name="connsiteY0" fmla="*/ 126207 h 283368"/>
                  <a:gd name="connsiteX1" fmla="*/ 143049 w 143049"/>
                  <a:gd name="connsiteY1" fmla="*/ 283368 h 283368"/>
                  <a:gd name="connsiteX2" fmla="*/ 23985 w 143049"/>
                  <a:gd name="connsiteY2" fmla="*/ 183356 h 283368"/>
                  <a:gd name="connsiteX3" fmla="*/ 0 w 143049"/>
                  <a:gd name="connsiteY3" fmla="*/ 0 h 283368"/>
                  <a:gd name="connsiteX4" fmla="*/ 133348 w 143049"/>
                  <a:gd name="connsiteY4" fmla="*/ 126207 h 283368"/>
                  <a:gd name="connsiteX0" fmla="*/ 133348 w 143049"/>
                  <a:gd name="connsiteY0" fmla="*/ 126207 h 283368"/>
                  <a:gd name="connsiteX1" fmla="*/ 143049 w 143049"/>
                  <a:gd name="connsiteY1" fmla="*/ 283368 h 283368"/>
                  <a:gd name="connsiteX2" fmla="*/ 23985 w 143049"/>
                  <a:gd name="connsiteY2" fmla="*/ 183356 h 283368"/>
                  <a:gd name="connsiteX3" fmla="*/ 0 w 143049"/>
                  <a:gd name="connsiteY3" fmla="*/ 0 h 283368"/>
                  <a:gd name="connsiteX4" fmla="*/ 133348 w 143049"/>
                  <a:gd name="connsiteY4" fmla="*/ 126207 h 28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049" h="283368">
                    <a:moveTo>
                      <a:pt x="133348" y="126207"/>
                    </a:moveTo>
                    <a:cubicBezTo>
                      <a:pt x="137375" y="182563"/>
                      <a:pt x="141403" y="222249"/>
                      <a:pt x="143049" y="283368"/>
                    </a:cubicBezTo>
                    <a:lnTo>
                      <a:pt x="23985" y="183356"/>
                    </a:lnTo>
                    <a:cubicBezTo>
                      <a:pt x="23134" y="143668"/>
                      <a:pt x="17520" y="84932"/>
                      <a:pt x="0" y="0"/>
                    </a:cubicBezTo>
                    <a:lnTo>
                      <a:pt x="133348" y="126207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6484712" y="1479358"/>
                <a:ext cx="330082" cy="5323190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16215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16215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16215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583948"/>
                  <a:gd name="connsiteY0" fmla="*/ 0 h 6047756"/>
                  <a:gd name="connsiteX1" fmla="*/ 35210 w 583948"/>
                  <a:gd name="connsiteY1" fmla="*/ 2616215 h 6047756"/>
                  <a:gd name="connsiteX2" fmla="*/ 494902 w 583948"/>
                  <a:gd name="connsiteY2" fmla="*/ 3786382 h 6047756"/>
                  <a:gd name="connsiteX3" fmla="*/ 583948 w 583948"/>
                  <a:gd name="connsiteY3" fmla="*/ 6047756 h 6047756"/>
                  <a:gd name="connsiteX0" fmla="*/ 0 w 583948"/>
                  <a:gd name="connsiteY0" fmla="*/ 0 h 6047756"/>
                  <a:gd name="connsiteX1" fmla="*/ 35210 w 583948"/>
                  <a:gd name="connsiteY1" fmla="*/ 2616215 h 6047756"/>
                  <a:gd name="connsiteX2" fmla="*/ 524391 w 583948"/>
                  <a:gd name="connsiteY2" fmla="*/ 3791792 h 6047756"/>
                  <a:gd name="connsiteX3" fmla="*/ 583948 w 583948"/>
                  <a:gd name="connsiteY3" fmla="*/ 6047756 h 6047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948" h="6047756">
                    <a:moveTo>
                      <a:pt x="0" y="0"/>
                    </a:moveTo>
                    <a:lnTo>
                      <a:pt x="35210" y="2616215"/>
                    </a:lnTo>
                    <a:cubicBezTo>
                      <a:pt x="44285" y="3223499"/>
                      <a:pt x="502679" y="3206149"/>
                      <a:pt x="524391" y="3791792"/>
                    </a:cubicBezTo>
                    <a:cubicBezTo>
                      <a:pt x="524223" y="3891914"/>
                      <a:pt x="584116" y="5947634"/>
                      <a:pt x="583948" y="6047756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Freeform 20"/>
            <p:cNvSpPr/>
            <p:nvPr/>
          </p:nvSpPr>
          <p:spPr>
            <a:xfrm>
              <a:off x="7175362" y="3262164"/>
              <a:ext cx="911392" cy="2020067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96 w 43788"/>
                <a:gd name="connsiteY5" fmla="*/ 1047875 h 7461106"/>
                <a:gd name="connsiteX6" fmla="*/ 36327 w 43788"/>
                <a:gd name="connsiteY6" fmla="*/ 1731542 h 7461106"/>
                <a:gd name="connsiteX7" fmla="*/ 36463 w 43788"/>
                <a:gd name="connsiteY7" fmla="*/ 3830219 h 7461106"/>
                <a:gd name="connsiteX8" fmla="*/ 38487 w 43788"/>
                <a:gd name="connsiteY8" fmla="*/ 6156785 h 7461106"/>
                <a:gd name="connsiteX9" fmla="*/ 41665 w 43788"/>
                <a:gd name="connsiteY9" fmla="*/ 7263533 h 7461106"/>
                <a:gd name="connsiteX10" fmla="*/ 43788 w 43788"/>
                <a:gd name="connsiteY10" fmla="*/ 7461106 h 7461106"/>
                <a:gd name="connsiteX0" fmla="*/ 0 w 43788"/>
                <a:gd name="connsiteY0" fmla="*/ 0 h 7503004"/>
                <a:gd name="connsiteX1" fmla="*/ 1672 w 43788"/>
                <a:gd name="connsiteY1" fmla="*/ 380620 h 7503004"/>
                <a:gd name="connsiteX2" fmla="*/ 6607 w 43788"/>
                <a:gd name="connsiteY2" fmla="*/ 890299 h 7503004"/>
                <a:gd name="connsiteX3" fmla="*/ 26977 w 43788"/>
                <a:gd name="connsiteY3" fmla="*/ 864161 h 7503004"/>
                <a:gd name="connsiteX4" fmla="*/ 29600 w 43788"/>
                <a:gd name="connsiteY4" fmla="*/ 1047236 h 7503004"/>
                <a:gd name="connsiteX5" fmla="*/ 34696 w 43788"/>
                <a:gd name="connsiteY5" fmla="*/ 1047875 h 7503004"/>
                <a:gd name="connsiteX6" fmla="*/ 36327 w 43788"/>
                <a:gd name="connsiteY6" fmla="*/ 1731542 h 7503004"/>
                <a:gd name="connsiteX7" fmla="*/ 36463 w 43788"/>
                <a:gd name="connsiteY7" fmla="*/ 3830219 h 7503004"/>
                <a:gd name="connsiteX8" fmla="*/ 38487 w 43788"/>
                <a:gd name="connsiteY8" fmla="*/ 6156785 h 7503004"/>
                <a:gd name="connsiteX9" fmla="*/ 40895 w 43788"/>
                <a:gd name="connsiteY9" fmla="*/ 7353476 h 7503004"/>
                <a:gd name="connsiteX10" fmla="*/ 43788 w 43788"/>
                <a:gd name="connsiteY10" fmla="*/ 7461106 h 750300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298"/>
                <a:gd name="connsiteX1" fmla="*/ 1672 w 43788"/>
                <a:gd name="connsiteY1" fmla="*/ 380620 h 7461298"/>
                <a:gd name="connsiteX2" fmla="*/ 6607 w 43788"/>
                <a:gd name="connsiteY2" fmla="*/ 890299 h 7461298"/>
                <a:gd name="connsiteX3" fmla="*/ 26977 w 43788"/>
                <a:gd name="connsiteY3" fmla="*/ 864161 h 7461298"/>
                <a:gd name="connsiteX4" fmla="*/ 29600 w 43788"/>
                <a:gd name="connsiteY4" fmla="*/ 1047236 h 7461298"/>
                <a:gd name="connsiteX5" fmla="*/ 34678 w 43788"/>
                <a:gd name="connsiteY5" fmla="*/ 568177 h 7461298"/>
                <a:gd name="connsiteX6" fmla="*/ 36510 w 43788"/>
                <a:gd name="connsiteY6" fmla="*/ 1349282 h 7461298"/>
                <a:gd name="connsiteX7" fmla="*/ 36866 w 43788"/>
                <a:gd name="connsiteY7" fmla="*/ 3402986 h 7461298"/>
                <a:gd name="connsiteX8" fmla="*/ 38604 w 43788"/>
                <a:gd name="connsiteY8" fmla="*/ 6043137 h 7461298"/>
                <a:gd name="connsiteX9" fmla="*/ 38652 w 43788"/>
                <a:gd name="connsiteY9" fmla="*/ 6344166 h 7461298"/>
                <a:gd name="connsiteX10" fmla="*/ 40895 w 43788"/>
                <a:gd name="connsiteY10" fmla="*/ 7353476 h 7461298"/>
                <a:gd name="connsiteX11" fmla="*/ 42016 w 43788"/>
                <a:gd name="connsiteY11" fmla="*/ 7362306 h 7461298"/>
                <a:gd name="connsiteX12" fmla="*/ 43788 w 43788"/>
                <a:gd name="connsiteY12" fmla="*/ 7461106 h 7461298"/>
                <a:gd name="connsiteX0" fmla="*/ 0 w 43788"/>
                <a:gd name="connsiteY0" fmla="*/ 0 h 7461241"/>
                <a:gd name="connsiteX1" fmla="*/ 1672 w 43788"/>
                <a:gd name="connsiteY1" fmla="*/ 380620 h 7461241"/>
                <a:gd name="connsiteX2" fmla="*/ 6607 w 43788"/>
                <a:gd name="connsiteY2" fmla="*/ 890299 h 7461241"/>
                <a:gd name="connsiteX3" fmla="*/ 26977 w 43788"/>
                <a:gd name="connsiteY3" fmla="*/ 864161 h 7461241"/>
                <a:gd name="connsiteX4" fmla="*/ 29600 w 43788"/>
                <a:gd name="connsiteY4" fmla="*/ 1047236 h 7461241"/>
                <a:gd name="connsiteX5" fmla="*/ 34678 w 43788"/>
                <a:gd name="connsiteY5" fmla="*/ 568177 h 7461241"/>
                <a:gd name="connsiteX6" fmla="*/ 36510 w 43788"/>
                <a:gd name="connsiteY6" fmla="*/ 1349282 h 7461241"/>
                <a:gd name="connsiteX7" fmla="*/ 36866 w 43788"/>
                <a:gd name="connsiteY7" fmla="*/ 3402986 h 7461241"/>
                <a:gd name="connsiteX8" fmla="*/ 38604 w 43788"/>
                <a:gd name="connsiteY8" fmla="*/ 6043137 h 7461241"/>
                <a:gd name="connsiteX9" fmla="*/ 38652 w 43788"/>
                <a:gd name="connsiteY9" fmla="*/ 6344166 h 7461241"/>
                <a:gd name="connsiteX10" fmla="*/ 40895 w 43788"/>
                <a:gd name="connsiteY10" fmla="*/ 7353476 h 7461241"/>
                <a:gd name="connsiteX11" fmla="*/ 42016 w 43788"/>
                <a:gd name="connsiteY11" fmla="*/ 7362306 h 7461241"/>
                <a:gd name="connsiteX12" fmla="*/ 43788 w 43788"/>
                <a:gd name="connsiteY12" fmla="*/ 7461106 h 7461241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78 w 43788"/>
                <a:gd name="connsiteY5" fmla="*/ 568177 h 7461106"/>
                <a:gd name="connsiteX6" fmla="*/ 36510 w 43788"/>
                <a:gd name="connsiteY6" fmla="*/ 1349282 h 7461106"/>
                <a:gd name="connsiteX7" fmla="*/ 36866 w 43788"/>
                <a:gd name="connsiteY7" fmla="*/ 3402986 h 7461106"/>
                <a:gd name="connsiteX8" fmla="*/ 38604 w 43788"/>
                <a:gd name="connsiteY8" fmla="*/ 6043137 h 7461106"/>
                <a:gd name="connsiteX9" fmla="*/ 38652 w 43788"/>
                <a:gd name="connsiteY9" fmla="*/ 6344166 h 7461106"/>
                <a:gd name="connsiteX10" fmla="*/ 40895 w 43788"/>
                <a:gd name="connsiteY10" fmla="*/ 7353476 h 7461106"/>
                <a:gd name="connsiteX11" fmla="*/ 42016 w 43788"/>
                <a:gd name="connsiteY11" fmla="*/ 7362306 h 7461106"/>
                <a:gd name="connsiteX12" fmla="*/ 43788 w 43788"/>
                <a:gd name="connsiteY12" fmla="*/ 7461106 h 7461106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668 w 43916"/>
                <a:gd name="connsiteY2" fmla="*/ 882801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5448 w 43916"/>
                <a:gd name="connsiteY1" fmla="*/ 1040204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589"/>
                <a:gd name="connsiteY0" fmla="*/ 1096411 h 6901062"/>
                <a:gd name="connsiteX1" fmla="*/ 3121 w 31589"/>
                <a:gd name="connsiteY1" fmla="*/ 472666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71 w 31754"/>
                <a:gd name="connsiteY9" fmla="*/ 5626719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108605 h 6913256"/>
                <a:gd name="connsiteX1" fmla="*/ 1799 w 31754"/>
                <a:gd name="connsiteY1" fmla="*/ 664747 h 6913256"/>
                <a:gd name="connsiteX2" fmla="*/ 5543 w 31754"/>
                <a:gd name="connsiteY2" fmla="*/ 319963 h 6913256"/>
                <a:gd name="connsiteX3" fmla="*/ 14815 w 31754"/>
                <a:gd name="connsiteY3" fmla="*/ 308817 h 6913256"/>
                <a:gd name="connsiteX4" fmla="*/ 22516 w 31754"/>
                <a:gd name="connsiteY4" fmla="*/ 12833 h 6913256"/>
                <a:gd name="connsiteX5" fmla="*/ 24348 w 31754"/>
                <a:gd name="connsiteY5" fmla="*/ 793938 h 6913256"/>
                <a:gd name="connsiteX6" fmla="*/ 24704 w 31754"/>
                <a:gd name="connsiteY6" fmla="*/ 2847642 h 6913256"/>
                <a:gd name="connsiteX7" fmla="*/ 26479 w 31754"/>
                <a:gd name="connsiteY7" fmla="*/ 5457811 h 6913256"/>
                <a:gd name="connsiteX8" fmla="*/ 26490 w 31754"/>
                <a:gd name="connsiteY8" fmla="*/ 5586448 h 6913256"/>
                <a:gd name="connsiteX9" fmla="*/ 29228 w 31754"/>
                <a:gd name="connsiteY9" fmla="*/ 6798132 h 6913256"/>
                <a:gd name="connsiteX10" fmla="*/ 29909 w 31754"/>
                <a:gd name="connsiteY10" fmla="*/ 6799469 h 6913256"/>
                <a:gd name="connsiteX11" fmla="*/ 31754 w 31754"/>
                <a:gd name="connsiteY11" fmla="*/ 6913256 h 6913256"/>
                <a:gd name="connsiteX0" fmla="*/ 0 w 31754"/>
                <a:gd name="connsiteY0" fmla="*/ 1109722 h 6914373"/>
                <a:gd name="connsiteX1" fmla="*/ 1799 w 31754"/>
                <a:gd name="connsiteY1" fmla="*/ 665864 h 6914373"/>
                <a:gd name="connsiteX2" fmla="*/ 5543 w 31754"/>
                <a:gd name="connsiteY2" fmla="*/ 321080 h 6914373"/>
                <a:gd name="connsiteX3" fmla="*/ 22516 w 31754"/>
                <a:gd name="connsiteY3" fmla="*/ 13950 h 6914373"/>
                <a:gd name="connsiteX4" fmla="*/ 24348 w 31754"/>
                <a:gd name="connsiteY4" fmla="*/ 795055 h 6914373"/>
                <a:gd name="connsiteX5" fmla="*/ 24704 w 31754"/>
                <a:gd name="connsiteY5" fmla="*/ 2848759 h 6914373"/>
                <a:gd name="connsiteX6" fmla="*/ 26479 w 31754"/>
                <a:gd name="connsiteY6" fmla="*/ 5458928 h 6914373"/>
                <a:gd name="connsiteX7" fmla="*/ 26490 w 31754"/>
                <a:gd name="connsiteY7" fmla="*/ 5587565 h 6914373"/>
                <a:gd name="connsiteX8" fmla="*/ 29228 w 31754"/>
                <a:gd name="connsiteY8" fmla="*/ 6799249 h 6914373"/>
                <a:gd name="connsiteX9" fmla="*/ 29909 w 31754"/>
                <a:gd name="connsiteY9" fmla="*/ 6800586 h 6914373"/>
                <a:gd name="connsiteX10" fmla="*/ 31754 w 31754"/>
                <a:gd name="connsiteY10" fmla="*/ 6914373 h 6914373"/>
                <a:gd name="connsiteX0" fmla="*/ 0 w 31754"/>
                <a:gd name="connsiteY0" fmla="*/ 856165 h 6660816"/>
                <a:gd name="connsiteX1" fmla="*/ 1799 w 31754"/>
                <a:gd name="connsiteY1" fmla="*/ 412307 h 6660816"/>
                <a:gd name="connsiteX2" fmla="*/ 5543 w 31754"/>
                <a:gd name="connsiteY2" fmla="*/ 67523 h 6660816"/>
                <a:gd name="connsiteX3" fmla="*/ 22461 w 31754"/>
                <a:gd name="connsiteY3" fmla="*/ 75193 h 6660816"/>
                <a:gd name="connsiteX4" fmla="*/ 24348 w 31754"/>
                <a:gd name="connsiteY4" fmla="*/ 541498 h 6660816"/>
                <a:gd name="connsiteX5" fmla="*/ 24704 w 31754"/>
                <a:gd name="connsiteY5" fmla="*/ 2595202 h 6660816"/>
                <a:gd name="connsiteX6" fmla="*/ 26479 w 31754"/>
                <a:gd name="connsiteY6" fmla="*/ 5205371 h 6660816"/>
                <a:gd name="connsiteX7" fmla="*/ 26490 w 31754"/>
                <a:gd name="connsiteY7" fmla="*/ 5334008 h 6660816"/>
                <a:gd name="connsiteX8" fmla="*/ 29228 w 31754"/>
                <a:gd name="connsiteY8" fmla="*/ 6545692 h 6660816"/>
                <a:gd name="connsiteX9" fmla="*/ 29909 w 31754"/>
                <a:gd name="connsiteY9" fmla="*/ 6547029 h 6660816"/>
                <a:gd name="connsiteX10" fmla="*/ 31754 w 31754"/>
                <a:gd name="connsiteY10" fmla="*/ 6660816 h 6660816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4348 w 31754"/>
                <a:gd name="connsiteY4" fmla="*/ 474066 h 6593384"/>
                <a:gd name="connsiteX5" fmla="*/ 24704 w 31754"/>
                <a:gd name="connsiteY5" fmla="*/ 2527770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3889 w 31754"/>
                <a:gd name="connsiteY4" fmla="*/ 489056 h 6593384"/>
                <a:gd name="connsiteX5" fmla="*/ 24704 w 31754"/>
                <a:gd name="connsiteY5" fmla="*/ 2527770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3889 w 31754"/>
                <a:gd name="connsiteY4" fmla="*/ 489056 h 6593384"/>
                <a:gd name="connsiteX5" fmla="*/ 24062 w 31754"/>
                <a:gd name="connsiteY5" fmla="*/ 2557751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29955"/>
                <a:gd name="connsiteY0" fmla="*/ 344875 h 6593384"/>
                <a:gd name="connsiteX1" fmla="*/ 3744 w 29955"/>
                <a:gd name="connsiteY1" fmla="*/ 91 h 6593384"/>
                <a:gd name="connsiteX2" fmla="*/ 20662 w 29955"/>
                <a:gd name="connsiteY2" fmla="*/ 7761 h 6593384"/>
                <a:gd name="connsiteX3" fmla="*/ 22090 w 29955"/>
                <a:gd name="connsiteY3" fmla="*/ 489056 h 6593384"/>
                <a:gd name="connsiteX4" fmla="*/ 22263 w 29955"/>
                <a:gd name="connsiteY4" fmla="*/ 2557751 h 6593384"/>
                <a:gd name="connsiteX5" fmla="*/ 24680 w 29955"/>
                <a:gd name="connsiteY5" fmla="*/ 5137939 h 6593384"/>
                <a:gd name="connsiteX6" fmla="*/ 24691 w 29955"/>
                <a:gd name="connsiteY6" fmla="*/ 5266576 h 6593384"/>
                <a:gd name="connsiteX7" fmla="*/ 27429 w 29955"/>
                <a:gd name="connsiteY7" fmla="*/ 6478260 h 6593384"/>
                <a:gd name="connsiteX8" fmla="*/ 28110 w 29955"/>
                <a:gd name="connsiteY8" fmla="*/ 6479597 h 6593384"/>
                <a:gd name="connsiteX9" fmla="*/ 29955 w 29955"/>
                <a:gd name="connsiteY9" fmla="*/ 6593384 h 6593384"/>
                <a:gd name="connsiteX0" fmla="*/ 0 w 26211"/>
                <a:gd name="connsiteY0" fmla="*/ 0 h 6593293"/>
                <a:gd name="connsiteX1" fmla="*/ 16918 w 26211"/>
                <a:gd name="connsiteY1" fmla="*/ 7670 h 6593293"/>
                <a:gd name="connsiteX2" fmla="*/ 18346 w 26211"/>
                <a:gd name="connsiteY2" fmla="*/ 488965 h 6593293"/>
                <a:gd name="connsiteX3" fmla="*/ 18519 w 26211"/>
                <a:gd name="connsiteY3" fmla="*/ 2557660 h 6593293"/>
                <a:gd name="connsiteX4" fmla="*/ 20936 w 26211"/>
                <a:gd name="connsiteY4" fmla="*/ 5137848 h 6593293"/>
                <a:gd name="connsiteX5" fmla="*/ 20947 w 26211"/>
                <a:gd name="connsiteY5" fmla="*/ 5266485 h 6593293"/>
                <a:gd name="connsiteX6" fmla="*/ 23685 w 26211"/>
                <a:gd name="connsiteY6" fmla="*/ 6478169 h 6593293"/>
                <a:gd name="connsiteX7" fmla="*/ 24366 w 26211"/>
                <a:gd name="connsiteY7" fmla="*/ 6479506 h 6593293"/>
                <a:gd name="connsiteX8" fmla="*/ 26211 w 26211"/>
                <a:gd name="connsiteY8" fmla="*/ 6593293 h 6593293"/>
                <a:gd name="connsiteX0" fmla="*/ 0 w 9293"/>
                <a:gd name="connsiteY0" fmla="*/ -1 h 6585622"/>
                <a:gd name="connsiteX1" fmla="*/ 1428 w 9293"/>
                <a:gd name="connsiteY1" fmla="*/ 481294 h 6585622"/>
                <a:gd name="connsiteX2" fmla="*/ 1601 w 9293"/>
                <a:gd name="connsiteY2" fmla="*/ 2549989 h 6585622"/>
                <a:gd name="connsiteX3" fmla="*/ 4018 w 9293"/>
                <a:gd name="connsiteY3" fmla="*/ 5130177 h 6585622"/>
                <a:gd name="connsiteX4" fmla="*/ 4029 w 9293"/>
                <a:gd name="connsiteY4" fmla="*/ 5258814 h 6585622"/>
                <a:gd name="connsiteX5" fmla="*/ 6767 w 9293"/>
                <a:gd name="connsiteY5" fmla="*/ 6470498 h 6585622"/>
                <a:gd name="connsiteX6" fmla="*/ 7448 w 9293"/>
                <a:gd name="connsiteY6" fmla="*/ 6471835 h 6585622"/>
                <a:gd name="connsiteX7" fmla="*/ 9293 w 9293"/>
                <a:gd name="connsiteY7" fmla="*/ 6585622 h 6585622"/>
                <a:gd name="connsiteX0" fmla="*/ 0 w 8463"/>
                <a:gd name="connsiteY0" fmla="*/ 0 h 9269"/>
                <a:gd name="connsiteX1" fmla="*/ 186 w 8463"/>
                <a:gd name="connsiteY1" fmla="*/ 3141 h 9269"/>
                <a:gd name="connsiteX2" fmla="*/ 2787 w 8463"/>
                <a:gd name="connsiteY2" fmla="*/ 7059 h 9269"/>
                <a:gd name="connsiteX3" fmla="*/ 2799 w 8463"/>
                <a:gd name="connsiteY3" fmla="*/ 7254 h 9269"/>
                <a:gd name="connsiteX4" fmla="*/ 5745 w 8463"/>
                <a:gd name="connsiteY4" fmla="*/ 9094 h 9269"/>
                <a:gd name="connsiteX5" fmla="*/ 6478 w 8463"/>
                <a:gd name="connsiteY5" fmla="*/ 9096 h 9269"/>
                <a:gd name="connsiteX6" fmla="*/ 8463 w 8463"/>
                <a:gd name="connsiteY6" fmla="*/ 9269 h 9269"/>
                <a:gd name="connsiteX0" fmla="*/ 412 w 9806"/>
                <a:gd name="connsiteY0" fmla="*/ 0 h 9828"/>
                <a:gd name="connsiteX1" fmla="*/ 26 w 9806"/>
                <a:gd name="connsiteY1" fmla="*/ 3217 h 9828"/>
                <a:gd name="connsiteX2" fmla="*/ 3099 w 9806"/>
                <a:gd name="connsiteY2" fmla="*/ 7444 h 9828"/>
                <a:gd name="connsiteX3" fmla="*/ 3113 w 9806"/>
                <a:gd name="connsiteY3" fmla="*/ 7654 h 9828"/>
                <a:gd name="connsiteX4" fmla="*/ 6594 w 9806"/>
                <a:gd name="connsiteY4" fmla="*/ 9639 h 9828"/>
                <a:gd name="connsiteX5" fmla="*/ 7460 w 9806"/>
                <a:gd name="connsiteY5" fmla="*/ 9641 h 9828"/>
                <a:gd name="connsiteX6" fmla="*/ 9806 w 9806"/>
                <a:gd name="connsiteY6" fmla="*/ 9828 h 9828"/>
                <a:gd name="connsiteX0" fmla="*/ 0 w 9580"/>
                <a:gd name="connsiteY0" fmla="*/ 0 h 10000"/>
                <a:gd name="connsiteX1" fmla="*/ 225 w 9580"/>
                <a:gd name="connsiteY1" fmla="*/ 3261 h 10000"/>
                <a:gd name="connsiteX2" fmla="*/ 2740 w 9580"/>
                <a:gd name="connsiteY2" fmla="*/ 7574 h 10000"/>
                <a:gd name="connsiteX3" fmla="*/ 2755 w 9580"/>
                <a:gd name="connsiteY3" fmla="*/ 7788 h 10000"/>
                <a:gd name="connsiteX4" fmla="*/ 6304 w 9580"/>
                <a:gd name="connsiteY4" fmla="*/ 9808 h 10000"/>
                <a:gd name="connsiteX5" fmla="*/ 7188 w 9580"/>
                <a:gd name="connsiteY5" fmla="*/ 9810 h 10000"/>
                <a:gd name="connsiteX6" fmla="*/ 9580 w 958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2860 w 10000"/>
                <a:gd name="connsiteY2" fmla="*/ 7574 h 10000"/>
                <a:gd name="connsiteX3" fmla="*/ 2876 w 10000"/>
                <a:gd name="connsiteY3" fmla="*/ 7788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2860 w 10000"/>
                <a:gd name="connsiteY2" fmla="*/ 7574 h 10000"/>
                <a:gd name="connsiteX3" fmla="*/ 2876 w 10000"/>
                <a:gd name="connsiteY3" fmla="*/ 7788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2860 w 10000"/>
                <a:gd name="connsiteY2" fmla="*/ 7574 h 10000"/>
                <a:gd name="connsiteX3" fmla="*/ 3149 w 10000"/>
                <a:gd name="connsiteY3" fmla="*/ 7800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3133 w 10000"/>
                <a:gd name="connsiteY2" fmla="*/ 7337 h 10000"/>
                <a:gd name="connsiteX3" fmla="*/ 3149 w 10000"/>
                <a:gd name="connsiteY3" fmla="*/ 7800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3133 w 10000"/>
                <a:gd name="connsiteY2" fmla="*/ 7337 h 10000"/>
                <a:gd name="connsiteX3" fmla="*/ 3149 w 10000"/>
                <a:gd name="connsiteY3" fmla="*/ 7800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178 w 9830"/>
                <a:gd name="connsiteY0" fmla="*/ 0 h 10012"/>
                <a:gd name="connsiteX1" fmla="*/ 40 w 9830"/>
                <a:gd name="connsiteY1" fmla="*/ 2548 h 10012"/>
                <a:gd name="connsiteX2" fmla="*/ 2963 w 9830"/>
                <a:gd name="connsiteY2" fmla="*/ 7349 h 10012"/>
                <a:gd name="connsiteX3" fmla="*/ 2979 w 9830"/>
                <a:gd name="connsiteY3" fmla="*/ 7812 h 10012"/>
                <a:gd name="connsiteX4" fmla="*/ 6410 w 9830"/>
                <a:gd name="connsiteY4" fmla="*/ 9820 h 10012"/>
                <a:gd name="connsiteX5" fmla="*/ 7333 w 9830"/>
                <a:gd name="connsiteY5" fmla="*/ 9822 h 10012"/>
                <a:gd name="connsiteX6" fmla="*/ 9830 w 9830"/>
                <a:gd name="connsiteY6" fmla="*/ 10012 h 10012"/>
                <a:gd name="connsiteX0" fmla="*/ 0 w 9819"/>
                <a:gd name="connsiteY0" fmla="*/ 0 h 10000"/>
                <a:gd name="connsiteX1" fmla="*/ 214 w 9819"/>
                <a:gd name="connsiteY1" fmla="*/ 2557 h 10000"/>
                <a:gd name="connsiteX2" fmla="*/ 2833 w 9819"/>
                <a:gd name="connsiteY2" fmla="*/ 7340 h 10000"/>
                <a:gd name="connsiteX3" fmla="*/ 2850 w 9819"/>
                <a:gd name="connsiteY3" fmla="*/ 7803 h 10000"/>
                <a:gd name="connsiteX4" fmla="*/ 6340 w 9819"/>
                <a:gd name="connsiteY4" fmla="*/ 9808 h 10000"/>
                <a:gd name="connsiteX5" fmla="*/ 7279 w 9819"/>
                <a:gd name="connsiteY5" fmla="*/ 9810 h 10000"/>
                <a:gd name="connsiteX6" fmla="*/ 9819 w 9819"/>
                <a:gd name="connsiteY6" fmla="*/ 10000 h 10000"/>
                <a:gd name="connsiteX0" fmla="*/ 0 w 10000"/>
                <a:gd name="connsiteY0" fmla="*/ 0 h 10000"/>
                <a:gd name="connsiteX1" fmla="*/ 218 w 10000"/>
                <a:gd name="connsiteY1" fmla="*/ 2844 h 10000"/>
                <a:gd name="connsiteX2" fmla="*/ 2885 w 10000"/>
                <a:gd name="connsiteY2" fmla="*/ 7340 h 10000"/>
                <a:gd name="connsiteX3" fmla="*/ 2903 w 10000"/>
                <a:gd name="connsiteY3" fmla="*/ 7803 h 10000"/>
                <a:gd name="connsiteX4" fmla="*/ 6457 w 10000"/>
                <a:gd name="connsiteY4" fmla="*/ 9808 h 10000"/>
                <a:gd name="connsiteX5" fmla="*/ 7413 w 10000"/>
                <a:gd name="connsiteY5" fmla="*/ 9810 h 10000"/>
                <a:gd name="connsiteX6" fmla="*/ 10000 w 10000"/>
                <a:gd name="connsiteY6" fmla="*/ 10000 h 10000"/>
                <a:gd name="connsiteX0" fmla="*/ 0 w 10051"/>
                <a:gd name="connsiteY0" fmla="*/ 0 h 10000"/>
                <a:gd name="connsiteX1" fmla="*/ 269 w 10051"/>
                <a:gd name="connsiteY1" fmla="*/ 2844 h 10000"/>
                <a:gd name="connsiteX2" fmla="*/ 2936 w 10051"/>
                <a:gd name="connsiteY2" fmla="*/ 7340 h 10000"/>
                <a:gd name="connsiteX3" fmla="*/ 2954 w 10051"/>
                <a:gd name="connsiteY3" fmla="*/ 7803 h 10000"/>
                <a:gd name="connsiteX4" fmla="*/ 6508 w 10051"/>
                <a:gd name="connsiteY4" fmla="*/ 9808 h 10000"/>
                <a:gd name="connsiteX5" fmla="*/ 7464 w 10051"/>
                <a:gd name="connsiteY5" fmla="*/ 9810 h 10000"/>
                <a:gd name="connsiteX6" fmla="*/ 10051 w 10051"/>
                <a:gd name="connsiteY6" fmla="*/ 10000 h 10000"/>
                <a:gd name="connsiteX0" fmla="*/ 113 w 9830"/>
                <a:gd name="connsiteY0" fmla="*/ 0 h 10037"/>
                <a:gd name="connsiteX1" fmla="*/ 48 w 9830"/>
                <a:gd name="connsiteY1" fmla="*/ 2881 h 10037"/>
                <a:gd name="connsiteX2" fmla="*/ 2715 w 9830"/>
                <a:gd name="connsiteY2" fmla="*/ 7377 h 10037"/>
                <a:gd name="connsiteX3" fmla="*/ 2733 w 9830"/>
                <a:gd name="connsiteY3" fmla="*/ 7840 h 10037"/>
                <a:gd name="connsiteX4" fmla="*/ 6287 w 9830"/>
                <a:gd name="connsiteY4" fmla="*/ 9845 h 10037"/>
                <a:gd name="connsiteX5" fmla="*/ 7243 w 9830"/>
                <a:gd name="connsiteY5" fmla="*/ 9847 h 10037"/>
                <a:gd name="connsiteX6" fmla="*/ 9830 w 9830"/>
                <a:gd name="connsiteY6" fmla="*/ 10037 h 10037"/>
                <a:gd name="connsiteX0" fmla="*/ 0 w 9885"/>
                <a:gd name="connsiteY0" fmla="*/ 0 h 10000"/>
                <a:gd name="connsiteX1" fmla="*/ 484 w 9885"/>
                <a:gd name="connsiteY1" fmla="*/ 2882 h 10000"/>
                <a:gd name="connsiteX2" fmla="*/ 2647 w 9885"/>
                <a:gd name="connsiteY2" fmla="*/ 7350 h 10000"/>
                <a:gd name="connsiteX3" fmla="*/ 2665 w 9885"/>
                <a:gd name="connsiteY3" fmla="*/ 7811 h 10000"/>
                <a:gd name="connsiteX4" fmla="*/ 6281 w 9885"/>
                <a:gd name="connsiteY4" fmla="*/ 9809 h 10000"/>
                <a:gd name="connsiteX5" fmla="*/ 7253 w 9885"/>
                <a:gd name="connsiteY5" fmla="*/ 9811 h 10000"/>
                <a:gd name="connsiteX6" fmla="*/ 9885 w 9885"/>
                <a:gd name="connsiteY6" fmla="*/ 10000 h 10000"/>
                <a:gd name="connsiteX0" fmla="*/ 0 w 10000"/>
                <a:gd name="connsiteY0" fmla="*/ 0 h 10000"/>
                <a:gd name="connsiteX1" fmla="*/ 490 w 10000"/>
                <a:gd name="connsiteY1" fmla="*/ 2882 h 10000"/>
                <a:gd name="connsiteX2" fmla="*/ 2678 w 10000"/>
                <a:gd name="connsiteY2" fmla="*/ 7350 h 10000"/>
                <a:gd name="connsiteX3" fmla="*/ 2696 w 10000"/>
                <a:gd name="connsiteY3" fmla="*/ 7811 h 10000"/>
                <a:gd name="connsiteX4" fmla="*/ 6354 w 10000"/>
                <a:gd name="connsiteY4" fmla="*/ 9809 h 10000"/>
                <a:gd name="connsiteX5" fmla="*/ 7337 w 10000"/>
                <a:gd name="connsiteY5" fmla="*/ 9811 h 10000"/>
                <a:gd name="connsiteX6" fmla="*/ 10000 w 10000"/>
                <a:gd name="connsiteY6" fmla="*/ 10000 h 10000"/>
                <a:gd name="connsiteX0" fmla="*/ 0 w 10106"/>
                <a:gd name="connsiteY0" fmla="*/ 0 h 10510"/>
                <a:gd name="connsiteX1" fmla="*/ 596 w 10106"/>
                <a:gd name="connsiteY1" fmla="*/ 3392 h 10510"/>
                <a:gd name="connsiteX2" fmla="*/ 2784 w 10106"/>
                <a:gd name="connsiteY2" fmla="*/ 7860 h 10510"/>
                <a:gd name="connsiteX3" fmla="*/ 2802 w 10106"/>
                <a:gd name="connsiteY3" fmla="*/ 8321 h 10510"/>
                <a:gd name="connsiteX4" fmla="*/ 6460 w 10106"/>
                <a:gd name="connsiteY4" fmla="*/ 10319 h 10510"/>
                <a:gd name="connsiteX5" fmla="*/ 7443 w 10106"/>
                <a:gd name="connsiteY5" fmla="*/ 10321 h 10510"/>
                <a:gd name="connsiteX6" fmla="*/ 10106 w 10106"/>
                <a:gd name="connsiteY6" fmla="*/ 10510 h 10510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828 w 10132"/>
                <a:gd name="connsiteY3" fmla="*/ 8358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828 w 10132"/>
                <a:gd name="connsiteY3" fmla="*/ 8358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828 w 10132"/>
                <a:gd name="connsiteY3" fmla="*/ 8358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854 w 10132"/>
                <a:gd name="connsiteY3" fmla="*/ 8383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695 w 10132"/>
                <a:gd name="connsiteY3" fmla="*/ 8557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678 w 10132"/>
                <a:gd name="connsiteY2" fmla="*/ 7785 h 10547"/>
                <a:gd name="connsiteX3" fmla="*/ 2695 w 10132"/>
                <a:gd name="connsiteY3" fmla="*/ 8557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625 w 10132"/>
                <a:gd name="connsiteY2" fmla="*/ 7673 h 10547"/>
                <a:gd name="connsiteX3" fmla="*/ 2695 w 10132"/>
                <a:gd name="connsiteY3" fmla="*/ 8557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625 w 10132"/>
                <a:gd name="connsiteY2" fmla="*/ 7673 h 10547"/>
                <a:gd name="connsiteX3" fmla="*/ 2695 w 10132"/>
                <a:gd name="connsiteY3" fmla="*/ 8557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2" h="10547">
                  <a:moveTo>
                    <a:pt x="0" y="0"/>
                  </a:moveTo>
                  <a:cubicBezTo>
                    <a:pt x="163" y="961"/>
                    <a:pt x="459" y="2468"/>
                    <a:pt x="622" y="3429"/>
                  </a:cubicBezTo>
                  <a:cubicBezTo>
                    <a:pt x="1135" y="5739"/>
                    <a:pt x="2435" y="5380"/>
                    <a:pt x="2625" y="7673"/>
                  </a:cubicBezTo>
                  <a:cubicBezTo>
                    <a:pt x="2648" y="7968"/>
                    <a:pt x="2672" y="8262"/>
                    <a:pt x="2695" y="8557"/>
                  </a:cubicBezTo>
                  <a:cubicBezTo>
                    <a:pt x="2817" y="9616"/>
                    <a:pt x="3928" y="10354"/>
                    <a:pt x="6486" y="10356"/>
                  </a:cubicBezTo>
                  <a:lnTo>
                    <a:pt x="7469" y="10358"/>
                  </a:lnTo>
                  <a:cubicBezTo>
                    <a:pt x="8243" y="10326"/>
                    <a:pt x="9643" y="10468"/>
                    <a:pt x="10132" y="10547"/>
                  </a:cubicBezTo>
                </a:path>
              </a:pathLst>
            </a:custGeom>
            <a:ln w="38100" cmpd="sng">
              <a:solidFill>
                <a:srgbClr val="002060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7126371" y="3268145"/>
              <a:ext cx="311372" cy="297571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866"/>
                <a:gd name="connsiteY0" fmla="*/ 0 h 10174394"/>
                <a:gd name="connsiteX1" fmla="*/ 1672 w 41866"/>
                <a:gd name="connsiteY1" fmla="*/ 380620 h 10174394"/>
                <a:gd name="connsiteX2" fmla="*/ 6607 w 41866"/>
                <a:gd name="connsiteY2" fmla="*/ 890299 h 10174394"/>
                <a:gd name="connsiteX3" fmla="*/ 26977 w 41866"/>
                <a:gd name="connsiteY3" fmla="*/ 864161 h 10174394"/>
                <a:gd name="connsiteX4" fmla="*/ 29600 w 41866"/>
                <a:gd name="connsiteY4" fmla="*/ 1047236 h 10174394"/>
                <a:gd name="connsiteX5" fmla="*/ 34696 w 41866"/>
                <a:gd name="connsiteY5" fmla="*/ 1047875 h 10174394"/>
                <a:gd name="connsiteX6" fmla="*/ 36327 w 41866"/>
                <a:gd name="connsiteY6" fmla="*/ 1731542 h 10174394"/>
                <a:gd name="connsiteX7" fmla="*/ 36628 w 41866"/>
                <a:gd name="connsiteY7" fmla="*/ 3830219 h 10174394"/>
                <a:gd name="connsiteX8" fmla="*/ 38469 w 41866"/>
                <a:gd name="connsiteY8" fmla="*/ 6006879 h 10174394"/>
                <a:gd name="connsiteX9" fmla="*/ 41738 w 41866"/>
                <a:gd name="connsiteY9" fmla="*/ 7196076 h 10174394"/>
                <a:gd name="connsiteX10" fmla="*/ 39202 w 41866"/>
                <a:gd name="connsiteY10" fmla="*/ 10174394 h 10174394"/>
                <a:gd name="connsiteX0" fmla="*/ 0 w 41861"/>
                <a:gd name="connsiteY0" fmla="*/ 0 h 10181888"/>
                <a:gd name="connsiteX1" fmla="*/ 1672 w 41861"/>
                <a:gd name="connsiteY1" fmla="*/ 380620 h 10181888"/>
                <a:gd name="connsiteX2" fmla="*/ 6607 w 41861"/>
                <a:gd name="connsiteY2" fmla="*/ 890299 h 10181888"/>
                <a:gd name="connsiteX3" fmla="*/ 26977 w 41861"/>
                <a:gd name="connsiteY3" fmla="*/ 864161 h 10181888"/>
                <a:gd name="connsiteX4" fmla="*/ 29600 w 41861"/>
                <a:gd name="connsiteY4" fmla="*/ 1047236 h 10181888"/>
                <a:gd name="connsiteX5" fmla="*/ 34696 w 41861"/>
                <a:gd name="connsiteY5" fmla="*/ 1047875 h 10181888"/>
                <a:gd name="connsiteX6" fmla="*/ 36327 w 41861"/>
                <a:gd name="connsiteY6" fmla="*/ 1731542 h 10181888"/>
                <a:gd name="connsiteX7" fmla="*/ 36628 w 41861"/>
                <a:gd name="connsiteY7" fmla="*/ 3830219 h 10181888"/>
                <a:gd name="connsiteX8" fmla="*/ 38469 w 41861"/>
                <a:gd name="connsiteY8" fmla="*/ 6006879 h 10181888"/>
                <a:gd name="connsiteX9" fmla="*/ 41738 w 41861"/>
                <a:gd name="connsiteY9" fmla="*/ 7196076 h 10181888"/>
                <a:gd name="connsiteX10" fmla="*/ 39000 w 41861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469 w 39153"/>
                <a:gd name="connsiteY8" fmla="*/ 6006879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000"/>
                <a:gd name="connsiteY0" fmla="*/ 0 h 10181888"/>
                <a:gd name="connsiteX1" fmla="*/ 1672 w 39000"/>
                <a:gd name="connsiteY1" fmla="*/ 380620 h 10181888"/>
                <a:gd name="connsiteX2" fmla="*/ 6607 w 39000"/>
                <a:gd name="connsiteY2" fmla="*/ 890299 h 10181888"/>
                <a:gd name="connsiteX3" fmla="*/ 26977 w 39000"/>
                <a:gd name="connsiteY3" fmla="*/ 864161 h 10181888"/>
                <a:gd name="connsiteX4" fmla="*/ 29600 w 39000"/>
                <a:gd name="connsiteY4" fmla="*/ 1047236 h 10181888"/>
                <a:gd name="connsiteX5" fmla="*/ 34696 w 39000"/>
                <a:gd name="connsiteY5" fmla="*/ 1047875 h 10181888"/>
                <a:gd name="connsiteX6" fmla="*/ 36327 w 39000"/>
                <a:gd name="connsiteY6" fmla="*/ 1731542 h 10181888"/>
                <a:gd name="connsiteX7" fmla="*/ 36628 w 39000"/>
                <a:gd name="connsiteY7" fmla="*/ 3830219 h 10181888"/>
                <a:gd name="connsiteX8" fmla="*/ 38212 w 39000"/>
                <a:gd name="connsiteY8" fmla="*/ 5984392 h 10181888"/>
                <a:gd name="connsiteX9" fmla="*/ 38858 w 39000"/>
                <a:gd name="connsiteY9" fmla="*/ 6753853 h 10181888"/>
                <a:gd name="connsiteX10" fmla="*/ 39000 w 39000"/>
                <a:gd name="connsiteY10" fmla="*/ 10181888 h 10181888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8858 w 39459"/>
                <a:gd name="connsiteY9" fmla="*/ 6753853 h 10624110"/>
                <a:gd name="connsiteX10" fmla="*/ 39459 w 39459"/>
                <a:gd name="connsiteY10" fmla="*/ 10624110 h 10624110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9225 w 39459"/>
                <a:gd name="connsiteY9" fmla="*/ 7218562 h 10624110"/>
                <a:gd name="connsiteX10" fmla="*/ 39459 w 39459"/>
                <a:gd name="connsiteY10" fmla="*/ 10624110 h 10624110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25 w 39441"/>
                <a:gd name="connsiteY9" fmla="*/ 7218562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7769"/>
                <a:gd name="connsiteY0" fmla="*/ 0 h 10273471"/>
                <a:gd name="connsiteX1" fmla="*/ 4935 w 37769"/>
                <a:gd name="connsiteY1" fmla="*/ 509679 h 10273471"/>
                <a:gd name="connsiteX2" fmla="*/ 25305 w 37769"/>
                <a:gd name="connsiteY2" fmla="*/ 483541 h 10273471"/>
                <a:gd name="connsiteX3" fmla="*/ 27928 w 37769"/>
                <a:gd name="connsiteY3" fmla="*/ 666616 h 10273471"/>
                <a:gd name="connsiteX4" fmla="*/ 33024 w 37769"/>
                <a:gd name="connsiteY4" fmla="*/ 667255 h 10273471"/>
                <a:gd name="connsiteX5" fmla="*/ 34655 w 37769"/>
                <a:gd name="connsiteY5" fmla="*/ 1350922 h 10273471"/>
                <a:gd name="connsiteX6" fmla="*/ 34956 w 37769"/>
                <a:gd name="connsiteY6" fmla="*/ 3449599 h 10273471"/>
                <a:gd name="connsiteX7" fmla="*/ 37590 w 37769"/>
                <a:gd name="connsiteY7" fmla="*/ 6800466 h 10273471"/>
                <a:gd name="connsiteX8" fmla="*/ 37769 w 37769"/>
                <a:gd name="connsiteY8" fmla="*/ 10273471 h 10273471"/>
                <a:gd name="connsiteX0" fmla="*/ 0 w 32834"/>
                <a:gd name="connsiteY0" fmla="*/ 26138 h 9789930"/>
                <a:gd name="connsiteX1" fmla="*/ 20370 w 32834"/>
                <a:gd name="connsiteY1" fmla="*/ 0 h 9789930"/>
                <a:gd name="connsiteX2" fmla="*/ 22993 w 32834"/>
                <a:gd name="connsiteY2" fmla="*/ 183075 h 9789930"/>
                <a:gd name="connsiteX3" fmla="*/ 28089 w 32834"/>
                <a:gd name="connsiteY3" fmla="*/ 183714 h 9789930"/>
                <a:gd name="connsiteX4" fmla="*/ 29720 w 32834"/>
                <a:gd name="connsiteY4" fmla="*/ 867381 h 9789930"/>
                <a:gd name="connsiteX5" fmla="*/ 30021 w 32834"/>
                <a:gd name="connsiteY5" fmla="*/ 2966058 h 9789930"/>
                <a:gd name="connsiteX6" fmla="*/ 32655 w 32834"/>
                <a:gd name="connsiteY6" fmla="*/ 6316925 h 9789930"/>
                <a:gd name="connsiteX7" fmla="*/ 32834 w 32834"/>
                <a:gd name="connsiteY7" fmla="*/ 9789930 h 9789930"/>
                <a:gd name="connsiteX0" fmla="*/ 0 w 32834"/>
                <a:gd name="connsiteY0" fmla="*/ 2220056 h 11983848"/>
                <a:gd name="connsiteX1" fmla="*/ 20370 w 32834"/>
                <a:gd name="connsiteY1" fmla="*/ 2193918 h 11983848"/>
                <a:gd name="connsiteX2" fmla="*/ 22993 w 32834"/>
                <a:gd name="connsiteY2" fmla="*/ 2376993 h 11983848"/>
                <a:gd name="connsiteX3" fmla="*/ 31228 w 32834"/>
                <a:gd name="connsiteY3" fmla="*/ 0 h 11983848"/>
                <a:gd name="connsiteX4" fmla="*/ 29720 w 32834"/>
                <a:gd name="connsiteY4" fmla="*/ 3061299 h 11983848"/>
                <a:gd name="connsiteX5" fmla="*/ 30021 w 32834"/>
                <a:gd name="connsiteY5" fmla="*/ 5159976 h 11983848"/>
                <a:gd name="connsiteX6" fmla="*/ 32655 w 32834"/>
                <a:gd name="connsiteY6" fmla="*/ 8510843 h 11983848"/>
                <a:gd name="connsiteX7" fmla="*/ 32834 w 32834"/>
                <a:gd name="connsiteY7" fmla="*/ 11983848 h 11983848"/>
                <a:gd name="connsiteX0" fmla="*/ 0 w 32834"/>
                <a:gd name="connsiteY0" fmla="*/ 436834 h 10200626"/>
                <a:gd name="connsiteX1" fmla="*/ 20370 w 32834"/>
                <a:gd name="connsiteY1" fmla="*/ 410696 h 10200626"/>
                <a:gd name="connsiteX2" fmla="*/ 22993 w 32834"/>
                <a:gd name="connsiteY2" fmla="*/ 593771 h 10200626"/>
                <a:gd name="connsiteX3" fmla="*/ 31228 w 32834"/>
                <a:gd name="connsiteY3" fmla="*/ 0 h 10200626"/>
                <a:gd name="connsiteX4" fmla="*/ 29720 w 32834"/>
                <a:gd name="connsiteY4" fmla="*/ 1278077 h 10200626"/>
                <a:gd name="connsiteX5" fmla="*/ 30021 w 32834"/>
                <a:gd name="connsiteY5" fmla="*/ 3376754 h 10200626"/>
                <a:gd name="connsiteX6" fmla="*/ 32655 w 32834"/>
                <a:gd name="connsiteY6" fmla="*/ 6727621 h 10200626"/>
                <a:gd name="connsiteX7" fmla="*/ 32834 w 32834"/>
                <a:gd name="connsiteY7" fmla="*/ 10200626 h 10200626"/>
                <a:gd name="connsiteX0" fmla="*/ 0 w 32834"/>
                <a:gd name="connsiteY0" fmla="*/ 2064274 h 11828066"/>
                <a:gd name="connsiteX1" fmla="*/ 20370 w 32834"/>
                <a:gd name="connsiteY1" fmla="*/ 2038136 h 11828066"/>
                <a:gd name="connsiteX2" fmla="*/ 31415 w 32834"/>
                <a:gd name="connsiteY2" fmla="*/ 0 h 11828066"/>
                <a:gd name="connsiteX3" fmla="*/ 31228 w 32834"/>
                <a:gd name="connsiteY3" fmla="*/ 1627440 h 11828066"/>
                <a:gd name="connsiteX4" fmla="*/ 29720 w 32834"/>
                <a:gd name="connsiteY4" fmla="*/ 2905517 h 11828066"/>
                <a:gd name="connsiteX5" fmla="*/ 30021 w 32834"/>
                <a:gd name="connsiteY5" fmla="*/ 5004194 h 11828066"/>
                <a:gd name="connsiteX6" fmla="*/ 32655 w 32834"/>
                <a:gd name="connsiteY6" fmla="*/ 8355061 h 11828066"/>
                <a:gd name="connsiteX7" fmla="*/ 32834 w 32834"/>
                <a:gd name="connsiteY7" fmla="*/ 11828066 h 11828066"/>
                <a:gd name="connsiteX0" fmla="*/ 0 w 32834"/>
                <a:gd name="connsiteY0" fmla="*/ 2064274 h 11828066"/>
                <a:gd name="connsiteX1" fmla="*/ 31415 w 32834"/>
                <a:gd name="connsiteY1" fmla="*/ 0 h 11828066"/>
                <a:gd name="connsiteX2" fmla="*/ 31228 w 32834"/>
                <a:gd name="connsiteY2" fmla="*/ 1627440 h 11828066"/>
                <a:gd name="connsiteX3" fmla="*/ 29720 w 32834"/>
                <a:gd name="connsiteY3" fmla="*/ 2905517 h 11828066"/>
                <a:gd name="connsiteX4" fmla="*/ 30021 w 32834"/>
                <a:gd name="connsiteY4" fmla="*/ 5004194 h 11828066"/>
                <a:gd name="connsiteX5" fmla="*/ 32655 w 32834"/>
                <a:gd name="connsiteY5" fmla="*/ 8355061 h 11828066"/>
                <a:gd name="connsiteX6" fmla="*/ 32834 w 32834"/>
                <a:gd name="connsiteY6" fmla="*/ 11828066 h 11828066"/>
                <a:gd name="connsiteX0" fmla="*/ 1696 w 3115"/>
                <a:gd name="connsiteY0" fmla="*/ 0 h 11828066"/>
                <a:gd name="connsiteX1" fmla="*/ 1509 w 3115"/>
                <a:gd name="connsiteY1" fmla="*/ 1627440 h 11828066"/>
                <a:gd name="connsiteX2" fmla="*/ 1 w 3115"/>
                <a:gd name="connsiteY2" fmla="*/ 2905517 h 11828066"/>
                <a:gd name="connsiteX3" fmla="*/ 302 w 3115"/>
                <a:gd name="connsiteY3" fmla="*/ 5004194 h 11828066"/>
                <a:gd name="connsiteX4" fmla="*/ 2936 w 3115"/>
                <a:gd name="connsiteY4" fmla="*/ 8355061 h 11828066"/>
                <a:gd name="connsiteX5" fmla="*/ 3115 w 3115"/>
                <a:gd name="connsiteY5" fmla="*/ 11828066 h 11828066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736 w 10000"/>
                <a:gd name="connsiteY3" fmla="*/ 4592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206 w 10000"/>
                <a:gd name="connsiteY3" fmla="*/ 4611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4265 w 8820"/>
                <a:gd name="connsiteY0" fmla="*/ 0 h 10000"/>
                <a:gd name="connsiteX1" fmla="*/ 3664 w 8820"/>
                <a:gd name="connsiteY1" fmla="*/ 1376 h 10000"/>
                <a:gd name="connsiteX2" fmla="*/ 4064 w 8820"/>
                <a:gd name="connsiteY2" fmla="*/ 3216 h 10000"/>
                <a:gd name="connsiteX3" fmla="*/ 26 w 8820"/>
                <a:gd name="connsiteY3" fmla="*/ 4611 h 10000"/>
                <a:gd name="connsiteX4" fmla="*/ 8245 w 8820"/>
                <a:gd name="connsiteY4" fmla="*/ 7064 h 10000"/>
                <a:gd name="connsiteX5" fmla="*/ 8820 w 8820"/>
                <a:gd name="connsiteY5" fmla="*/ 10000 h 10000"/>
                <a:gd name="connsiteX0" fmla="*/ 4504 w 9668"/>
                <a:gd name="connsiteY0" fmla="*/ 0 h 10000"/>
                <a:gd name="connsiteX1" fmla="*/ 3822 w 9668"/>
                <a:gd name="connsiteY1" fmla="*/ 1376 h 10000"/>
                <a:gd name="connsiteX2" fmla="*/ 4276 w 9668"/>
                <a:gd name="connsiteY2" fmla="*/ 3216 h 10000"/>
                <a:gd name="connsiteX3" fmla="*/ 31 w 9668"/>
                <a:gd name="connsiteY3" fmla="*/ 4693 h 10000"/>
                <a:gd name="connsiteX4" fmla="*/ 9016 w 9668"/>
                <a:gd name="connsiteY4" fmla="*/ 7064 h 10000"/>
                <a:gd name="connsiteX5" fmla="*/ 9668 w 9668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77 w 10018"/>
                <a:gd name="connsiteY0" fmla="*/ 0 h 10000"/>
                <a:gd name="connsiteX1" fmla="*/ 3971 w 10018"/>
                <a:gd name="connsiteY1" fmla="*/ 1376 h 10000"/>
                <a:gd name="connsiteX2" fmla="*/ 4441 w 10018"/>
                <a:gd name="connsiteY2" fmla="*/ 3216 h 10000"/>
                <a:gd name="connsiteX3" fmla="*/ 50 w 10018"/>
                <a:gd name="connsiteY3" fmla="*/ 4756 h 10000"/>
                <a:gd name="connsiteX4" fmla="*/ 9344 w 10018"/>
                <a:gd name="connsiteY4" fmla="*/ 7064 h 10000"/>
                <a:gd name="connsiteX5" fmla="*/ 10018 w 10018"/>
                <a:gd name="connsiteY5" fmla="*/ 10000 h 10000"/>
                <a:gd name="connsiteX0" fmla="*/ 4677 w 10018"/>
                <a:gd name="connsiteY0" fmla="*/ 0 h 10000"/>
                <a:gd name="connsiteX1" fmla="*/ 3971 w 10018"/>
                <a:gd name="connsiteY1" fmla="*/ 1376 h 10000"/>
                <a:gd name="connsiteX2" fmla="*/ 4579 w 10018"/>
                <a:gd name="connsiteY2" fmla="*/ 3172 h 10000"/>
                <a:gd name="connsiteX3" fmla="*/ 50 w 10018"/>
                <a:gd name="connsiteY3" fmla="*/ 4756 h 10000"/>
                <a:gd name="connsiteX4" fmla="*/ 9344 w 10018"/>
                <a:gd name="connsiteY4" fmla="*/ 7064 h 10000"/>
                <a:gd name="connsiteX5" fmla="*/ 10018 w 10018"/>
                <a:gd name="connsiteY5" fmla="*/ 10000 h 10000"/>
                <a:gd name="connsiteX0" fmla="*/ 4676 w 10017"/>
                <a:gd name="connsiteY0" fmla="*/ 0 h 10000"/>
                <a:gd name="connsiteX1" fmla="*/ 3970 w 10017"/>
                <a:gd name="connsiteY1" fmla="*/ 1376 h 10000"/>
                <a:gd name="connsiteX2" fmla="*/ 4647 w 10017"/>
                <a:gd name="connsiteY2" fmla="*/ 3140 h 10000"/>
                <a:gd name="connsiteX3" fmla="*/ 49 w 10017"/>
                <a:gd name="connsiteY3" fmla="*/ 4756 h 10000"/>
                <a:gd name="connsiteX4" fmla="*/ 9343 w 10017"/>
                <a:gd name="connsiteY4" fmla="*/ 7064 h 10000"/>
                <a:gd name="connsiteX5" fmla="*/ 10017 w 10017"/>
                <a:gd name="connsiteY5" fmla="*/ 10000 h 10000"/>
                <a:gd name="connsiteX0" fmla="*/ 3019 w 10017"/>
                <a:gd name="connsiteY0" fmla="*/ 0 h 10361"/>
                <a:gd name="connsiteX1" fmla="*/ 3970 w 10017"/>
                <a:gd name="connsiteY1" fmla="*/ 1737 h 10361"/>
                <a:gd name="connsiteX2" fmla="*/ 4647 w 10017"/>
                <a:gd name="connsiteY2" fmla="*/ 3501 h 10361"/>
                <a:gd name="connsiteX3" fmla="*/ 49 w 10017"/>
                <a:gd name="connsiteY3" fmla="*/ 5117 h 10361"/>
                <a:gd name="connsiteX4" fmla="*/ 9343 w 10017"/>
                <a:gd name="connsiteY4" fmla="*/ 7425 h 10361"/>
                <a:gd name="connsiteX5" fmla="*/ 10017 w 10017"/>
                <a:gd name="connsiteY5" fmla="*/ 10361 h 10361"/>
                <a:gd name="connsiteX0" fmla="*/ 3019 w 10017"/>
                <a:gd name="connsiteY0" fmla="*/ 0 h 10380"/>
                <a:gd name="connsiteX1" fmla="*/ 3970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3019 w 10017"/>
                <a:gd name="connsiteY0" fmla="*/ 0 h 10380"/>
                <a:gd name="connsiteX1" fmla="*/ 3970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3019 w 10017"/>
                <a:gd name="connsiteY0" fmla="*/ 0 h 10380"/>
                <a:gd name="connsiteX1" fmla="*/ 3625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12 w 10017"/>
                <a:gd name="connsiteY0" fmla="*/ 0 h 10380"/>
                <a:gd name="connsiteX1" fmla="*/ 3625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12 w 10017"/>
                <a:gd name="connsiteY0" fmla="*/ 0 h 10380"/>
                <a:gd name="connsiteX1" fmla="*/ 3349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81 w 10017"/>
                <a:gd name="connsiteY0" fmla="*/ 0 h 10386"/>
                <a:gd name="connsiteX1" fmla="*/ 3349 w 10017"/>
                <a:gd name="connsiteY1" fmla="*/ 1762 h 10386"/>
                <a:gd name="connsiteX2" fmla="*/ 4647 w 10017"/>
                <a:gd name="connsiteY2" fmla="*/ 3526 h 10386"/>
                <a:gd name="connsiteX3" fmla="*/ 49 w 10017"/>
                <a:gd name="connsiteY3" fmla="*/ 5142 h 10386"/>
                <a:gd name="connsiteX4" fmla="*/ 9343 w 10017"/>
                <a:gd name="connsiteY4" fmla="*/ 7450 h 10386"/>
                <a:gd name="connsiteX5" fmla="*/ 10017 w 10017"/>
                <a:gd name="connsiteY5" fmla="*/ 10386 h 10386"/>
                <a:gd name="connsiteX0" fmla="*/ 2881 w 10017"/>
                <a:gd name="connsiteY0" fmla="*/ 0 h 10386"/>
                <a:gd name="connsiteX1" fmla="*/ 3349 w 10017"/>
                <a:gd name="connsiteY1" fmla="*/ 1762 h 10386"/>
                <a:gd name="connsiteX2" fmla="*/ 4647 w 10017"/>
                <a:gd name="connsiteY2" fmla="*/ 3526 h 10386"/>
                <a:gd name="connsiteX3" fmla="*/ 49 w 10017"/>
                <a:gd name="connsiteY3" fmla="*/ 5142 h 10386"/>
                <a:gd name="connsiteX4" fmla="*/ 9343 w 10017"/>
                <a:gd name="connsiteY4" fmla="*/ 7450 h 10386"/>
                <a:gd name="connsiteX5" fmla="*/ 10017 w 10017"/>
                <a:gd name="connsiteY5" fmla="*/ 10386 h 10386"/>
                <a:gd name="connsiteX0" fmla="*/ 3349 w 10017"/>
                <a:gd name="connsiteY0" fmla="*/ 0 h 8624"/>
                <a:gd name="connsiteX1" fmla="*/ 4647 w 10017"/>
                <a:gd name="connsiteY1" fmla="*/ 1764 h 8624"/>
                <a:gd name="connsiteX2" fmla="*/ 49 w 10017"/>
                <a:gd name="connsiteY2" fmla="*/ 3380 h 8624"/>
                <a:gd name="connsiteX3" fmla="*/ 9343 w 10017"/>
                <a:gd name="connsiteY3" fmla="*/ 5688 h 8624"/>
                <a:gd name="connsiteX4" fmla="*/ 10017 w 10017"/>
                <a:gd name="connsiteY4" fmla="*/ 8624 h 8624"/>
                <a:gd name="connsiteX0" fmla="*/ 4639 w 10000"/>
                <a:gd name="connsiteY0" fmla="*/ 0 h 7955"/>
                <a:gd name="connsiteX1" fmla="*/ 49 w 10000"/>
                <a:gd name="connsiteY1" fmla="*/ 1874 h 7955"/>
                <a:gd name="connsiteX2" fmla="*/ 9327 w 10000"/>
                <a:gd name="connsiteY2" fmla="*/ 4551 h 7955"/>
                <a:gd name="connsiteX3" fmla="*/ 10000 w 10000"/>
                <a:gd name="connsiteY3" fmla="*/ 7955 h 7955"/>
                <a:gd name="connsiteX0" fmla="*/ 354 w 10127"/>
                <a:gd name="connsiteY0" fmla="*/ 0 h 11053"/>
                <a:gd name="connsiteX1" fmla="*/ 176 w 10127"/>
                <a:gd name="connsiteY1" fmla="*/ 3409 h 11053"/>
                <a:gd name="connsiteX2" fmla="*/ 9454 w 10127"/>
                <a:gd name="connsiteY2" fmla="*/ 6774 h 11053"/>
                <a:gd name="connsiteX3" fmla="*/ 10127 w 10127"/>
                <a:gd name="connsiteY3" fmla="*/ 11053 h 11053"/>
                <a:gd name="connsiteX0" fmla="*/ 479 w 10114"/>
                <a:gd name="connsiteY0" fmla="*/ 0 h 11136"/>
                <a:gd name="connsiteX1" fmla="*/ 163 w 10114"/>
                <a:gd name="connsiteY1" fmla="*/ 3492 h 11136"/>
                <a:gd name="connsiteX2" fmla="*/ 9441 w 10114"/>
                <a:gd name="connsiteY2" fmla="*/ 6857 h 11136"/>
                <a:gd name="connsiteX3" fmla="*/ 10114 w 10114"/>
                <a:gd name="connsiteY3" fmla="*/ 11136 h 11136"/>
                <a:gd name="connsiteX0" fmla="*/ 0 w 9635"/>
                <a:gd name="connsiteY0" fmla="*/ 0 h 11136"/>
                <a:gd name="connsiteX1" fmla="*/ 718 w 9635"/>
                <a:gd name="connsiteY1" fmla="*/ 2180 h 11136"/>
                <a:gd name="connsiteX2" fmla="*/ 8962 w 9635"/>
                <a:gd name="connsiteY2" fmla="*/ 6857 h 11136"/>
                <a:gd name="connsiteX3" fmla="*/ 9635 w 9635"/>
                <a:gd name="connsiteY3" fmla="*/ 11136 h 11136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9302 w 10000"/>
                <a:gd name="connsiteY2" fmla="*/ 6158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9302 w 10000"/>
                <a:gd name="connsiteY2" fmla="*/ 6158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037 w 10000"/>
                <a:gd name="connsiteY2" fmla="*/ 4525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037 w 10000"/>
                <a:gd name="connsiteY2" fmla="*/ 4525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466 w 10000"/>
                <a:gd name="connsiteY2" fmla="*/ 4757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23 w 10000"/>
                <a:gd name="connsiteY2" fmla="*/ 4798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23 w 10000"/>
                <a:gd name="connsiteY2" fmla="*/ 4798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23 w 10000"/>
                <a:gd name="connsiteY2" fmla="*/ 4798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031 w 10000"/>
                <a:gd name="connsiteY1" fmla="*/ 1983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959 w 10000"/>
                <a:gd name="connsiteY1" fmla="*/ 2016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4 w 10000"/>
                <a:gd name="connsiteY1" fmla="*/ 2033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4 w 10000"/>
                <a:gd name="connsiteY1" fmla="*/ 1967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887 w 10000"/>
                <a:gd name="connsiteY1" fmla="*/ 1934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887 w 10000"/>
                <a:gd name="connsiteY1" fmla="*/ 1934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887 w 10000"/>
                <a:gd name="connsiteY1" fmla="*/ 1934 h 10000"/>
                <a:gd name="connsiteX2" fmla="*/ 8395 w 10000"/>
                <a:gd name="connsiteY2" fmla="*/ 4972 h 10000"/>
                <a:gd name="connsiteX3" fmla="*/ 9302 w 10000"/>
                <a:gd name="connsiteY3" fmla="*/ 6349 h 10000"/>
                <a:gd name="connsiteX4" fmla="*/ 10000 w 10000"/>
                <a:gd name="connsiteY4" fmla="*/ 10000 h 10000"/>
                <a:gd name="connsiteX0" fmla="*/ 0 w 9428"/>
                <a:gd name="connsiteY0" fmla="*/ 0 h 10357"/>
                <a:gd name="connsiteX1" fmla="*/ 315 w 9428"/>
                <a:gd name="connsiteY1" fmla="*/ 2291 h 10357"/>
                <a:gd name="connsiteX2" fmla="*/ 7823 w 9428"/>
                <a:gd name="connsiteY2" fmla="*/ 5329 h 10357"/>
                <a:gd name="connsiteX3" fmla="*/ 8730 w 9428"/>
                <a:gd name="connsiteY3" fmla="*/ 6706 h 10357"/>
                <a:gd name="connsiteX4" fmla="*/ 9428 w 9428"/>
                <a:gd name="connsiteY4" fmla="*/ 10357 h 10357"/>
                <a:gd name="connsiteX0" fmla="*/ 0 w 9924"/>
                <a:gd name="connsiteY0" fmla="*/ 0 h 10008"/>
                <a:gd name="connsiteX1" fmla="*/ 258 w 9924"/>
                <a:gd name="connsiteY1" fmla="*/ 2220 h 10008"/>
                <a:gd name="connsiteX2" fmla="*/ 8222 w 9924"/>
                <a:gd name="connsiteY2" fmla="*/ 5153 h 10008"/>
                <a:gd name="connsiteX3" fmla="*/ 9184 w 9924"/>
                <a:gd name="connsiteY3" fmla="*/ 6483 h 10008"/>
                <a:gd name="connsiteX4" fmla="*/ 9924 w 9924"/>
                <a:gd name="connsiteY4" fmla="*/ 10008 h 10008"/>
                <a:gd name="connsiteX0" fmla="*/ 0 w 10000"/>
                <a:gd name="connsiteY0" fmla="*/ 0 h 10000"/>
                <a:gd name="connsiteX1" fmla="*/ 1942 w 10000"/>
                <a:gd name="connsiteY1" fmla="*/ 2234 h 10000"/>
                <a:gd name="connsiteX2" fmla="*/ 8285 w 10000"/>
                <a:gd name="connsiteY2" fmla="*/ 5149 h 10000"/>
                <a:gd name="connsiteX3" fmla="*/ 9254 w 10000"/>
                <a:gd name="connsiteY3" fmla="*/ 647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8285 w 10000"/>
                <a:gd name="connsiteY2" fmla="*/ 5149 h 10000"/>
                <a:gd name="connsiteX3" fmla="*/ 9254 w 10000"/>
                <a:gd name="connsiteY3" fmla="*/ 647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8285 w 10000"/>
                <a:gd name="connsiteY2" fmla="*/ 5149 h 10000"/>
                <a:gd name="connsiteX3" fmla="*/ 9254 w 10000"/>
                <a:gd name="connsiteY3" fmla="*/ 647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9254 w 10000"/>
                <a:gd name="connsiteY3" fmla="*/ 647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826 w 10000"/>
                <a:gd name="connsiteY3" fmla="*/ 5622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826 w 10000"/>
                <a:gd name="connsiteY3" fmla="*/ 5622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8055 w 10000"/>
                <a:gd name="connsiteY3" fmla="*/ 560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8055 w 10000"/>
                <a:gd name="connsiteY3" fmla="*/ 560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8055 w 10000"/>
                <a:gd name="connsiteY3" fmla="*/ 560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8055 w 10000"/>
                <a:gd name="connsiteY3" fmla="*/ 5478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979 w 10000"/>
                <a:gd name="connsiteY3" fmla="*/ 544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979 w 10000"/>
                <a:gd name="connsiteY3" fmla="*/ 544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979 w 10000"/>
                <a:gd name="connsiteY3" fmla="*/ 544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750 w 10000"/>
                <a:gd name="connsiteY2" fmla="*/ 4981 h 10000"/>
                <a:gd name="connsiteX3" fmla="*/ 7979 w 10000"/>
                <a:gd name="connsiteY3" fmla="*/ 544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750 w 10000"/>
                <a:gd name="connsiteY2" fmla="*/ 4981 h 10000"/>
                <a:gd name="connsiteX3" fmla="*/ 7903 w 10000"/>
                <a:gd name="connsiteY3" fmla="*/ 5478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750 w 10000"/>
                <a:gd name="connsiteY2" fmla="*/ 4981 h 10000"/>
                <a:gd name="connsiteX3" fmla="*/ 7903 w 10000"/>
                <a:gd name="connsiteY3" fmla="*/ 5478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866" y="2250"/>
                  </a:lnTo>
                  <a:cubicBezTo>
                    <a:pt x="3183" y="3656"/>
                    <a:pt x="7067" y="3490"/>
                    <a:pt x="7750" y="4981"/>
                  </a:cubicBezTo>
                  <a:lnTo>
                    <a:pt x="7903" y="5478"/>
                  </a:lnTo>
                  <a:cubicBezTo>
                    <a:pt x="7899" y="5876"/>
                    <a:pt x="8930" y="5919"/>
                    <a:pt x="9254" y="6478"/>
                  </a:cubicBezTo>
                  <a:cubicBezTo>
                    <a:pt x="9449" y="7697"/>
                    <a:pt x="9804" y="8781"/>
                    <a:pt x="10000" y="10000"/>
                  </a:cubicBezTo>
                </a:path>
              </a:pathLst>
            </a:custGeom>
            <a:ln w="38100" cmpd="sng">
              <a:solidFill>
                <a:srgbClr val="FF00FF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V="1">
              <a:off x="7119364" y="2346611"/>
              <a:ext cx="54441" cy="925053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1855"/>
                <a:gd name="connsiteY0" fmla="*/ 0 h 901939"/>
                <a:gd name="connsiteX1" fmla="*/ 1855 w 1855"/>
                <a:gd name="connsiteY1" fmla="*/ 901939 h 901939"/>
                <a:gd name="connsiteX0" fmla="*/ 0 w 10099"/>
                <a:gd name="connsiteY0" fmla="*/ 0 h 8670"/>
                <a:gd name="connsiteX1" fmla="*/ 10099 w 10099"/>
                <a:gd name="connsiteY1" fmla="*/ 8670 h 8670"/>
                <a:gd name="connsiteX0" fmla="*/ 0 w 10000"/>
                <a:gd name="connsiteY0" fmla="*/ 0 h 9521"/>
                <a:gd name="connsiteX1" fmla="*/ 10000 w 10000"/>
                <a:gd name="connsiteY1" fmla="*/ 9521 h 9521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392"/>
                <a:gd name="connsiteY0" fmla="*/ 0 h 10000"/>
                <a:gd name="connsiteX1" fmla="*/ 10392 w 10392"/>
                <a:gd name="connsiteY1" fmla="*/ 10000 h 10000"/>
                <a:gd name="connsiteX0" fmla="*/ 0 w 10392"/>
                <a:gd name="connsiteY0" fmla="*/ 0 h 10302"/>
                <a:gd name="connsiteX1" fmla="*/ 10392 w 10392"/>
                <a:gd name="connsiteY1" fmla="*/ 10302 h 10302"/>
                <a:gd name="connsiteX0" fmla="*/ 0 w 10392"/>
                <a:gd name="connsiteY0" fmla="*/ 0 h 10604"/>
                <a:gd name="connsiteX1" fmla="*/ 10392 w 10392"/>
                <a:gd name="connsiteY1" fmla="*/ 10604 h 10604"/>
                <a:gd name="connsiteX0" fmla="*/ 0 w 10392"/>
                <a:gd name="connsiteY0" fmla="*/ 0 h 10906"/>
                <a:gd name="connsiteX1" fmla="*/ 10392 w 10392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7455"/>
                <a:gd name="connsiteY0" fmla="*/ 0 h 29859"/>
                <a:gd name="connsiteX1" fmla="*/ 7455 w 7455"/>
                <a:gd name="connsiteY1" fmla="*/ 29859 h 29859"/>
                <a:gd name="connsiteX0" fmla="*/ 379 w 4539"/>
                <a:gd name="connsiteY0" fmla="*/ 0 h 14872"/>
                <a:gd name="connsiteX1" fmla="*/ 3 w 4539"/>
                <a:gd name="connsiteY1" fmla="*/ 14872 h 14872"/>
                <a:gd name="connsiteX0" fmla="*/ 828 w 828"/>
                <a:gd name="connsiteY0" fmla="*/ 0 h 10000"/>
                <a:gd name="connsiteX1" fmla="*/ 0 w 828"/>
                <a:gd name="connsiteY1" fmla="*/ 10000 h 10000"/>
                <a:gd name="connsiteX0" fmla="*/ 51942 w 51942"/>
                <a:gd name="connsiteY0" fmla="*/ 0 h 9977"/>
                <a:gd name="connsiteX1" fmla="*/ 0 w 51942"/>
                <a:gd name="connsiteY1" fmla="*/ 9977 h 9977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  <a:gd name="connsiteX0" fmla="*/ 17402 w 17402"/>
                <a:gd name="connsiteY0" fmla="*/ 0 h 9977"/>
                <a:gd name="connsiteX1" fmla="*/ 3132 w 17402"/>
                <a:gd name="connsiteY1" fmla="*/ 3559 h 9977"/>
                <a:gd name="connsiteX2" fmla="*/ 0 w 17402"/>
                <a:gd name="connsiteY2" fmla="*/ 9977 h 9977"/>
                <a:gd name="connsiteX0" fmla="*/ 9227 w 9227"/>
                <a:gd name="connsiteY0" fmla="*/ 0 h 9282"/>
                <a:gd name="connsiteX1" fmla="*/ 1800 w 9227"/>
                <a:gd name="connsiteY1" fmla="*/ 2849 h 9282"/>
                <a:gd name="connsiteX2" fmla="*/ 0 w 9227"/>
                <a:gd name="connsiteY2" fmla="*/ 9282 h 9282"/>
                <a:gd name="connsiteX0" fmla="*/ 9581 w 9581"/>
                <a:gd name="connsiteY0" fmla="*/ 0 h 9700"/>
                <a:gd name="connsiteX1" fmla="*/ 1951 w 9581"/>
                <a:gd name="connsiteY1" fmla="*/ 2769 h 9700"/>
                <a:gd name="connsiteX2" fmla="*/ 0 w 9581"/>
                <a:gd name="connsiteY2" fmla="*/ 9700 h 9700"/>
                <a:gd name="connsiteX0" fmla="*/ 10000 w 10000"/>
                <a:gd name="connsiteY0" fmla="*/ 0 h 10000"/>
                <a:gd name="connsiteX1" fmla="*/ 2036 w 10000"/>
                <a:gd name="connsiteY1" fmla="*/ 3396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2036 w 10000"/>
                <a:gd name="connsiteY1" fmla="*/ 3396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1599 w 10000"/>
                <a:gd name="connsiteY1" fmla="*/ 3679 h 10000"/>
                <a:gd name="connsiteX2" fmla="*/ 0 w 10000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cubicBezTo>
                    <a:pt x="8220" y="1862"/>
                    <a:pt x="2504" y="2306"/>
                    <a:pt x="1599" y="3679"/>
                  </a:cubicBezTo>
                  <a:lnTo>
                    <a:pt x="0" y="10000"/>
                  </a:lnTo>
                </a:path>
              </a:pathLst>
            </a:custGeom>
            <a:ln w="38100" cmpd="sng">
              <a:solidFill>
                <a:srgbClr val="002060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 flipV="1">
              <a:off x="7069971" y="2346611"/>
              <a:ext cx="56820" cy="929818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1855"/>
                <a:gd name="connsiteY0" fmla="*/ 0 h 901939"/>
                <a:gd name="connsiteX1" fmla="*/ 1855 w 1855"/>
                <a:gd name="connsiteY1" fmla="*/ 901939 h 901939"/>
                <a:gd name="connsiteX0" fmla="*/ 0 w 10099"/>
                <a:gd name="connsiteY0" fmla="*/ 0 h 8670"/>
                <a:gd name="connsiteX1" fmla="*/ 10099 w 10099"/>
                <a:gd name="connsiteY1" fmla="*/ 8670 h 8670"/>
                <a:gd name="connsiteX0" fmla="*/ 0 w 10000"/>
                <a:gd name="connsiteY0" fmla="*/ 0 h 9521"/>
                <a:gd name="connsiteX1" fmla="*/ 10000 w 10000"/>
                <a:gd name="connsiteY1" fmla="*/ 9521 h 9521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392"/>
                <a:gd name="connsiteY0" fmla="*/ 0 h 10000"/>
                <a:gd name="connsiteX1" fmla="*/ 10392 w 10392"/>
                <a:gd name="connsiteY1" fmla="*/ 10000 h 10000"/>
                <a:gd name="connsiteX0" fmla="*/ 0 w 10392"/>
                <a:gd name="connsiteY0" fmla="*/ 0 h 10302"/>
                <a:gd name="connsiteX1" fmla="*/ 10392 w 10392"/>
                <a:gd name="connsiteY1" fmla="*/ 10302 h 10302"/>
                <a:gd name="connsiteX0" fmla="*/ 0 w 10392"/>
                <a:gd name="connsiteY0" fmla="*/ 0 h 10604"/>
                <a:gd name="connsiteX1" fmla="*/ 10392 w 10392"/>
                <a:gd name="connsiteY1" fmla="*/ 10604 h 10604"/>
                <a:gd name="connsiteX0" fmla="*/ 0 w 10392"/>
                <a:gd name="connsiteY0" fmla="*/ 0 h 10906"/>
                <a:gd name="connsiteX1" fmla="*/ 10392 w 10392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7455"/>
                <a:gd name="connsiteY0" fmla="*/ 0 h 29859"/>
                <a:gd name="connsiteX1" fmla="*/ 7455 w 7455"/>
                <a:gd name="connsiteY1" fmla="*/ 29859 h 29859"/>
                <a:gd name="connsiteX0" fmla="*/ 379 w 4539"/>
                <a:gd name="connsiteY0" fmla="*/ 0 h 14872"/>
                <a:gd name="connsiteX1" fmla="*/ 3 w 4539"/>
                <a:gd name="connsiteY1" fmla="*/ 14872 h 14872"/>
                <a:gd name="connsiteX0" fmla="*/ 828 w 828"/>
                <a:gd name="connsiteY0" fmla="*/ 0 h 10000"/>
                <a:gd name="connsiteX1" fmla="*/ 0 w 828"/>
                <a:gd name="connsiteY1" fmla="*/ 10000 h 10000"/>
                <a:gd name="connsiteX0" fmla="*/ 51942 w 51942"/>
                <a:gd name="connsiteY0" fmla="*/ 0 h 9977"/>
                <a:gd name="connsiteX1" fmla="*/ 0 w 51942"/>
                <a:gd name="connsiteY1" fmla="*/ 9977 h 9977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  <a:gd name="connsiteX0" fmla="*/ 18748 w 18748"/>
                <a:gd name="connsiteY0" fmla="*/ 0 h 9977"/>
                <a:gd name="connsiteX1" fmla="*/ 3132 w 18748"/>
                <a:gd name="connsiteY1" fmla="*/ 3559 h 9977"/>
                <a:gd name="connsiteX2" fmla="*/ 0 w 18748"/>
                <a:gd name="connsiteY2" fmla="*/ 9977 h 9977"/>
                <a:gd name="connsiteX0" fmla="*/ 10000 w 10000"/>
                <a:gd name="connsiteY0" fmla="*/ 0 h 10000"/>
                <a:gd name="connsiteX1" fmla="*/ 1671 w 10000"/>
                <a:gd name="connsiteY1" fmla="*/ 4285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1671 w 10000"/>
                <a:gd name="connsiteY1" fmla="*/ 4285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1671 w 10000"/>
                <a:gd name="connsiteY1" fmla="*/ 4285 h 10000"/>
                <a:gd name="connsiteX2" fmla="*/ 0 w 10000"/>
                <a:gd name="connsiteY2" fmla="*/ 10000 h 10000"/>
                <a:gd name="connsiteX0" fmla="*/ 8205 w 8205"/>
                <a:gd name="connsiteY0" fmla="*/ 0 h 8818"/>
                <a:gd name="connsiteX1" fmla="*/ 1671 w 8205"/>
                <a:gd name="connsiteY1" fmla="*/ 3103 h 8818"/>
                <a:gd name="connsiteX2" fmla="*/ 0 w 8205"/>
                <a:gd name="connsiteY2" fmla="*/ 8818 h 8818"/>
                <a:gd name="connsiteX0" fmla="*/ 10438 w 10438"/>
                <a:gd name="connsiteY0" fmla="*/ 0 h 10263"/>
                <a:gd name="connsiteX1" fmla="*/ 2037 w 10438"/>
                <a:gd name="connsiteY1" fmla="*/ 3782 h 10263"/>
                <a:gd name="connsiteX2" fmla="*/ 0 w 10438"/>
                <a:gd name="connsiteY2" fmla="*/ 10263 h 1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38" h="10263">
                  <a:moveTo>
                    <a:pt x="10438" y="0"/>
                  </a:moveTo>
                  <a:cubicBezTo>
                    <a:pt x="9096" y="2216"/>
                    <a:pt x="2503" y="2117"/>
                    <a:pt x="2037" y="3782"/>
                  </a:cubicBezTo>
                  <a:lnTo>
                    <a:pt x="0" y="10263"/>
                  </a:lnTo>
                </a:path>
              </a:pathLst>
            </a:custGeom>
            <a:ln w="38100" cmpd="sng">
              <a:solidFill>
                <a:srgbClr val="FF00FF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488399" y="3029891"/>
              <a:ext cx="3648161" cy="1337575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738"/>
                <a:gd name="connsiteY0" fmla="*/ 0 h 7196076"/>
                <a:gd name="connsiteX1" fmla="*/ 1672 w 41738"/>
                <a:gd name="connsiteY1" fmla="*/ 380620 h 7196076"/>
                <a:gd name="connsiteX2" fmla="*/ 6607 w 41738"/>
                <a:gd name="connsiteY2" fmla="*/ 890299 h 7196076"/>
                <a:gd name="connsiteX3" fmla="*/ 26977 w 41738"/>
                <a:gd name="connsiteY3" fmla="*/ 864161 h 7196076"/>
                <a:gd name="connsiteX4" fmla="*/ 29600 w 41738"/>
                <a:gd name="connsiteY4" fmla="*/ 1047236 h 7196076"/>
                <a:gd name="connsiteX5" fmla="*/ 34696 w 41738"/>
                <a:gd name="connsiteY5" fmla="*/ 1047875 h 7196076"/>
                <a:gd name="connsiteX6" fmla="*/ 36327 w 41738"/>
                <a:gd name="connsiteY6" fmla="*/ 1731542 h 7196076"/>
                <a:gd name="connsiteX7" fmla="*/ 36628 w 41738"/>
                <a:gd name="connsiteY7" fmla="*/ 3830219 h 7196076"/>
                <a:gd name="connsiteX8" fmla="*/ 38469 w 41738"/>
                <a:gd name="connsiteY8" fmla="*/ 6006879 h 7196076"/>
                <a:gd name="connsiteX9" fmla="*/ 41738 w 41738"/>
                <a:gd name="connsiteY9" fmla="*/ 7196076 h 7196076"/>
                <a:gd name="connsiteX0" fmla="*/ 0 w 38469"/>
                <a:gd name="connsiteY0" fmla="*/ 0 h 6006879"/>
                <a:gd name="connsiteX1" fmla="*/ 1672 w 38469"/>
                <a:gd name="connsiteY1" fmla="*/ 380620 h 6006879"/>
                <a:gd name="connsiteX2" fmla="*/ 6607 w 38469"/>
                <a:gd name="connsiteY2" fmla="*/ 890299 h 6006879"/>
                <a:gd name="connsiteX3" fmla="*/ 26977 w 38469"/>
                <a:gd name="connsiteY3" fmla="*/ 864161 h 6006879"/>
                <a:gd name="connsiteX4" fmla="*/ 29600 w 38469"/>
                <a:gd name="connsiteY4" fmla="*/ 1047236 h 6006879"/>
                <a:gd name="connsiteX5" fmla="*/ 34696 w 38469"/>
                <a:gd name="connsiteY5" fmla="*/ 1047875 h 6006879"/>
                <a:gd name="connsiteX6" fmla="*/ 36327 w 38469"/>
                <a:gd name="connsiteY6" fmla="*/ 1731542 h 6006879"/>
                <a:gd name="connsiteX7" fmla="*/ 36628 w 38469"/>
                <a:gd name="connsiteY7" fmla="*/ 3830219 h 6006879"/>
                <a:gd name="connsiteX8" fmla="*/ 38469 w 38469"/>
                <a:gd name="connsiteY8" fmla="*/ 6006879 h 6006879"/>
                <a:gd name="connsiteX0" fmla="*/ 0 w 36631"/>
                <a:gd name="connsiteY0" fmla="*/ 0 h 4627748"/>
                <a:gd name="connsiteX1" fmla="*/ 1672 w 36631"/>
                <a:gd name="connsiteY1" fmla="*/ 380620 h 4627748"/>
                <a:gd name="connsiteX2" fmla="*/ 6607 w 36631"/>
                <a:gd name="connsiteY2" fmla="*/ 890299 h 4627748"/>
                <a:gd name="connsiteX3" fmla="*/ 26977 w 36631"/>
                <a:gd name="connsiteY3" fmla="*/ 864161 h 4627748"/>
                <a:gd name="connsiteX4" fmla="*/ 29600 w 36631"/>
                <a:gd name="connsiteY4" fmla="*/ 1047236 h 4627748"/>
                <a:gd name="connsiteX5" fmla="*/ 34696 w 36631"/>
                <a:gd name="connsiteY5" fmla="*/ 1047875 h 4627748"/>
                <a:gd name="connsiteX6" fmla="*/ 36327 w 36631"/>
                <a:gd name="connsiteY6" fmla="*/ 1731542 h 4627748"/>
                <a:gd name="connsiteX7" fmla="*/ 36628 w 36631"/>
                <a:gd name="connsiteY7" fmla="*/ 3830219 h 4627748"/>
                <a:gd name="connsiteX8" fmla="*/ 36506 w 36631"/>
                <a:gd name="connsiteY8" fmla="*/ 4627748 h 4627748"/>
                <a:gd name="connsiteX0" fmla="*/ 0 w 36910"/>
                <a:gd name="connsiteY0" fmla="*/ 0 h 4867597"/>
                <a:gd name="connsiteX1" fmla="*/ 1672 w 36910"/>
                <a:gd name="connsiteY1" fmla="*/ 380620 h 4867597"/>
                <a:gd name="connsiteX2" fmla="*/ 6607 w 36910"/>
                <a:gd name="connsiteY2" fmla="*/ 890299 h 4867597"/>
                <a:gd name="connsiteX3" fmla="*/ 26977 w 36910"/>
                <a:gd name="connsiteY3" fmla="*/ 864161 h 4867597"/>
                <a:gd name="connsiteX4" fmla="*/ 29600 w 36910"/>
                <a:gd name="connsiteY4" fmla="*/ 1047236 h 4867597"/>
                <a:gd name="connsiteX5" fmla="*/ 34696 w 36910"/>
                <a:gd name="connsiteY5" fmla="*/ 1047875 h 4867597"/>
                <a:gd name="connsiteX6" fmla="*/ 36327 w 36910"/>
                <a:gd name="connsiteY6" fmla="*/ 1731542 h 4867597"/>
                <a:gd name="connsiteX7" fmla="*/ 36628 w 36910"/>
                <a:gd name="connsiteY7" fmla="*/ 3830219 h 4867597"/>
                <a:gd name="connsiteX8" fmla="*/ 36910 w 36910"/>
                <a:gd name="connsiteY8" fmla="*/ 4867597 h 4867597"/>
                <a:gd name="connsiteX0" fmla="*/ 0 w 36910"/>
                <a:gd name="connsiteY0" fmla="*/ 0 h 4867597"/>
                <a:gd name="connsiteX1" fmla="*/ 1672 w 36910"/>
                <a:gd name="connsiteY1" fmla="*/ 380620 h 4867597"/>
                <a:gd name="connsiteX2" fmla="*/ 6607 w 36910"/>
                <a:gd name="connsiteY2" fmla="*/ 890299 h 4867597"/>
                <a:gd name="connsiteX3" fmla="*/ 26977 w 36910"/>
                <a:gd name="connsiteY3" fmla="*/ 864161 h 4867597"/>
                <a:gd name="connsiteX4" fmla="*/ 29600 w 36910"/>
                <a:gd name="connsiteY4" fmla="*/ 1047236 h 4867597"/>
                <a:gd name="connsiteX5" fmla="*/ 34696 w 36910"/>
                <a:gd name="connsiteY5" fmla="*/ 1047875 h 4867597"/>
                <a:gd name="connsiteX6" fmla="*/ 36327 w 36910"/>
                <a:gd name="connsiteY6" fmla="*/ 1731542 h 4867597"/>
                <a:gd name="connsiteX7" fmla="*/ 36628 w 36910"/>
                <a:gd name="connsiteY7" fmla="*/ 3830219 h 4867597"/>
                <a:gd name="connsiteX8" fmla="*/ 36910 w 36910"/>
                <a:gd name="connsiteY8" fmla="*/ 4867597 h 4867597"/>
                <a:gd name="connsiteX0" fmla="*/ 0 w 36892"/>
                <a:gd name="connsiteY0" fmla="*/ 0 h 4882586"/>
                <a:gd name="connsiteX1" fmla="*/ 1672 w 36892"/>
                <a:gd name="connsiteY1" fmla="*/ 380620 h 4882586"/>
                <a:gd name="connsiteX2" fmla="*/ 6607 w 36892"/>
                <a:gd name="connsiteY2" fmla="*/ 890299 h 4882586"/>
                <a:gd name="connsiteX3" fmla="*/ 26977 w 36892"/>
                <a:gd name="connsiteY3" fmla="*/ 864161 h 4882586"/>
                <a:gd name="connsiteX4" fmla="*/ 29600 w 36892"/>
                <a:gd name="connsiteY4" fmla="*/ 1047236 h 4882586"/>
                <a:gd name="connsiteX5" fmla="*/ 34696 w 36892"/>
                <a:gd name="connsiteY5" fmla="*/ 1047875 h 4882586"/>
                <a:gd name="connsiteX6" fmla="*/ 36327 w 36892"/>
                <a:gd name="connsiteY6" fmla="*/ 1731542 h 4882586"/>
                <a:gd name="connsiteX7" fmla="*/ 36628 w 36892"/>
                <a:gd name="connsiteY7" fmla="*/ 3830219 h 4882586"/>
                <a:gd name="connsiteX8" fmla="*/ 36892 w 36892"/>
                <a:gd name="connsiteY8" fmla="*/ 4882586 h 4882586"/>
                <a:gd name="connsiteX0" fmla="*/ 0 w 36910"/>
                <a:gd name="connsiteY0" fmla="*/ 0 h 4890080"/>
                <a:gd name="connsiteX1" fmla="*/ 1672 w 36910"/>
                <a:gd name="connsiteY1" fmla="*/ 380620 h 4890080"/>
                <a:gd name="connsiteX2" fmla="*/ 6607 w 36910"/>
                <a:gd name="connsiteY2" fmla="*/ 890299 h 4890080"/>
                <a:gd name="connsiteX3" fmla="*/ 26977 w 36910"/>
                <a:gd name="connsiteY3" fmla="*/ 864161 h 4890080"/>
                <a:gd name="connsiteX4" fmla="*/ 29600 w 36910"/>
                <a:gd name="connsiteY4" fmla="*/ 1047236 h 4890080"/>
                <a:gd name="connsiteX5" fmla="*/ 34696 w 36910"/>
                <a:gd name="connsiteY5" fmla="*/ 1047875 h 4890080"/>
                <a:gd name="connsiteX6" fmla="*/ 36327 w 36910"/>
                <a:gd name="connsiteY6" fmla="*/ 1731542 h 4890080"/>
                <a:gd name="connsiteX7" fmla="*/ 36628 w 36910"/>
                <a:gd name="connsiteY7" fmla="*/ 3830219 h 4890080"/>
                <a:gd name="connsiteX8" fmla="*/ 36910 w 36910"/>
                <a:gd name="connsiteY8" fmla="*/ 4890080 h 4890080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5238"/>
                <a:gd name="connsiteY0" fmla="*/ 0 h 4531947"/>
                <a:gd name="connsiteX1" fmla="*/ 4935 w 35238"/>
                <a:gd name="connsiteY1" fmla="*/ 509679 h 4531947"/>
                <a:gd name="connsiteX2" fmla="*/ 25305 w 35238"/>
                <a:gd name="connsiteY2" fmla="*/ 483541 h 4531947"/>
                <a:gd name="connsiteX3" fmla="*/ 27928 w 35238"/>
                <a:gd name="connsiteY3" fmla="*/ 666616 h 4531947"/>
                <a:gd name="connsiteX4" fmla="*/ 33024 w 35238"/>
                <a:gd name="connsiteY4" fmla="*/ 667255 h 4531947"/>
                <a:gd name="connsiteX5" fmla="*/ 34655 w 35238"/>
                <a:gd name="connsiteY5" fmla="*/ 1350922 h 4531947"/>
                <a:gd name="connsiteX6" fmla="*/ 34956 w 35238"/>
                <a:gd name="connsiteY6" fmla="*/ 3449599 h 4531947"/>
                <a:gd name="connsiteX7" fmla="*/ 35238 w 35238"/>
                <a:gd name="connsiteY7" fmla="*/ 4531947 h 4531947"/>
                <a:gd name="connsiteX0" fmla="*/ 0 w 30303"/>
                <a:gd name="connsiteY0" fmla="*/ 26138 h 4048406"/>
                <a:gd name="connsiteX1" fmla="*/ 20370 w 30303"/>
                <a:gd name="connsiteY1" fmla="*/ 0 h 4048406"/>
                <a:gd name="connsiteX2" fmla="*/ 22993 w 30303"/>
                <a:gd name="connsiteY2" fmla="*/ 183075 h 4048406"/>
                <a:gd name="connsiteX3" fmla="*/ 28089 w 30303"/>
                <a:gd name="connsiteY3" fmla="*/ 183714 h 4048406"/>
                <a:gd name="connsiteX4" fmla="*/ 29720 w 30303"/>
                <a:gd name="connsiteY4" fmla="*/ 867381 h 4048406"/>
                <a:gd name="connsiteX5" fmla="*/ 30021 w 30303"/>
                <a:gd name="connsiteY5" fmla="*/ 2966058 h 4048406"/>
                <a:gd name="connsiteX6" fmla="*/ 30303 w 30303"/>
                <a:gd name="connsiteY6" fmla="*/ 4048406 h 4048406"/>
                <a:gd name="connsiteX0" fmla="*/ 0 w 28249"/>
                <a:gd name="connsiteY0" fmla="*/ 26138 h 4048406"/>
                <a:gd name="connsiteX1" fmla="*/ 18316 w 28249"/>
                <a:gd name="connsiteY1" fmla="*/ 0 h 4048406"/>
                <a:gd name="connsiteX2" fmla="*/ 20939 w 28249"/>
                <a:gd name="connsiteY2" fmla="*/ 183075 h 4048406"/>
                <a:gd name="connsiteX3" fmla="*/ 26035 w 28249"/>
                <a:gd name="connsiteY3" fmla="*/ 183714 h 4048406"/>
                <a:gd name="connsiteX4" fmla="*/ 27666 w 28249"/>
                <a:gd name="connsiteY4" fmla="*/ 867381 h 4048406"/>
                <a:gd name="connsiteX5" fmla="*/ 27967 w 28249"/>
                <a:gd name="connsiteY5" fmla="*/ 2966058 h 4048406"/>
                <a:gd name="connsiteX6" fmla="*/ 28249 w 28249"/>
                <a:gd name="connsiteY6" fmla="*/ 4048406 h 4048406"/>
                <a:gd name="connsiteX0" fmla="*/ 0 w 28341"/>
                <a:gd name="connsiteY0" fmla="*/ 26138 h 4010927"/>
                <a:gd name="connsiteX1" fmla="*/ 18316 w 28341"/>
                <a:gd name="connsiteY1" fmla="*/ 0 h 4010927"/>
                <a:gd name="connsiteX2" fmla="*/ 20939 w 28341"/>
                <a:gd name="connsiteY2" fmla="*/ 183075 h 4010927"/>
                <a:gd name="connsiteX3" fmla="*/ 26035 w 28341"/>
                <a:gd name="connsiteY3" fmla="*/ 183714 h 4010927"/>
                <a:gd name="connsiteX4" fmla="*/ 27666 w 28341"/>
                <a:gd name="connsiteY4" fmla="*/ 867381 h 4010927"/>
                <a:gd name="connsiteX5" fmla="*/ 27967 w 28341"/>
                <a:gd name="connsiteY5" fmla="*/ 2966058 h 4010927"/>
                <a:gd name="connsiteX6" fmla="*/ 28341 w 28341"/>
                <a:gd name="connsiteY6" fmla="*/ 4010927 h 4010927"/>
                <a:gd name="connsiteX0" fmla="*/ 0 w 28286"/>
                <a:gd name="connsiteY0" fmla="*/ 26138 h 4018425"/>
                <a:gd name="connsiteX1" fmla="*/ 18316 w 28286"/>
                <a:gd name="connsiteY1" fmla="*/ 0 h 4018425"/>
                <a:gd name="connsiteX2" fmla="*/ 20939 w 28286"/>
                <a:gd name="connsiteY2" fmla="*/ 183075 h 4018425"/>
                <a:gd name="connsiteX3" fmla="*/ 26035 w 28286"/>
                <a:gd name="connsiteY3" fmla="*/ 183714 h 4018425"/>
                <a:gd name="connsiteX4" fmla="*/ 27666 w 28286"/>
                <a:gd name="connsiteY4" fmla="*/ 867381 h 4018425"/>
                <a:gd name="connsiteX5" fmla="*/ 27967 w 28286"/>
                <a:gd name="connsiteY5" fmla="*/ 2966058 h 4018425"/>
                <a:gd name="connsiteX6" fmla="*/ 28286 w 28286"/>
                <a:gd name="connsiteY6" fmla="*/ 4018425 h 4018425"/>
                <a:gd name="connsiteX0" fmla="*/ 0 w 28286"/>
                <a:gd name="connsiteY0" fmla="*/ 26138 h 4018425"/>
                <a:gd name="connsiteX1" fmla="*/ 18316 w 28286"/>
                <a:gd name="connsiteY1" fmla="*/ 0 h 4018425"/>
                <a:gd name="connsiteX2" fmla="*/ 20939 w 28286"/>
                <a:gd name="connsiteY2" fmla="*/ 183075 h 4018425"/>
                <a:gd name="connsiteX3" fmla="*/ 26035 w 28286"/>
                <a:gd name="connsiteY3" fmla="*/ 183714 h 4018425"/>
                <a:gd name="connsiteX4" fmla="*/ 27666 w 28286"/>
                <a:gd name="connsiteY4" fmla="*/ 867381 h 4018425"/>
                <a:gd name="connsiteX5" fmla="*/ 28040 w 28286"/>
                <a:gd name="connsiteY5" fmla="*/ 2951066 h 4018425"/>
                <a:gd name="connsiteX6" fmla="*/ 28286 w 28286"/>
                <a:gd name="connsiteY6" fmla="*/ 4018425 h 4018425"/>
                <a:gd name="connsiteX0" fmla="*/ 0 w 28286"/>
                <a:gd name="connsiteY0" fmla="*/ 26138 h 4018425"/>
                <a:gd name="connsiteX1" fmla="*/ 24076 w 28286"/>
                <a:gd name="connsiteY1" fmla="*/ 0 h 4018425"/>
                <a:gd name="connsiteX2" fmla="*/ 20939 w 28286"/>
                <a:gd name="connsiteY2" fmla="*/ 183075 h 4018425"/>
                <a:gd name="connsiteX3" fmla="*/ 26035 w 28286"/>
                <a:gd name="connsiteY3" fmla="*/ 183714 h 4018425"/>
                <a:gd name="connsiteX4" fmla="*/ 27666 w 28286"/>
                <a:gd name="connsiteY4" fmla="*/ 867381 h 4018425"/>
                <a:gd name="connsiteX5" fmla="*/ 28040 w 28286"/>
                <a:gd name="connsiteY5" fmla="*/ 2951066 h 4018425"/>
                <a:gd name="connsiteX6" fmla="*/ 28286 w 28286"/>
                <a:gd name="connsiteY6" fmla="*/ 4018425 h 4018425"/>
                <a:gd name="connsiteX0" fmla="*/ 0 w 28286"/>
                <a:gd name="connsiteY0" fmla="*/ 26138 h 4018425"/>
                <a:gd name="connsiteX1" fmla="*/ 24076 w 28286"/>
                <a:gd name="connsiteY1" fmla="*/ 0 h 4018425"/>
                <a:gd name="connsiteX2" fmla="*/ 20939 w 28286"/>
                <a:gd name="connsiteY2" fmla="*/ 183075 h 4018425"/>
                <a:gd name="connsiteX3" fmla="*/ 26035 w 28286"/>
                <a:gd name="connsiteY3" fmla="*/ 183714 h 4018425"/>
                <a:gd name="connsiteX4" fmla="*/ 27666 w 28286"/>
                <a:gd name="connsiteY4" fmla="*/ 867381 h 4018425"/>
                <a:gd name="connsiteX5" fmla="*/ 28040 w 28286"/>
                <a:gd name="connsiteY5" fmla="*/ 2951066 h 4018425"/>
                <a:gd name="connsiteX6" fmla="*/ 28286 w 28286"/>
                <a:gd name="connsiteY6" fmla="*/ 4018425 h 4018425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6035 w 28286"/>
                <a:gd name="connsiteY3" fmla="*/ 360412 h 4195123"/>
                <a:gd name="connsiteX4" fmla="*/ 27666 w 28286"/>
                <a:gd name="connsiteY4" fmla="*/ 1044079 h 4195123"/>
                <a:gd name="connsiteX5" fmla="*/ 28040 w 28286"/>
                <a:gd name="connsiteY5" fmla="*/ 3127764 h 4195123"/>
                <a:gd name="connsiteX6" fmla="*/ 28286 w 28286"/>
                <a:gd name="connsiteY6" fmla="*/ 4195123 h 4195123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7666 w 28286"/>
                <a:gd name="connsiteY3" fmla="*/ 1044079 h 4195123"/>
                <a:gd name="connsiteX4" fmla="*/ 28040 w 28286"/>
                <a:gd name="connsiteY4" fmla="*/ 3127764 h 4195123"/>
                <a:gd name="connsiteX5" fmla="*/ 28286 w 28286"/>
                <a:gd name="connsiteY5" fmla="*/ 4195123 h 4195123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7519 w 28286"/>
                <a:gd name="connsiteY3" fmla="*/ 676808 h 4195123"/>
                <a:gd name="connsiteX4" fmla="*/ 28040 w 28286"/>
                <a:gd name="connsiteY4" fmla="*/ 3127764 h 4195123"/>
                <a:gd name="connsiteX5" fmla="*/ 28286 w 28286"/>
                <a:gd name="connsiteY5" fmla="*/ 4195123 h 4195123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7519 w 28286"/>
                <a:gd name="connsiteY3" fmla="*/ 676808 h 4195123"/>
                <a:gd name="connsiteX4" fmla="*/ 27765 w 28286"/>
                <a:gd name="connsiteY4" fmla="*/ 3127764 h 4195123"/>
                <a:gd name="connsiteX5" fmla="*/ 28286 w 28286"/>
                <a:gd name="connsiteY5" fmla="*/ 4195123 h 4195123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7519 w 28286"/>
                <a:gd name="connsiteY3" fmla="*/ 676808 h 4195123"/>
                <a:gd name="connsiteX4" fmla="*/ 27820 w 28286"/>
                <a:gd name="connsiteY4" fmla="*/ 3127764 h 4195123"/>
                <a:gd name="connsiteX5" fmla="*/ 28286 w 28286"/>
                <a:gd name="connsiteY5" fmla="*/ 4195123 h 4195123"/>
                <a:gd name="connsiteX0" fmla="*/ 0 w 28158"/>
                <a:gd name="connsiteY0" fmla="*/ 202836 h 4210115"/>
                <a:gd name="connsiteX1" fmla="*/ 24076 w 28158"/>
                <a:gd name="connsiteY1" fmla="*/ 176698 h 4210115"/>
                <a:gd name="connsiteX2" fmla="*/ 26497 w 28158"/>
                <a:gd name="connsiteY2" fmla="*/ 0 h 4210115"/>
                <a:gd name="connsiteX3" fmla="*/ 27519 w 28158"/>
                <a:gd name="connsiteY3" fmla="*/ 676808 h 4210115"/>
                <a:gd name="connsiteX4" fmla="*/ 27820 w 28158"/>
                <a:gd name="connsiteY4" fmla="*/ 3127764 h 4210115"/>
                <a:gd name="connsiteX5" fmla="*/ 28158 w 28158"/>
                <a:gd name="connsiteY5" fmla="*/ 4210115 h 4210115"/>
                <a:gd name="connsiteX0" fmla="*/ 0 w 28158"/>
                <a:gd name="connsiteY0" fmla="*/ 202836 h 4210115"/>
                <a:gd name="connsiteX1" fmla="*/ 24076 w 28158"/>
                <a:gd name="connsiteY1" fmla="*/ 176698 h 4210115"/>
                <a:gd name="connsiteX2" fmla="*/ 26497 w 28158"/>
                <a:gd name="connsiteY2" fmla="*/ 0 h 4210115"/>
                <a:gd name="connsiteX3" fmla="*/ 27519 w 28158"/>
                <a:gd name="connsiteY3" fmla="*/ 676808 h 4210115"/>
                <a:gd name="connsiteX4" fmla="*/ 27820 w 28158"/>
                <a:gd name="connsiteY4" fmla="*/ 3127764 h 4210115"/>
                <a:gd name="connsiteX5" fmla="*/ 28158 w 28158"/>
                <a:gd name="connsiteY5" fmla="*/ 4210115 h 4210115"/>
                <a:gd name="connsiteX0" fmla="*/ 0 w 28103"/>
                <a:gd name="connsiteY0" fmla="*/ 202836 h 4217609"/>
                <a:gd name="connsiteX1" fmla="*/ 24076 w 28103"/>
                <a:gd name="connsiteY1" fmla="*/ 176698 h 4217609"/>
                <a:gd name="connsiteX2" fmla="*/ 26497 w 28103"/>
                <a:gd name="connsiteY2" fmla="*/ 0 h 4217609"/>
                <a:gd name="connsiteX3" fmla="*/ 27519 w 28103"/>
                <a:gd name="connsiteY3" fmla="*/ 676808 h 4217609"/>
                <a:gd name="connsiteX4" fmla="*/ 27820 w 28103"/>
                <a:gd name="connsiteY4" fmla="*/ 3127764 h 4217609"/>
                <a:gd name="connsiteX5" fmla="*/ 28103 w 28103"/>
                <a:gd name="connsiteY5" fmla="*/ 4217609 h 4217609"/>
                <a:gd name="connsiteX0" fmla="*/ 0 w 28103"/>
                <a:gd name="connsiteY0" fmla="*/ 202836 h 4217609"/>
                <a:gd name="connsiteX1" fmla="*/ 24076 w 28103"/>
                <a:gd name="connsiteY1" fmla="*/ 176698 h 4217609"/>
                <a:gd name="connsiteX2" fmla="*/ 26497 w 28103"/>
                <a:gd name="connsiteY2" fmla="*/ 0 h 4217609"/>
                <a:gd name="connsiteX3" fmla="*/ 27519 w 28103"/>
                <a:gd name="connsiteY3" fmla="*/ 676808 h 4217609"/>
                <a:gd name="connsiteX4" fmla="*/ 27765 w 28103"/>
                <a:gd name="connsiteY4" fmla="*/ 3127764 h 4217609"/>
                <a:gd name="connsiteX5" fmla="*/ 28103 w 28103"/>
                <a:gd name="connsiteY5" fmla="*/ 4217609 h 4217609"/>
                <a:gd name="connsiteX0" fmla="*/ 0 w 28103"/>
                <a:gd name="connsiteY0" fmla="*/ 202836 h 4217609"/>
                <a:gd name="connsiteX1" fmla="*/ 24076 w 28103"/>
                <a:gd name="connsiteY1" fmla="*/ 176698 h 4217609"/>
                <a:gd name="connsiteX2" fmla="*/ 26497 w 28103"/>
                <a:gd name="connsiteY2" fmla="*/ 0 h 4217609"/>
                <a:gd name="connsiteX3" fmla="*/ 27519 w 28103"/>
                <a:gd name="connsiteY3" fmla="*/ 676808 h 4217609"/>
                <a:gd name="connsiteX4" fmla="*/ 27783 w 28103"/>
                <a:gd name="connsiteY4" fmla="*/ 3112775 h 4217609"/>
                <a:gd name="connsiteX5" fmla="*/ 28103 w 28103"/>
                <a:gd name="connsiteY5" fmla="*/ 4217609 h 4217609"/>
                <a:gd name="connsiteX0" fmla="*/ 0 w 28103"/>
                <a:gd name="connsiteY0" fmla="*/ 202836 h 4217609"/>
                <a:gd name="connsiteX1" fmla="*/ 24076 w 28103"/>
                <a:gd name="connsiteY1" fmla="*/ 176698 h 4217609"/>
                <a:gd name="connsiteX2" fmla="*/ 26497 w 28103"/>
                <a:gd name="connsiteY2" fmla="*/ 0 h 4217609"/>
                <a:gd name="connsiteX3" fmla="*/ 27519 w 28103"/>
                <a:gd name="connsiteY3" fmla="*/ 676808 h 4217609"/>
                <a:gd name="connsiteX4" fmla="*/ 27783 w 28103"/>
                <a:gd name="connsiteY4" fmla="*/ 3112775 h 4217609"/>
                <a:gd name="connsiteX5" fmla="*/ 28103 w 28103"/>
                <a:gd name="connsiteY5" fmla="*/ 4217609 h 4217609"/>
                <a:gd name="connsiteX0" fmla="*/ 0 w 28103"/>
                <a:gd name="connsiteY0" fmla="*/ 202902 h 4217675"/>
                <a:gd name="connsiteX1" fmla="*/ 24076 w 28103"/>
                <a:gd name="connsiteY1" fmla="*/ 176764 h 4217675"/>
                <a:gd name="connsiteX2" fmla="*/ 2649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202902 h 4217675"/>
                <a:gd name="connsiteX1" fmla="*/ 24076 w 28103"/>
                <a:gd name="connsiteY1" fmla="*/ 176764 h 4217675"/>
                <a:gd name="connsiteX2" fmla="*/ 2616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202902 h 4217675"/>
                <a:gd name="connsiteX1" fmla="*/ 22333 w 28103"/>
                <a:gd name="connsiteY1" fmla="*/ 176764 h 4217675"/>
                <a:gd name="connsiteX2" fmla="*/ 2616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202902 h 4217675"/>
                <a:gd name="connsiteX1" fmla="*/ 22260 w 28103"/>
                <a:gd name="connsiteY1" fmla="*/ 184259 h 4217675"/>
                <a:gd name="connsiteX2" fmla="*/ 2616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202902 h 4217675"/>
                <a:gd name="connsiteX1" fmla="*/ 22260 w 28103"/>
                <a:gd name="connsiteY1" fmla="*/ 184259 h 4217675"/>
                <a:gd name="connsiteX2" fmla="*/ 2616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195411 h 4210184"/>
                <a:gd name="connsiteX1" fmla="*/ 22260 w 28103"/>
                <a:gd name="connsiteY1" fmla="*/ 176768 h 4210184"/>
                <a:gd name="connsiteX2" fmla="*/ 25800 w 28103"/>
                <a:gd name="connsiteY2" fmla="*/ 70 h 4210184"/>
                <a:gd name="connsiteX3" fmla="*/ 27519 w 28103"/>
                <a:gd name="connsiteY3" fmla="*/ 669383 h 4210184"/>
                <a:gd name="connsiteX4" fmla="*/ 27783 w 28103"/>
                <a:gd name="connsiteY4" fmla="*/ 3105350 h 4210184"/>
                <a:gd name="connsiteX5" fmla="*/ 28103 w 28103"/>
                <a:gd name="connsiteY5" fmla="*/ 4210184 h 4210184"/>
                <a:gd name="connsiteX0" fmla="*/ 0 w 28103"/>
                <a:gd name="connsiteY0" fmla="*/ 195408 h 4210181"/>
                <a:gd name="connsiteX1" fmla="*/ 22260 w 28103"/>
                <a:gd name="connsiteY1" fmla="*/ 176765 h 4210181"/>
                <a:gd name="connsiteX2" fmla="*/ 25800 w 28103"/>
                <a:gd name="connsiteY2" fmla="*/ 67 h 4210181"/>
                <a:gd name="connsiteX3" fmla="*/ 27317 w 28103"/>
                <a:gd name="connsiteY3" fmla="*/ 676877 h 4210181"/>
                <a:gd name="connsiteX4" fmla="*/ 27783 w 28103"/>
                <a:gd name="connsiteY4" fmla="*/ 3105347 h 4210181"/>
                <a:gd name="connsiteX5" fmla="*/ 28103 w 28103"/>
                <a:gd name="connsiteY5" fmla="*/ 4210181 h 42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03" h="4210181">
                  <a:moveTo>
                    <a:pt x="0" y="195408"/>
                  </a:moveTo>
                  <a:lnTo>
                    <a:pt x="22260" y="176765"/>
                  </a:lnTo>
                  <a:cubicBezTo>
                    <a:pt x="24608" y="184259"/>
                    <a:pt x="24626" y="67"/>
                    <a:pt x="25800" y="67"/>
                  </a:cubicBezTo>
                  <a:cubicBezTo>
                    <a:pt x="26483" y="-4185"/>
                    <a:pt x="27294" y="193937"/>
                    <a:pt x="27317" y="676877"/>
                  </a:cubicBezTo>
                  <a:cubicBezTo>
                    <a:pt x="27448" y="1673748"/>
                    <a:pt x="27652" y="2108476"/>
                    <a:pt x="27783" y="3105347"/>
                  </a:cubicBezTo>
                  <a:cubicBezTo>
                    <a:pt x="27894" y="3724107"/>
                    <a:pt x="27904" y="3854342"/>
                    <a:pt x="28103" y="4210181"/>
                  </a:cubicBezTo>
                </a:path>
              </a:pathLst>
            </a:custGeom>
            <a:ln w="38100" cmpd="sng">
              <a:solidFill>
                <a:srgbClr val="00B050"/>
              </a:solidFill>
              <a:headEnd type="triangl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843705" y="3134866"/>
              <a:ext cx="2172308" cy="1191147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96 w 43788"/>
                <a:gd name="connsiteY5" fmla="*/ 1047875 h 7461106"/>
                <a:gd name="connsiteX6" fmla="*/ 36327 w 43788"/>
                <a:gd name="connsiteY6" fmla="*/ 1731542 h 7461106"/>
                <a:gd name="connsiteX7" fmla="*/ 36463 w 43788"/>
                <a:gd name="connsiteY7" fmla="*/ 3830219 h 7461106"/>
                <a:gd name="connsiteX8" fmla="*/ 38487 w 43788"/>
                <a:gd name="connsiteY8" fmla="*/ 6156785 h 7461106"/>
                <a:gd name="connsiteX9" fmla="*/ 41665 w 43788"/>
                <a:gd name="connsiteY9" fmla="*/ 7263533 h 7461106"/>
                <a:gd name="connsiteX10" fmla="*/ 43788 w 43788"/>
                <a:gd name="connsiteY10" fmla="*/ 7461106 h 7461106"/>
                <a:gd name="connsiteX0" fmla="*/ 0 w 43788"/>
                <a:gd name="connsiteY0" fmla="*/ 0 h 7503004"/>
                <a:gd name="connsiteX1" fmla="*/ 1672 w 43788"/>
                <a:gd name="connsiteY1" fmla="*/ 380620 h 7503004"/>
                <a:gd name="connsiteX2" fmla="*/ 6607 w 43788"/>
                <a:gd name="connsiteY2" fmla="*/ 890299 h 7503004"/>
                <a:gd name="connsiteX3" fmla="*/ 26977 w 43788"/>
                <a:gd name="connsiteY3" fmla="*/ 864161 h 7503004"/>
                <a:gd name="connsiteX4" fmla="*/ 29600 w 43788"/>
                <a:gd name="connsiteY4" fmla="*/ 1047236 h 7503004"/>
                <a:gd name="connsiteX5" fmla="*/ 34696 w 43788"/>
                <a:gd name="connsiteY5" fmla="*/ 1047875 h 7503004"/>
                <a:gd name="connsiteX6" fmla="*/ 36327 w 43788"/>
                <a:gd name="connsiteY6" fmla="*/ 1731542 h 7503004"/>
                <a:gd name="connsiteX7" fmla="*/ 36463 w 43788"/>
                <a:gd name="connsiteY7" fmla="*/ 3830219 h 7503004"/>
                <a:gd name="connsiteX8" fmla="*/ 38487 w 43788"/>
                <a:gd name="connsiteY8" fmla="*/ 6156785 h 7503004"/>
                <a:gd name="connsiteX9" fmla="*/ 40895 w 43788"/>
                <a:gd name="connsiteY9" fmla="*/ 7353476 h 7503004"/>
                <a:gd name="connsiteX10" fmla="*/ 43788 w 43788"/>
                <a:gd name="connsiteY10" fmla="*/ 7461106 h 750300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298"/>
                <a:gd name="connsiteX1" fmla="*/ 1672 w 43788"/>
                <a:gd name="connsiteY1" fmla="*/ 380620 h 7461298"/>
                <a:gd name="connsiteX2" fmla="*/ 6607 w 43788"/>
                <a:gd name="connsiteY2" fmla="*/ 890299 h 7461298"/>
                <a:gd name="connsiteX3" fmla="*/ 26977 w 43788"/>
                <a:gd name="connsiteY3" fmla="*/ 864161 h 7461298"/>
                <a:gd name="connsiteX4" fmla="*/ 29600 w 43788"/>
                <a:gd name="connsiteY4" fmla="*/ 1047236 h 7461298"/>
                <a:gd name="connsiteX5" fmla="*/ 34678 w 43788"/>
                <a:gd name="connsiteY5" fmla="*/ 568177 h 7461298"/>
                <a:gd name="connsiteX6" fmla="*/ 36510 w 43788"/>
                <a:gd name="connsiteY6" fmla="*/ 1349282 h 7461298"/>
                <a:gd name="connsiteX7" fmla="*/ 36866 w 43788"/>
                <a:gd name="connsiteY7" fmla="*/ 3402986 h 7461298"/>
                <a:gd name="connsiteX8" fmla="*/ 38604 w 43788"/>
                <a:gd name="connsiteY8" fmla="*/ 6043137 h 7461298"/>
                <a:gd name="connsiteX9" fmla="*/ 38652 w 43788"/>
                <a:gd name="connsiteY9" fmla="*/ 6344166 h 7461298"/>
                <a:gd name="connsiteX10" fmla="*/ 40895 w 43788"/>
                <a:gd name="connsiteY10" fmla="*/ 7353476 h 7461298"/>
                <a:gd name="connsiteX11" fmla="*/ 42016 w 43788"/>
                <a:gd name="connsiteY11" fmla="*/ 7362306 h 7461298"/>
                <a:gd name="connsiteX12" fmla="*/ 43788 w 43788"/>
                <a:gd name="connsiteY12" fmla="*/ 7461106 h 7461298"/>
                <a:gd name="connsiteX0" fmla="*/ 0 w 43788"/>
                <a:gd name="connsiteY0" fmla="*/ 0 h 7461241"/>
                <a:gd name="connsiteX1" fmla="*/ 1672 w 43788"/>
                <a:gd name="connsiteY1" fmla="*/ 380620 h 7461241"/>
                <a:gd name="connsiteX2" fmla="*/ 6607 w 43788"/>
                <a:gd name="connsiteY2" fmla="*/ 890299 h 7461241"/>
                <a:gd name="connsiteX3" fmla="*/ 26977 w 43788"/>
                <a:gd name="connsiteY3" fmla="*/ 864161 h 7461241"/>
                <a:gd name="connsiteX4" fmla="*/ 29600 w 43788"/>
                <a:gd name="connsiteY4" fmla="*/ 1047236 h 7461241"/>
                <a:gd name="connsiteX5" fmla="*/ 34678 w 43788"/>
                <a:gd name="connsiteY5" fmla="*/ 568177 h 7461241"/>
                <a:gd name="connsiteX6" fmla="*/ 36510 w 43788"/>
                <a:gd name="connsiteY6" fmla="*/ 1349282 h 7461241"/>
                <a:gd name="connsiteX7" fmla="*/ 36866 w 43788"/>
                <a:gd name="connsiteY7" fmla="*/ 3402986 h 7461241"/>
                <a:gd name="connsiteX8" fmla="*/ 38604 w 43788"/>
                <a:gd name="connsiteY8" fmla="*/ 6043137 h 7461241"/>
                <a:gd name="connsiteX9" fmla="*/ 38652 w 43788"/>
                <a:gd name="connsiteY9" fmla="*/ 6344166 h 7461241"/>
                <a:gd name="connsiteX10" fmla="*/ 40895 w 43788"/>
                <a:gd name="connsiteY10" fmla="*/ 7353476 h 7461241"/>
                <a:gd name="connsiteX11" fmla="*/ 42016 w 43788"/>
                <a:gd name="connsiteY11" fmla="*/ 7362306 h 7461241"/>
                <a:gd name="connsiteX12" fmla="*/ 43788 w 43788"/>
                <a:gd name="connsiteY12" fmla="*/ 7461106 h 7461241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78 w 43788"/>
                <a:gd name="connsiteY5" fmla="*/ 568177 h 7461106"/>
                <a:gd name="connsiteX6" fmla="*/ 36510 w 43788"/>
                <a:gd name="connsiteY6" fmla="*/ 1349282 h 7461106"/>
                <a:gd name="connsiteX7" fmla="*/ 36866 w 43788"/>
                <a:gd name="connsiteY7" fmla="*/ 3402986 h 7461106"/>
                <a:gd name="connsiteX8" fmla="*/ 38604 w 43788"/>
                <a:gd name="connsiteY8" fmla="*/ 6043137 h 7461106"/>
                <a:gd name="connsiteX9" fmla="*/ 38652 w 43788"/>
                <a:gd name="connsiteY9" fmla="*/ 6344166 h 7461106"/>
                <a:gd name="connsiteX10" fmla="*/ 40895 w 43788"/>
                <a:gd name="connsiteY10" fmla="*/ 7353476 h 7461106"/>
                <a:gd name="connsiteX11" fmla="*/ 42016 w 43788"/>
                <a:gd name="connsiteY11" fmla="*/ 7362306 h 7461106"/>
                <a:gd name="connsiteX12" fmla="*/ 43788 w 43788"/>
                <a:gd name="connsiteY12" fmla="*/ 7461106 h 7461106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668 w 43916"/>
                <a:gd name="connsiteY2" fmla="*/ 882801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5448 w 43916"/>
                <a:gd name="connsiteY1" fmla="*/ 1040204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589"/>
                <a:gd name="connsiteY0" fmla="*/ 1096411 h 6901062"/>
                <a:gd name="connsiteX1" fmla="*/ 3121 w 31589"/>
                <a:gd name="connsiteY1" fmla="*/ 472666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40319"/>
                <a:gd name="connsiteY0" fmla="*/ 3943981 h 6901062"/>
                <a:gd name="connsiteX1" fmla="*/ 11282 w 40319"/>
                <a:gd name="connsiteY1" fmla="*/ 502647 h 6901062"/>
                <a:gd name="connsiteX2" fmla="*/ 14108 w 40319"/>
                <a:gd name="connsiteY2" fmla="*/ 307769 h 6901062"/>
                <a:gd name="connsiteX3" fmla="*/ 23380 w 40319"/>
                <a:gd name="connsiteY3" fmla="*/ 296623 h 6901062"/>
                <a:gd name="connsiteX4" fmla="*/ 25857 w 40319"/>
                <a:gd name="connsiteY4" fmla="*/ 0 h 6901062"/>
                <a:gd name="connsiteX5" fmla="*/ 31081 w 40319"/>
                <a:gd name="connsiteY5" fmla="*/ 639 h 6901062"/>
                <a:gd name="connsiteX6" fmla="*/ 32913 w 40319"/>
                <a:gd name="connsiteY6" fmla="*/ 781744 h 6901062"/>
                <a:gd name="connsiteX7" fmla="*/ 33269 w 40319"/>
                <a:gd name="connsiteY7" fmla="*/ 2835448 h 6901062"/>
                <a:gd name="connsiteX8" fmla="*/ 35007 w 40319"/>
                <a:gd name="connsiteY8" fmla="*/ 5475599 h 6901062"/>
                <a:gd name="connsiteX9" fmla="*/ 35018 w 40319"/>
                <a:gd name="connsiteY9" fmla="*/ 5784122 h 6901062"/>
                <a:gd name="connsiteX10" fmla="*/ 37518 w 40319"/>
                <a:gd name="connsiteY10" fmla="*/ 6785938 h 6901062"/>
                <a:gd name="connsiteX11" fmla="*/ 38474 w 40319"/>
                <a:gd name="connsiteY11" fmla="*/ 6787275 h 6901062"/>
                <a:gd name="connsiteX12" fmla="*/ 40319 w 40319"/>
                <a:gd name="connsiteY12" fmla="*/ 6901062 h 6901062"/>
                <a:gd name="connsiteX0" fmla="*/ 0 w 40244"/>
                <a:gd name="connsiteY0" fmla="*/ 3974601 h 6901062"/>
                <a:gd name="connsiteX1" fmla="*/ 11207 w 40244"/>
                <a:gd name="connsiteY1" fmla="*/ 502647 h 6901062"/>
                <a:gd name="connsiteX2" fmla="*/ 14033 w 40244"/>
                <a:gd name="connsiteY2" fmla="*/ 307769 h 6901062"/>
                <a:gd name="connsiteX3" fmla="*/ 23305 w 40244"/>
                <a:gd name="connsiteY3" fmla="*/ 296623 h 6901062"/>
                <a:gd name="connsiteX4" fmla="*/ 25782 w 40244"/>
                <a:gd name="connsiteY4" fmla="*/ 0 h 6901062"/>
                <a:gd name="connsiteX5" fmla="*/ 31006 w 40244"/>
                <a:gd name="connsiteY5" fmla="*/ 639 h 6901062"/>
                <a:gd name="connsiteX6" fmla="*/ 32838 w 40244"/>
                <a:gd name="connsiteY6" fmla="*/ 781744 h 6901062"/>
                <a:gd name="connsiteX7" fmla="*/ 33194 w 40244"/>
                <a:gd name="connsiteY7" fmla="*/ 2835448 h 6901062"/>
                <a:gd name="connsiteX8" fmla="*/ 34932 w 40244"/>
                <a:gd name="connsiteY8" fmla="*/ 5475599 h 6901062"/>
                <a:gd name="connsiteX9" fmla="*/ 34943 w 40244"/>
                <a:gd name="connsiteY9" fmla="*/ 5784122 h 6901062"/>
                <a:gd name="connsiteX10" fmla="*/ 37443 w 40244"/>
                <a:gd name="connsiteY10" fmla="*/ 6785938 h 6901062"/>
                <a:gd name="connsiteX11" fmla="*/ 38399 w 40244"/>
                <a:gd name="connsiteY11" fmla="*/ 6787275 h 6901062"/>
                <a:gd name="connsiteX12" fmla="*/ 40244 w 40244"/>
                <a:gd name="connsiteY12" fmla="*/ 6901062 h 6901062"/>
                <a:gd name="connsiteX0" fmla="*/ 0 w 40244"/>
                <a:gd name="connsiteY0" fmla="*/ 3974601 h 6901062"/>
                <a:gd name="connsiteX1" fmla="*/ 3446 w 40244"/>
                <a:gd name="connsiteY1" fmla="*/ 2563493 h 6901062"/>
                <a:gd name="connsiteX2" fmla="*/ 11207 w 40244"/>
                <a:gd name="connsiteY2" fmla="*/ 502647 h 6901062"/>
                <a:gd name="connsiteX3" fmla="*/ 14033 w 40244"/>
                <a:gd name="connsiteY3" fmla="*/ 307769 h 6901062"/>
                <a:gd name="connsiteX4" fmla="*/ 23305 w 40244"/>
                <a:gd name="connsiteY4" fmla="*/ 296623 h 6901062"/>
                <a:gd name="connsiteX5" fmla="*/ 25782 w 40244"/>
                <a:gd name="connsiteY5" fmla="*/ 0 h 6901062"/>
                <a:gd name="connsiteX6" fmla="*/ 31006 w 40244"/>
                <a:gd name="connsiteY6" fmla="*/ 639 h 6901062"/>
                <a:gd name="connsiteX7" fmla="*/ 32838 w 40244"/>
                <a:gd name="connsiteY7" fmla="*/ 781744 h 6901062"/>
                <a:gd name="connsiteX8" fmla="*/ 33194 w 40244"/>
                <a:gd name="connsiteY8" fmla="*/ 2835448 h 6901062"/>
                <a:gd name="connsiteX9" fmla="*/ 34932 w 40244"/>
                <a:gd name="connsiteY9" fmla="*/ 5475599 h 6901062"/>
                <a:gd name="connsiteX10" fmla="*/ 34943 w 40244"/>
                <a:gd name="connsiteY10" fmla="*/ 5784122 h 6901062"/>
                <a:gd name="connsiteX11" fmla="*/ 37443 w 40244"/>
                <a:gd name="connsiteY11" fmla="*/ 6785938 h 6901062"/>
                <a:gd name="connsiteX12" fmla="*/ 38399 w 40244"/>
                <a:gd name="connsiteY12" fmla="*/ 6787275 h 6901062"/>
                <a:gd name="connsiteX13" fmla="*/ 40244 w 40244"/>
                <a:gd name="connsiteY13" fmla="*/ 6901062 h 6901062"/>
                <a:gd name="connsiteX0" fmla="*/ 0 w 40244"/>
                <a:gd name="connsiteY0" fmla="*/ 3974601 h 6901062"/>
                <a:gd name="connsiteX1" fmla="*/ 3446 w 40244"/>
                <a:gd name="connsiteY1" fmla="*/ 2563493 h 6901062"/>
                <a:gd name="connsiteX2" fmla="*/ 5619 w 40244"/>
                <a:gd name="connsiteY2" fmla="*/ 1752090 h 6901062"/>
                <a:gd name="connsiteX3" fmla="*/ 11207 w 40244"/>
                <a:gd name="connsiteY3" fmla="*/ 502647 h 6901062"/>
                <a:gd name="connsiteX4" fmla="*/ 14033 w 40244"/>
                <a:gd name="connsiteY4" fmla="*/ 307769 h 6901062"/>
                <a:gd name="connsiteX5" fmla="*/ 23305 w 40244"/>
                <a:gd name="connsiteY5" fmla="*/ 296623 h 6901062"/>
                <a:gd name="connsiteX6" fmla="*/ 25782 w 40244"/>
                <a:gd name="connsiteY6" fmla="*/ 0 h 6901062"/>
                <a:gd name="connsiteX7" fmla="*/ 31006 w 40244"/>
                <a:gd name="connsiteY7" fmla="*/ 639 h 6901062"/>
                <a:gd name="connsiteX8" fmla="*/ 32838 w 40244"/>
                <a:gd name="connsiteY8" fmla="*/ 781744 h 6901062"/>
                <a:gd name="connsiteX9" fmla="*/ 33194 w 40244"/>
                <a:gd name="connsiteY9" fmla="*/ 2835448 h 6901062"/>
                <a:gd name="connsiteX10" fmla="*/ 34932 w 40244"/>
                <a:gd name="connsiteY10" fmla="*/ 5475599 h 6901062"/>
                <a:gd name="connsiteX11" fmla="*/ 34943 w 40244"/>
                <a:gd name="connsiteY11" fmla="*/ 5784122 h 6901062"/>
                <a:gd name="connsiteX12" fmla="*/ 37443 w 40244"/>
                <a:gd name="connsiteY12" fmla="*/ 6785938 h 6901062"/>
                <a:gd name="connsiteX13" fmla="*/ 38399 w 40244"/>
                <a:gd name="connsiteY13" fmla="*/ 6787275 h 6901062"/>
                <a:gd name="connsiteX14" fmla="*/ 40244 w 40244"/>
                <a:gd name="connsiteY14" fmla="*/ 6901062 h 6901062"/>
                <a:gd name="connsiteX0" fmla="*/ 0 w 40244"/>
                <a:gd name="connsiteY0" fmla="*/ 4711626 h 7638087"/>
                <a:gd name="connsiteX1" fmla="*/ 3446 w 40244"/>
                <a:gd name="connsiteY1" fmla="*/ 3300518 h 7638087"/>
                <a:gd name="connsiteX2" fmla="*/ 5619 w 40244"/>
                <a:gd name="connsiteY2" fmla="*/ 2489115 h 7638087"/>
                <a:gd name="connsiteX3" fmla="*/ 11207 w 40244"/>
                <a:gd name="connsiteY3" fmla="*/ 1239672 h 7638087"/>
                <a:gd name="connsiteX4" fmla="*/ 14033 w 40244"/>
                <a:gd name="connsiteY4" fmla="*/ 1044794 h 7638087"/>
                <a:gd name="connsiteX5" fmla="*/ 23305 w 40244"/>
                <a:gd name="connsiteY5" fmla="*/ 1033648 h 7638087"/>
                <a:gd name="connsiteX6" fmla="*/ 25782 w 40244"/>
                <a:gd name="connsiteY6" fmla="*/ 737025 h 7638087"/>
                <a:gd name="connsiteX7" fmla="*/ 31006 w 40244"/>
                <a:gd name="connsiteY7" fmla="*/ 737664 h 7638087"/>
                <a:gd name="connsiteX8" fmla="*/ 32763 w 40244"/>
                <a:gd name="connsiteY8" fmla="*/ 79675 h 7638087"/>
                <a:gd name="connsiteX9" fmla="*/ 33194 w 40244"/>
                <a:gd name="connsiteY9" fmla="*/ 3572473 h 7638087"/>
                <a:gd name="connsiteX10" fmla="*/ 34932 w 40244"/>
                <a:gd name="connsiteY10" fmla="*/ 6212624 h 7638087"/>
                <a:gd name="connsiteX11" fmla="*/ 34943 w 40244"/>
                <a:gd name="connsiteY11" fmla="*/ 6521147 h 7638087"/>
                <a:gd name="connsiteX12" fmla="*/ 37443 w 40244"/>
                <a:gd name="connsiteY12" fmla="*/ 7522963 h 7638087"/>
                <a:gd name="connsiteX13" fmla="*/ 38399 w 40244"/>
                <a:gd name="connsiteY13" fmla="*/ 7524300 h 7638087"/>
                <a:gd name="connsiteX14" fmla="*/ 40244 w 40244"/>
                <a:gd name="connsiteY14" fmla="*/ 7638087 h 7638087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4932 w 40244"/>
                <a:gd name="connsiteY10" fmla="*/ 7782800 h 9208263"/>
                <a:gd name="connsiteX11" fmla="*/ 34943 w 40244"/>
                <a:gd name="connsiteY11" fmla="*/ 8091323 h 9208263"/>
                <a:gd name="connsiteX12" fmla="*/ 37443 w 40244"/>
                <a:gd name="connsiteY12" fmla="*/ 9093139 h 9208263"/>
                <a:gd name="connsiteX13" fmla="*/ 38399 w 40244"/>
                <a:gd name="connsiteY13" fmla="*/ 9094476 h 9208263"/>
                <a:gd name="connsiteX14" fmla="*/ 40244 w 40244"/>
                <a:gd name="connsiteY14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4943 w 40244"/>
                <a:gd name="connsiteY10" fmla="*/ 8091323 h 9208263"/>
                <a:gd name="connsiteX11" fmla="*/ 37443 w 40244"/>
                <a:gd name="connsiteY11" fmla="*/ 9093139 h 9208263"/>
                <a:gd name="connsiteX12" fmla="*/ 38399 w 40244"/>
                <a:gd name="connsiteY12" fmla="*/ 9094476 h 9208263"/>
                <a:gd name="connsiteX13" fmla="*/ 40244 w 40244"/>
                <a:gd name="connsiteY13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7443 w 40244"/>
                <a:gd name="connsiteY10" fmla="*/ 9093139 h 9208263"/>
                <a:gd name="connsiteX11" fmla="*/ 38399 w 40244"/>
                <a:gd name="connsiteY11" fmla="*/ 9094476 h 9208263"/>
                <a:gd name="connsiteX12" fmla="*/ 40244 w 40244"/>
                <a:gd name="connsiteY12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8399 w 40244"/>
                <a:gd name="connsiteY10" fmla="*/ 9094476 h 9208263"/>
                <a:gd name="connsiteX11" fmla="*/ 40244 w 40244"/>
                <a:gd name="connsiteY11" fmla="*/ 9208263 h 9208263"/>
                <a:gd name="connsiteX0" fmla="*/ 0 w 38399"/>
                <a:gd name="connsiteY0" fmla="*/ 6281802 h 9094476"/>
                <a:gd name="connsiteX1" fmla="*/ 3446 w 38399"/>
                <a:gd name="connsiteY1" fmla="*/ 4870694 h 9094476"/>
                <a:gd name="connsiteX2" fmla="*/ 5619 w 38399"/>
                <a:gd name="connsiteY2" fmla="*/ 4059291 h 9094476"/>
                <a:gd name="connsiteX3" fmla="*/ 11207 w 38399"/>
                <a:gd name="connsiteY3" fmla="*/ 2809848 h 9094476"/>
                <a:gd name="connsiteX4" fmla="*/ 14033 w 38399"/>
                <a:gd name="connsiteY4" fmla="*/ 2614970 h 9094476"/>
                <a:gd name="connsiteX5" fmla="*/ 23305 w 38399"/>
                <a:gd name="connsiteY5" fmla="*/ 2603824 h 9094476"/>
                <a:gd name="connsiteX6" fmla="*/ 25782 w 38399"/>
                <a:gd name="connsiteY6" fmla="*/ 2307201 h 9094476"/>
                <a:gd name="connsiteX7" fmla="*/ 31006 w 38399"/>
                <a:gd name="connsiteY7" fmla="*/ 2307840 h 9094476"/>
                <a:gd name="connsiteX8" fmla="*/ 32763 w 38399"/>
                <a:gd name="connsiteY8" fmla="*/ 1649851 h 9094476"/>
                <a:gd name="connsiteX9" fmla="*/ 32819 w 38399"/>
                <a:gd name="connsiteY9" fmla="*/ 182373 h 9094476"/>
                <a:gd name="connsiteX10" fmla="*/ 38399 w 38399"/>
                <a:gd name="connsiteY10" fmla="*/ 9094476 h 9094476"/>
                <a:gd name="connsiteX0" fmla="*/ 0 w 32819"/>
                <a:gd name="connsiteY0" fmla="*/ 6281802 h 6281801"/>
                <a:gd name="connsiteX1" fmla="*/ 3446 w 32819"/>
                <a:gd name="connsiteY1" fmla="*/ 4870694 h 6281801"/>
                <a:gd name="connsiteX2" fmla="*/ 5619 w 32819"/>
                <a:gd name="connsiteY2" fmla="*/ 4059291 h 6281801"/>
                <a:gd name="connsiteX3" fmla="*/ 11207 w 32819"/>
                <a:gd name="connsiteY3" fmla="*/ 2809848 h 6281801"/>
                <a:gd name="connsiteX4" fmla="*/ 14033 w 32819"/>
                <a:gd name="connsiteY4" fmla="*/ 2614970 h 6281801"/>
                <a:gd name="connsiteX5" fmla="*/ 23305 w 32819"/>
                <a:gd name="connsiteY5" fmla="*/ 2603824 h 6281801"/>
                <a:gd name="connsiteX6" fmla="*/ 25782 w 32819"/>
                <a:gd name="connsiteY6" fmla="*/ 2307201 h 6281801"/>
                <a:gd name="connsiteX7" fmla="*/ 31006 w 32819"/>
                <a:gd name="connsiteY7" fmla="*/ 2307840 h 6281801"/>
                <a:gd name="connsiteX8" fmla="*/ 32763 w 32819"/>
                <a:gd name="connsiteY8" fmla="*/ 1649851 h 6281801"/>
                <a:gd name="connsiteX9" fmla="*/ 32819 w 32819"/>
                <a:gd name="connsiteY9" fmla="*/ 182373 h 6281801"/>
                <a:gd name="connsiteX0" fmla="*/ 0 w 32819"/>
                <a:gd name="connsiteY0" fmla="*/ 6281802 h 6281801"/>
                <a:gd name="connsiteX1" fmla="*/ 3446 w 32819"/>
                <a:gd name="connsiteY1" fmla="*/ 4870694 h 6281801"/>
                <a:gd name="connsiteX2" fmla="*/ 5619 w 32819"/>
                <a:gd name="connsiteY2" fmla="*/ 4059291 h 6281801"/>
                <a:gd name="connsiteX3" fmla="*/ 11207 w 32819"/>
                <a:gd name="connsiteY3" fmla="*/ 2809848 h 6281801"/>
                <a:gd name="connsiteX4" fmla="*/ 14033 w 32819"/>
                <a:gd name="connsiteY4" fmla="*/ 2614970 h 6281801"/>
                <a:gd name="connsiteX5" fmla="*/ 23305 w 32819"/>
                <a:gd name="connsiteY5" fmla="*/ 2603824 h 6281801"/>
                <a:gd name="connsiteX6" fmla="*/ 25782 w 32819"/>
                <a:gd name="connsiteY6" fmla="*/ 2307201 h 6281801"/>
                <a:gd name="connsiteX7" fmla="*/ 31006 w 32819"/>
                <a:gd name="connsiteY7" fmla="*/ 2307840 h 6281801"/>
                <a:gd name="connsiteX8" fmla="*/ 32763 w 32819"/>
                <a:gd name="connsiteY8" fmla="*/ 1649851 h 6281801"/>
                <a:gd name="connsiteX9" fmla="*/ 32819 w 32819"/>
                <a:gd name="connsiteY9" fmla="*/ 182373 h 6281801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5674 w 32874"/>
                <a:gd name="connsiteY2" fmla="*/ 4059291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638 w 32874"/>
                <a:gd name="connsiteY3" fmla="*/ 285481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665 w 32874"/>
                <a:gd name="connsiteY2" fmla="*/ 3826939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20"/>
                <a:gd name="connsiteY0" fmla="*/ 6219356 h 6219356"/>
                <a:gd name="connsiteX1" fmla="*/ 3501 w 32820"/>
                <a:gd name="connsiteY1" fmla="*/ 4725800 h 6219356"/>
                <a:gd name="connsiteX2" fmla="*/ 7454 w 32820"/>
                <a:gd name="connsiteY2" fmla="*/ 3494661 h 6219356"/>
                <a:gd name="connsiteX3" fmla="*/ 10253 w 32820"/>
                <a:gd name="connsiteY3" fmla="*/ 2822351 h 6219356"/>
                <a:gd name="connsiteX4" fmla="*/ 14088 w 32820"/>
                <a:gd name="connsiteY4" fmla="*/ 2470076 h 6219356"/>
                <a:gd name="connsiteX5" fmla="*/ 23360 w 32820"/>
                <a:gd name="connsiteY5" fmla="*/ 2458930 h 6219356"/>
                <a:gd name="connsiteX6" fmla="*/ 25837 w 32820"/>
                <a:gd name="connsiteY6" fmla="*/ 2162307 h 6219356"/>
                <a:gd name="connsiteX7" fmla="*/ 31061 w 32820"/>
                <a:gd name="connsiteY7" fmla="*/ 2162946 h 6219356"/>
                <a:gd name="connsiteX8" fmla="*/ 32818 w 32820"/>
                <a:gd name="connsiteY8" fmla="*/ 1504957 h 6219356"/>
                <a:gd name="connsiteX9" fmla="*/ 32764 w 32820"/>
                <a:gd name="connsiteY9" fmla="*/ 0 h 6219356"/>
                <a:gd name="connsiteX0" fmla="*/ 0 w 32818"/>
                <a:gd name="connsiteY0" fmla="*/ 6219356 h 6219356"/>
                <a:gd name="connsiteX1" fmla="*/ 3501 w 32818"/>
                <a:gd name="connsiteY1" fmla="*/ 4725800 h 6219356"/>
                <a:gd name="connsiteX2" fmla="*/ 7454 w 32818"/>
                <a:gd name="connsiteY2" fmla="*/ 3494661 h 6219356"/>
                <a:gd name="connsiteX3" fmla="*/ 10253 w 32818"/>
                <a:gd name="connsiteY3" fmla="*/ 2822351 h 6219356"/>
                <a:gd name="connsiteX4" fmla="*/ 14088 w 32818"/>
                <a:gd name="connsiteY4" fmla="*/ 2470076 h 6219356"/>
                <a:gd name="connsiteX5" fmla="*/ 23360 w 32818"/>
                <a:gd name="connsiteY5" fmla="*/ 2458930 h 6219356"/>
                <a:gd name="connsiteX6" fmla="*/ 25837 w 32818"/>
                <a:gd name="connsiteY6" fmla="*/ 2162307 h 6219356"/>
                <a:gd name="connsiteX7" fmla="*/ 31061 w 32818"/>
                <a:gd name="connsiteY7" fmla="*/ 2162946 h 6219356"/>
                <a:gd name="connsiteX8" fmla="*/ 32818 w 32818"/>
                <a:gd name="connsiteY8" fmla="*/ 1504957 h 6219356"/>
                <a:gd name="connsiteX9" fmla="*/ 32764 w 32818"/>
                <a:gd name="connsiteY9" fmla="*/ 0 h 6219356"/>
                <a:gd name="connsiteX0" fmla="*/ 0 w 32800"/>
                <a:gd name="connsiteY0" fmla="*/ 6219356 h 6219356"/>
                <a:gd name="connsiteX1" fmla="*/ 3501 w 32800"/>
                <a:gd name="connsiteY1" fmla="*/ 4725800 h 6219356"/>
                <a:gd name="connsiteX2" fmla="*/ 7454 w 32800"/>
                <a:gd name="connsiteY2" fmla="*/ 3494661 h 6219356"/>
                <a:gd name="connsiteX3" fmla="*/ 10253 w 32800"/>
                <a:gd name="connsiteY3" fmla="*/ 2822351 h 6219356"/>
                <a:gd name="connsiteX4" fmla="*/ 14088 w 32800"/>
                <a:gd name="connsiteY4" fmla="*/ 2470076 h 6219356"/>
                <a:gd name="connsiteX5" fmla="*/ 23360 w 32800"/>
                <a:gd name="connsiteY5" fmla="*/ 2458930 h 6219356"/>
                <a:gd name="connsiteX6" fmla="*/ 25837 w 32800"/>
                <a:gd name="connsiteY6" fmla="*/ 2162307 h 6219356"/>
                <a:gd name="connsiteX7" fmla="*/ 31061 w 32800"/>
                <a:gd name="connsiteY7" fmla="*/ 2162946 h 6219356"/>
                <a:gd name="connsiteX8" fmla="*/ 32800 w 32800"/>
                <a:gd name="connsiteY8" fmla="*/ 1489965 h 6219356"/>
                <a:gd name="connsiteX9" fmla="*/ 32764 w 32800"/>
                <a:gd name="connsiteY9" fmla="*/ 0 h 6219356"/>
                <a:gd name="connsiteX0" fmla="*/ 0 w 32800"/>
                <a:gd name="connsiteY0" fmla="*/ 6219356 h 6219356"/>
                <a:gd name="connsiteX1" fmla="*/ 3501 w 32800"/>
                <a:gd name="connsiteY1" fmla="*/ 4725800 h 6219356"/>
                <a:gd name="connsiteX2" fmla="*/ 7454 w 32800"/>
                <a:gd name="connsiteY2" fmla="*/ 3494661 h 6219356"/>
                <a:gd name="connsiteX3" fmla="*/ 10253 w 32800"/>
                <a:gd name="connsiteY3" fmla="*/ 2822351 h 6219356"/>
                <a:gd name="connsiteX4" fmla="*/ 14088 w 32800"/>
                <a:gd name="connsiteY4" fmla="*/ 2470076 h 6219356"/>
                <a:gd name="connsiteX5" fmla="*/ 23360 w 32800"/>
                <a:gd name="connsiteY5" fmla="*/ 2458930 h 6219356"/>
                <a:gd name="connsiteX6" fmla="*/ 25837 w 32800"/>
                <a:gd name="connsiteY6" fmla="*/ 2162307 h 6219356"/>
                <a:gd name="connsiteX7" fmla="*/ 31061 w 32800"/>
                <a:gd name="connsiteY7" fmla="*/ 2162946 h 6219356"/>
                <a:gd name="connsiteX8" fmla="*/ 32800 w 32800"/>
                <a:gd name="connsiteY8" fmla="*/ 1489965 h 6219356"/>
                <a:gd name="connsiteX9" fmla="*/ 32764 w 32800"/>
                <a:gd name="connsiteY9" fmla="*/ 0 h 6219356"/>
                <a:gd name="connsiteX0" fmla="*/ 0 w 32764"/>
                <a:gd name="connsiteY0" fmla="*/ 6219356 h 6219356"/>
                <a:gd name="connsiteX1" fmla="*/ 3501 w 32764"/>
                <a:gd name="connsiteY1" fmla="*/ 4725800 h 6219356"/>
                <a:gd name="connsiteX2" fmla="*/ 7454 w 32764"/>
                <a:gd name="connsiteY2" fmla="*/ 3494661 h 6219356"/>
                <a:gd name="connsiteX3" fmla="*/ 10253 w 32764"/>
                <a:gd name="connsiteY3" fmla="*/ 2822351 h 6219356"/>
                <a:gd name="connsiteX4" fmla="*/ 14088 w 32764"/>
                <a:gd name="connsiteY4" fmla="*/ 2470076 h 6219356"/>
                <a:gd name="connsiteX5" fmla="*/ 23360 w 32764"/>
                <a:gd name="connsiteY5" fmla="*/ 2458930 h 6219356"/>
                <a:gd name="connsiteX6" fmla="*/ 25837 w 32764"/>
                <a:gd name="connsiteY6" fmla="*/ 2162307 h 6219356"/>
                <a:gd name="connsiteX7" fmla="*/ 31061 w 32764"/>
                <a:gd name="connsiteY7" fmla="*/ 2162946 h 6219356"/>
                <a:gd name="connsiteX8" fmla="*/ 32653 w 32764"/>
                <a:gd name="connsiteY8" fmla="*/ 1489965 h 6219356"/>
                <a:gd name="connsiteX9" fmla="*/ 32764 w 32764"/>
                <a:gd name="connsiteY9" fmla="*/ 0 h 6219356"/>
                <a:gd name="connsiteX0" fmla="*/ 0 w 32653"/>
                <a:gd name="connsiteY0" fmla="*/ 6219356 h 6219356"/>
                <a:gd name="connsiteX1" fmla="*/ 3501 w 32653"/>
                <a:gd name="connsiteY1" fmla="*/ 4725800 h 6219356"/>
                <a:gd name="connsiteX2" fmla="*/ 7454 w 32653"/>
                <a:gd name="connsiteY2" fmla="*/ 3494661 h 6219356"/>
                <a:gd name="connsiteX3" fmla="*/ 10253 w 32653"/>
                <a:gd name="connsiteY3" fmla="*/ 2822351 h 6219356"/>
                <a:gd name="connsiteX4" fmla="*/ 14088 w 32653"/>
                <a:gd name="connsiteY4" fmla="*/ 2470076 h 6219356"/>
                <a:gd name="connsiteX5" fmla="*/ 23360 w 32653"/>
                <a:gd name="connsiteY5" fmla="*/ 2458930 h 6219356"/>
                <a:gd name="connsiteX6" fmla="*/ 25837 w 32653"/>
                <a:gd name="connsiteY6" fmla="*/ 2162307 h 6219356"/>
                <a:gd name="connsiteX7" fmla="*/ 31061 w 32653"/>
                <a:gd name="connsiteY7" fmla="*/ 2162946 h 6219356"/>
                <a:gd name="connsiteX8" fmla="*/ 32653 w 32653"/>
                <a:gd name="connsiteY8" fmla="*/ 1489965 h 6219356"/>
                <a:gd name="connsiteX9" fmla="*/ 32599 w 32653"/>
                <a:gd name="connsiteY9" fmla="*/ 0 h 6219356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617 w 32653"/>
                <a:gd name="connsiteY9" fmla="*/ 0 h 6234345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617 w 32653"/>
                <a:gd name="connsiteY9" fmla="*/ 0 h 6234345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544 w 32653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106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106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095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44"/>
                <a:gd name="connsiteY0" fmla="*/ 6234345 h 6234345"/>
                <a:gd name="connsiteX1" fmla="*/ 3501 w 32544"/>
                <a:gd name="connsiteY1" fmla="*/ 4740789 h 6234345"/>
                <a:gd name="connsiteX2" fmla="*/ 7454 w 32544"/>
                <a:gd name="connsiteY2" fmla="*/ 3509650 h 6234345"/>
                <a:gd name="connsiteX3" fmla="*/ 10253 w 32544"/>
                <a:gd name="connsiteY3" fmla="*/ 2837340 h 6234345"/>
                <a:gd name="connsiteX4" fmla="*/ 14088 w 32544"/>
                <a:gd name="connsiteY4" fmla="*/ 2485065 h 6234345"/>
                <a:gd name="connsiteX5" fmla="*/ 23360 w 32544"/>
                <a:gd name="connsiteY5" fmla="*/ 2473919 h 6234345"/>
                <a:gd name="connsiteX6" fmla="*/ 25837 w 32544"/>
                <a:gd name="connsiteY6" fmla="*/ 2177296 h 6234345"/>
                <a:gd name="connsiteX7" fmla="*/ 30951 w 32544"/>
                <a:gd name="connsiteY7" fmla="*/ 2177935 h 6234345"/>
                <a:gd name="connsiteX8" fmla="*/ 32433 w 32544"/>
                <a:gd name="connsiteY8" fmla="*/ 1482467 h 6234345"/>
                <a:gd name="connsiteX9" fmla="*/ 32544 w 32544"/>
                <a:gd name="connsiteY9" fmla="*/ 0 h 6234345"/>
                <a:gd name="connsiteX0" fmla="*/ 0 w 32433"/>
                <a:gd name="connsiteY0" fmla="*/ 6234345 h 6234345"/>
                <a:gd name="connsiteX1" fmla="*/ 3501 w 32433"/>
                <a:gd name="connsiteY1" fmla="*/ 4740789 h 6234345"/>
                <a:gd name="connsiteX2" fmla="*/ 7454 w 32433"/>
                <a:gd name="connsiteY2" fmla="*/ 3509650 h 6234345"/>
                <a:gd name="connsiteX3" fmla="*/ 10253 w 32433"/>
                <a:gd name="connsiteY3" fmla="*/ 2837340 h 6234345"/>
                <a:gd name="connsiteX4" fmla="*/ 14088 w 32433"/>
                <a:gd name="connsiteY4" fmla="*/ 2485065 h 6234345"/>
                <a:gd name="connsiteX5" fmla="*/ 23360 w 32433"/>
                <a:gd name="connsiteY5" fmla="*/ 2473919 h 6234345"/>
                <a:gd name="connsiteX6" fmla="*/ 25837 w 32433"/>
                <a:gd name="connsiteY6" fmla="*/ 2177296 h 6234345"/>
                <a:gd name="connsiteX7" fmla="*/ 30951 w 32433"/>
                <a:gd name="connsiteY7" fmla="*/ 2177935 h 6234345"/>
                <a:gd name="connsiteX8" fmla="*/ 32433 w 32433"/>
                <a:gd name="connsiteY8" fmla="*/ 1482467 h 6234345"/>
                <a:gd name="connsiteX9" fmla="*/ 32397 w 32433"/>
                <a:gd name="connsiteY9" fmla="*/ 0 h 6234345"/>
                <a:gd name="connsiteX0" fmla="*/ 0 w 32400"/>
                <a:gd name="connsiteY0" fmla="*/ 6234345 h 6234345"/>
                <a:gd name="connsiteX1" fmla="*/ 3501 w 32400"/>
                <a:gd name="connsiteY1" fmla="*/ 4740789 h 6234345"/>
                <a:gd name="connsiteX2" fmla="*/ 7454 w 32400"/>
                <a:gd name="connsiteY2" fmla="*/ 3509650 h 6234345"/>
                <a:gd name="connsiteX3" fmla="*/ 10253 w 32400"/>
                <a:gd name="connsiteY3" fmla="*/ 2837340 h 6234345"/>
                <a:gd name="connsiteX4" fmla="*/ 14088 w 32400"/>
                <a:gd name="connsiteY4" fmla="*/ 2485065 h 6234345"/>
                <a:gd name="connsiteX5" fmla="*/ 23360 w 32400"/>
                <a:gd name="connsiteY5" fmla="*/ 2473919 h 6234345"/>
                <a:gd name="connsiteX6" fmla="*/ 25837 w 32400"/>
                <a:gd name="connsiteY6" fmla="*/ 2177296 h 6234345"/>
                <a:gd name="connsiteX7" fmla="*/ 30951 w 32400"/>
                <a:gd name="connsiteY7" fmla="*/ 2177935 h 6234345"/>
                <a:gd name="connsiteX8" fmla="*/ 32396 w 32400"/>
                <a:gd name="connsiteY8" fmla="*/ 1497456 h 6234345"/>
                <a:gd name="connsiteX9" fmla="*/ 32397 w 32400"/>
                <a:gd name="connsiteY9" fmla="*/ 0 h 6234345"/>
                <a:gd name="connsiteX0" fmla="*/ 0 w 32396"/>
                <a:gd name="connsiteY0" fmla="*/ 6226851 h 6226851"/>
                <a:gd name="connsiteX1" fmla="*/ 3501 w 32396"/>
                <a:gd name="connsiteY1" fmla="*/ 4733295 h 6226851"/>
                <a:gd name="connsiteX2" fmla="*/ 7454 w 32396"/>
                <a:gd name="connsiteY2" fmla="*/ 3502156 h 6226851"/>
                <a:gd name="connsiteX3" fmla="*/ 10253 w 32396"/>
                <a:gd name="connsiteY3" fmla="*/ 2829846 h 6226851"/>
                <a:gd name="connsiteX4" fmla="*/ 14088 w 32396"/>
                <a:gd name="connsiteY4" fmla="*/ 2477571 h 6226851"/>
                <a:gd name="connsiteX5" fmla="*/ 23360 w 32396"/>
                <a:gd name="connsiteY5" fmla="*/ 2466425 h 6226851"/>
                <a:gd name="connsiteX6" fmla="*/ 25837 w 32396"/>
                <a:gd name="connsiteY6" fmla="*/ 2169802 h 6226851"/>
                <a:gd name="connsiteX7" fmla="*/ 30951 w 32396"/>
                <a:gd name="connsiteY7" fmla="*/ 2170441 h 6226851"/>
                <a:gd name="connsiteX8" fmla="*/ 32396 w 32396"/>
                <a:gd name="connsiteY8" fmla="*/ 1489962 h 6226851"/>
                <a:gd name="connsiteX9" fmla="*/ 32379 w 32396"/>
                <a:gd name="connsiteY9" fmla="*/ 0 h 6226851"/>
                <a:gd name="connsiteX0" fmla="*/ 0 w 32396"/>
                <a:gd name="connsiteY0" fmla="*/ 6234345 h 6234345"/>
                <a:gd name="connsiteX1" fmla="*/ 3501 w 32396"/>
                <a:gd name="connsiteY1" fmla="*/ 4740789 h 6234345"/>
                <a:gd name="connsiteX2" fmla="*/ 7454 w 32396"/>
                <a:gd name="connsiteY2" fmla="*/ 3509650 h 6234345"/>
                <a:gd name="connsiteX3" fmla="*/ 10253 w 32396"/>
                <a:gd name="connsiteY3" fmla="*/ 2837340 h 6234345"/>
                <a:gd name="connsiteX4" fmla="*/ 14088 w 32396"/>
                <a:gd name="connsiteY4" fmla="*/ 2485065 h 6234345"/>
                <a:gd name="connsiteX5" fmla="*/ 23360 w 32396"/>
                <a:gd name="connsiteY5" fmla="*/ 2473919 h 6234345"/>
                <a:gd name="connsiteX6" fmla="*/ 25837 w 32396"/>
                <a:gd name="connsiteY6" fmla="*/ 2177296 h 6234345"/>
                <a:gd name="connsiteX7" fmla="*/ 30951 w 32396"/>
                <a:gd name="connsiteY7" fmla="*/ 2177935 h 6234345"/>
                <a:gd name="connsiteX8" fmla="*/ 32396 w 32396"/>
                <a:gd name="connsiteY8" fmla="*/ 1497456 h 6234345"/>
                <a:gd name="connsiteX9" fmla="*/ 32379 w 32396"/>
                <a:gd name="connsiteY9" fmla="*/ 0 h 6234345"/>
                <a:gd name="connsiteX0" fmla="*/ 0 w 32396"/>
                <a:gd name="connsiteY0" fmla="*/ 6211858 h 6211858"/>
                <a:gd name="connsiteX1" fmla="*/ 3501 w 32396"/>
                <a:gd name="connsiteY1" fmla="*/ 4718302 h 6211858"/>
                <a:gd name="connsiteX2" fmla="*/ 7454 w 32396"/>
                <a:gd name="connsiteY2" fmla="*/ 3487163 h 6211858"/>
                <a:gd name="connsiteX3" fmla="*/ 10253 w 32396"/>
                <a:gd name="connsiteY3" fmla="*/ 2814853 h 6211858"/>
                <a:gd name="connsiteX4" fmla="*/ 14088 w 32396"/>
                <a:gd name="connsiteY4" fmla="*/ 2462578 h 6211858"/>
                <a:gd name="connsiteX5" fmla="*/ 23360 w 32396"/>
                <a:gd name="connsiteY5" fmla="*/ 2451432 h 6211858"/>
                <a:gd name="connsiteX6" fmla="*/ 25837 w 32396"/>
                <a:gd name="connsiteY6" fmla="*/ 2154809 h 6211858"/>
                <a:gd name="connsiteX7" fmla="*/ 30951 w 32396"/>
                <a:gd name="connsiteY7" fmla="*/ 2155448 h 6211858"/>
                <a:gd name="connsiteX8" fmla="*/ 32396 w 32396"/>
                <a:gd name="connsiteY8" fmla="*/ 1474969 h 6211858"/>
                <a:gd name="connsiteX9" fmla="*/ 32361 w 32396"/>
                <a:gd name="connsiteY9" fmla="*/ 0 h 6211858"/>
                <a:gd name="connsiteX0" fmla="*/ 0 w 32433"/>
                <a:gd name="connsiteY0" fmla="*/ 6211858 h 6211858"/>
                <a:gd name="connsiteX1" fmla="*/ 3501 w 32433"/>
                <a:gd name="connsiteY1" fmla="*/ 4718302 h 6211858"/>
                <a:gd name="connsiteX2" fmla="*/ 7454 w 32433"/>
                <a:gd name="connsiteY2" fmla="*/ 3487163 h 6211858"/>
                <a:gd name="connsiteX3" fmla="*/ 10253 w 32433"/>
                <a:gd name="connsiteY3" fmla="*/ 2814853 h 6211858"/>
                <a:gd name="connsiteX4" fmla="*/ 14088 w 32433"/>
                <a:gd name="connsiteY4" fmla="*/ 2462578 h 6211858"/>
                <a:gd name="connsiteX5" fmla="*/ 23360 w 32433"/>
                <a:gd name="connsiteY5" fmla="*/ 2451432 h 6211858"/>
                <a:gd name="connsiteX6" fmla="*/ 25837 w 32433"/>
                <a:gd name="connsiteY6" fmla="*/ 2154809 h 6211858"/>
                <a:gd name="connsiteX7" fmla="*/ 30951 w 32433"/>
                <a:gd name="connsiteY7" fmla="*/ 2155448 h 6211858"/>
                <a:gd name="connsiteX8" fmla="*/ 32433 w 32433"/>
                <a:gd name="connsiteY8" fmla="*/ 1467472 h 6211858"/>
                <a:gd name="connsiteX9" fmla="*/ 32361 w 32433"/>
                <a:gd name="connsiteY9" fmla="*/ 0 h 6211858"/>
                <a:gd name="connsiteX0" fmla="*/ 0 w 32415"/>
                <a:gd name="connsiteY0" fmla="*/ 6211858 h 6211858"/>
                <a:gd name="connsiteX1" fmla="*/ 3501 w 32415"/>
                <a:gd name="connsiteY1" fmla="*/ 4718302 h 6211858"/>
                <a:gd name="connsiteX2" fmla="*/ 7454 w 32415"/>
                <a:gd name="connsiteY2" fmla="*/ 3487163 h 6211858"/>
                <a:gd name="connsiteX3" fmla="*/ 10253 w 32415"/>
                <a:gd name="connsiteY3" fmla="*/ 2814853 h 6211858"/>
                <a:gd name="connsiteX4" fmla="*/ 14088 w 32415"/>
                <a:gd name="connsiteY4" fmla="*/ 2462578 h 6211858"/>
                <a:gd name="connsiteX5" fmla="*/ 23360 w 32415"/>
                <a:gd name="connsiteY5" fmla="*/ 2451432 h 6211858"/>
                <a:gd name="connsiteX6" fmla="*/ 25837 w 32415"/>
                <a:gd name="connsiteY6" fmla="*/ 2154809 h 6211858"/>
                <a:gd name="connsiteX7" fmla="*/ 30951 w 32415"/>
                <a:gd name="connsiteY7" fmla="*/ 2155448 h 6211858"/>
                <a:gd name="connsiteX8" fmla="*/ 32415 w 32415"/>
                <a:gd name="connsiteY8" fmla="*/ 1474970 h 6211858"/>
                <a:gd name="connsiteX9" fmla="*/ 32361 w 32415"/>
                <a:gd name="connsiteY9" fmla="*/ 0 h 6211858"/>
                <a:gd name="connsiteX0" fmla="*/ 0 w 32415"/>
                <a:gd name="connsiteY0" fmla="*/ 6241839 h 6241839"/>
                <a:gd name="connsiteX1" fmla="*/ 3501 w 32415"/>
                <a:gd name="connsiteY1" fmla="*/ 4748283 h 6241839"/>
                <a:gd name="connsiteX2" fmla="*/ 7454 w 32415"/>
                <a:gd name="connsiteY2" fmla="*/ 3517144 h 6241839"/>
                <a:gd name="connsiteX3" fmla="*/ 10253 w 32415"/>
                <a:gd name="connsiteY3" fmla="*/ 2844834 h 6241839"/>
                <a:gd name="connsiteX4" fmla="*/ 14088 w 32415"/>
                <a:gd name="connsiteY4" fmla="*/ 2492559 h 6241839"/>
                <a:gd name="connsiteX5" fmla="*/ 23360 w 32415"/>
                <a:gd name="connsiteY5" fmla="*/ 2481413 h 6241839"/>
                <a:gd name="connsiteX6" fmla="*/ 25837 w 32415"/>
                <a:gd name="connsiteY6" fmla="*/ 2184790 h 6241839"/>
                <a:gd name="connsiteX7" fmla="*/ 30951 w 32415"/>
                <a:gd name="connsiteY7" fmla="*/ 2185429 h 6241839"/>
                <a:gd name="connsiteX8" fmla="*/ 32415 w 32415"/>
                <a:gd name="connsiteY8" fmla="*/ 1504951 h 6241839"/>
                <a:gd name="connsiteX9" fmla="*/ 32361 w 32415"/>
                <a:gd name="connsiteY9" fmla="*/ 0 h 6241839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088 w 32415"/>
                <a:gd name="connsiteY4" fmla="*/ 2485065 h 6234345"/>
                <a:gd name="connsiteX5" fmla="*/ 23360 w 32415"/>
                <a:gd name="connsiteY5" fmla="*/ 2473919 h 6234345"/>
                <a:gd name="connsiteX6" fmla="*/ 25837 w 32415"/>
                <a:gd name="connsiteY6" fmla="*/ 2177296 h 6234345"/>
                <a:gd name="connsiteX7" fmla="*/ 30951 w 32415"/>
                <a:gd name="connsiteY7" fmla="*/ 2177935 h 6234345"/>
                <a:gd name="connsiteX8" fmla="*/ 32415 w 32415"/>
                <a:gd name="connsiteY8" fmla="*/ 1497457 h 6234345"/>
                <a:gd name="connsiteX9" fmla="*/ 32361 w 32415"/>
                <a:gd name="connsiteY9" fmla="*/ 0 h 6234345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088 w 32415"/>
                <a:gd name="connsiteY4" fmla="*/ 2485065 h 6234345"/>
                <a:gd name="connsiteX5" fmla="*/ 23360 w 32415"/>
                <a:gd name="connsiteY5" fmla="*/ 2473919 h 6234345"/>
                <a:gd name="connsiteX6" fmla="*/ 30951 w 32415"/>
                <a:gd name="connsiteY6" fmla="*/ 2177935 h 6234345"/>
                <a:gd name="connsiteX7" fmla="*/ 32415 w 32415"/>
                <a:gd name="connsiteY7" fmla="*/ 1497457 h 6234345"/>
                <a:gd name="connsiteX8" fmla="*/ 32361 w 32415"/>
                <a:gd name="connsiteY8" fmla="*/ 0 h 6234345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088 w 32415"/>
                <a:gd name="connsiteY4" fmla="*/ 2485065 h 6234345"/>
                <a:gd name="connsiteX5" fmla="*/ 30951 w 32415"/>
                <a:gd name="connsiteY5" fmla="*/ 2177935 h 6234345"/>
                <a:gd name="connsiteX6" fmla="*/ 32415 w 32415"/>
                <a:gd name="connsiteY6" fmla="*/ 1497457 h 6234345"/>
                <a:gd name="connsiteX7" fmla="*/ 32361 w 32415"/>
                <a:gd name="connsiteY7" fmla="*/ 0 h 6234345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951 w 35948"/>
                <a:gd name="connsiteY5" fmla="*/ 2151284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96 w 35948"/>
                <a:gd name="connsiteY5" fmla="*/ 2368646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96 w 35948"/>
                <a:gd name="connsiteY5" fmla="*/ 2368646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914 w 35948"/>
                <a:gd name="connsiteY5" fmla="*/ 2436102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875"/>
                <a:gd name="connsiteY0" fmla="*/ 6215188 h 6215188"/>
                <a:gd name="connsiteX1" fmla="*/ 3501 w 35875"/>
                <a:gd name="connsiteY1" fmla="*/ 4721632 h 6215188"/>
                <a:gd name="connsiteX2" fmla="*/ 7454 w 35875"/>
                <a:gd name="connsiteY2" fmla="*/ 3490493 h 6215188"/>
                <a:gd name="connsiteX3" fmla="*/ 10253 w 35875"/>
                <a:gd name="connsiteY3" fmla="*/ 2818183 h 6215188"/>
                <a:gd name="connsiteX4" fmla="*/ 14088 w 35875"/>
                <a:gd name="connsiteY4" fmla="*/ 2465908 h 6215188"/>
                <a:gd name="connsiteX5" fmla="*/ 30804 w 35875"/>
                <a:gd name="connsiteY5" fmla="*/ 2451094 h 6215188"/>
                <a:gd name="connsiteX6" fmla="*/ 34653 w 35875"/>
                <a:gd name="connsiteY6" fmla="*/ 1710651 h 6215188"/>
                <a:gd name="connsiteX7" fmla="*/ 35875 w 35875"/>
                <a:gd name="connsiteY7" fmla="*/ 0 h 6215188"/>
                <a:gd name="connsiteX0" fmla="*/ 0 w 35875"/>
                <a:gd name="connsiteY0" fmla="*/ 6215188 h 6215188"/>
                <a:gd name="connsiteX1" fmla="*/ 3501 w 35875"/>
                <a:gd name="connsiteY1" fmla="*/ 4721632 h 6215188"/>
                <a:gd name="connsiteX2" fmla="*/ 7454 w 35875"/>
                <a:gd name="connsiteY2" fmla="*/ 3490493 h 6215188"/>
                <a:gd name="connsiteX3" fmla="*/ 10253 w 35875"/>
                <a:gd name="connsiteY3" fmla="*/ 2818183 h 6215188"/>
                <a:gd name="connsiteX4" fmla="*/ 14088 w 35875"/>
                <a:gd name="connsiteY4" fmla="*/ 2465908 h 6215188"/>
                <a:gd name="connsiteX5" fmla="*/ 30804 w 35875"/>
                <a:gd name="connsiteY5" fmla="*/ 2451094 h 6215188"/>
                <a:gd name="connsiteX6" fmla="*/ 34598 w 35875"/>
                <a:gd name="connsiteY6" fmla="*/ 1733138 h 6215188"/>
                <a:gd name="connsiteX7" fmla="*/ 35875 w 35875"/>
                <a:gd name="connsiteY7" fmla="*/ 0 h 6215188"/>
                <a:gd name="connsiteX0" fmla="*/ 0 w 35875"/>
                <a:gd name="connsiteY0" fmla="*/ 6215188 h 6215188"/>
                <a:gd name="connsiteX1" fmla="*/ 3501 w 35875"/>
                <a:gd name="connsiteY1" fmla="*/ 4721632 h 6215188"/>
                <a:gd name="connsiteX2" fmla="*/ 7454 w 35875"/>
                <a:gd name="connsiteY2" fmla="*/ 3490493 h 6215188"/>
                <a:gd name="connsiteX3" fmla="*/ 10253 w 35875"/>
                <a:gd name="connsiteY3" fmla="*/ 2818183 h 6215188"/>
                <a:gd name="connsiteX4" fmla="*/ 14088 w 35875"/>
                <a:gd name="connsiteY4" fmla="*/ 2465908 h 6215188"/>
                <a:gd name="connsiteX5" fmla="*/ 30804 w 35875"/>
                <a:gd name="connsiteY5" fmla="*/ 2451094 h 6215188"/>
                <a:gd name="connsiteX6" fmla="*/ 34635 w 35875"/>
                <a:gd name="connsiteY6" fmla="*/ 1695662 h 6215188"/>
                <a:gd name="connsiteX7" fmla="*/ 35875 w 35875"/>
                <a:gd name="connsiteY7" fmla="*/ 0 h 6215188"/>
                <a:gd name="connsiteX0" fmla="*/ 0 w 34635"/>
                <a:gd name="connsiteY0" fmla="*/ 4519526 h 4519526"/>
                <a:gd name="connsiteX1" fmla="*/ 3501 w 34635"/>
                <a:gd name="connsiteY1" fmla="*/ 3025970 h 4519526"/>
                <a:gd name="connsiteX2" fmla="*/ 7454 w 34635"/>
                <a:gd name="connsiteY2" fmla="*/ 1794831 h 4519526"/>
                <a:gd name="connsiteX3" fmla="*/ 10253 w 34635"/>
                <a:gd name="connsiteY3" fmla="*/ 1122521 h 4519526"/>
                <a:gd name="connsiteX4" fmla="*/ 14088 w 34635"/>
                <a:gd name="connsiteY4" fmla="*/ 770246 h 4519526"/>
                <a:gd name="connsiteX5" fmla="*/ 30804 w 34635"/>
                <a:gd name="connsiteY5" fmla="*/ 755432 h 4519526"/>
                <a:gd name="connsiteX6" fmla="*/ 34635 w 34635"/>
                <a:gd name="connsiteY6" fmla="*/ 0 h 4519526"/>
                <a:gd name="connsiteX0" fmla="*/ 0 w 34653"/>
                <a:gd name="connsiteY0" fmla="*/ 4512032 h 4512032"/>
                <a:gd name="connsiteX1" fmla="*/ 3501 w 34653"/>
                <a:gd name="connsiteY1" fmla="*/ 3018476 h 4512032"/>
                <a:gd name="connsiteX2" fmla="*/ 7454 w 34653"/>
                <a:gd name="connsiteY2" fmla="*/ 1787337 h 4512032"/>
                <a:gd name="connsiteX3" fmla="*/ 10253 w 34653"/>
                <a:gd name="connsiteY3" fmla="*/ 1115027 h 4512032"/>
                <a:gd name="connsiteX4" fmla="*/ 14088 w 34653"/>
                <a:gd name="connsiteY4" fmla="*/ 762752 h 4512032"/>
                <a:gd name="connsiteX5" fmla="*/ 30804 w 34653"/>
                <a:gd name="connsiteY5" fmla="*/ 747938 h 4512032"/>
                <a:gd name="connsiteX6" fmla="*/ 34653 w 34653"/>
                <a:gd name="connsiteY6" fmla="*/ 0 h 4512032"/>
                <a:gd name="connsiteX0" fmla="*/ 0 w 30804"/>
                <a:gd name="connsiteY0" fmla="*/ 3764094 h 3764094"/>
                <a:gd name="connsiteX1" fmla="*/ 3501 w 30804"/>
                <a:gd name="connsiteY1" fmla="*/ 2270538 h 3764094"/>
                <a:gd name="connsiteX2" fmla="*/ 7454 w 30804"/>
                <a:gd name="connsiteY2" fmla="*/ 1039399 h 3764094"/>
                <a:gd name="connsiteX3" fmla="*/ 10253 w 30804"/>
                <a:gd name="connsiteY3" fmla="*/ 367089 h 3764094"/>
                <a:gd name="connsiteX4" fmla="*/ 14088 w 30804"/>
                <a:gd name="connsiteY4" fmla="*/ 14814 h 3764094"/>
                <a:gd name="connsiteX5" fmla="*/ 30804 w 30804"/>
                <a:gd name="connsiteY5" fmla="*/ 0 h 3764094"/>
                <a:gd name="connsiteX0" fmla="*/ 0 w 16734"/>
                <a:gd name="connsiteY0" fmla="*/ 3749281 h 3749281"/>
                <a:gd name="connsiteX1" fmla="*/ 3501 w 16734"/>
                <a:gd name="connsiteY1" fmla="*/ 2255725 h 3749281"/>
                <a:gd name="connsiteX2" fmla="*/ 7454 w 16734"/>
                <a:gd name="connsiteY2" fmla="*/ 1024586 h 3749281"/>
                <a:gd name="connsiteX3" fmla="*/ 10253 w 16734"/>
                <a:gd name="connsiteY3" fmla="*/ 352276 h 3749281"/>
                <a:gd name="connsiteX4" fmla="*/ 14088 w 16734"/>
                <a:gd name="connsiteY4" fmla="*/ 1 h 3749281"/>
                <a:gd name="connsiteX5" fmla="*/ 16734 w 16734"/>
                <a:gd name="connsiteY5" fmla="*/ 176 h 3749281"/>
                <a:gd name="connsiteX0" fmla="*/ 0 w 16734"/>
                <a:gd name="connsiteY0" fmla="*/ 3749281 h 3749281"/>
                <a:gd name="connsiteX1" fmla="*/ 3501 w 16734"/>
                <a:gd name="connsiteY1" fmla="*/ 2255725 h 3749281"/>
                <a:gd name="connsiteX2" fmla="*/ 7454 w 16734"/>
                <a:gd name="connsiteY2" fmla="*/ 1024586 h 3749281"/>
                <a:gd name="connsiteX3" fmla="*/ 10253 w 16734"/>
                <a:gd name="connsiteY3" fmla="*/ 352276 h 3749281"/>
                <a:gd name="connsiteX4" fmla="*/ 14088 w 16734"/>
                <a:gd name="connsiteY4" fmla="*/ 1 h 3749281"/>
                <a:gd name="connsiteX5" fmla="*/ 16734 w 16734"/>
                <a:gd name="connsiteY5" fmla="*/ 176 h 374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4" h="3749281">
                  <a:moveTo>
                    <a:pt x="0" y="3749281"/>
                  </a:moveTo>
                  <a:cubicBezTo>
                    <a:pt x="1149" y="3278912"/>
                    <a:pt x="2352" y="2726094"/>
                    <a:pt x="3501" y="2255725"/>
                  </a:cubicBezTo>
                  <a:cubicBezTo>
                    <a:pt x="4672" y="1780692"/>
                    <a:pt x="5904" y="1405539"/>
                    <a:pt x="7454" y="1024586"/>
                  </a:cubicBezTo>
                  <a:lnTo>
                    <a:pt x="10253" y="352276"/>
                  </a:lnTo>
                  <a:cubicBezTo>
                    <a:pt x="11430" y="53598"/>
                    <a:pt x="12461" y="4467"/>
                    <a:pt x="14088" y="1"/>
                  </a:cubicBezTo>
                  <a:lnTo>
                    <a:pt x="16734" y="176"/>
                  </a:lnTo>
                </a:path>
              </a:pathLst>
            </a:custGeom>
            <a:ln w="38100" cmpd="sng">
              <a:solidFill>
                <a:srgbClr val="C00000"/>
              </a:solidFill>
              <a:headEnd type="triangl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318077" y="1505354"/>
              <a:ext cx="619188" cy="5251301"/>
              <a:chOff x="3529802" y="1505354"/>
              <a:chExt cx="619188" cy="5251301"/>
            </a:xfrm>
          </p:grpSpPr>
          <p:sp>
            <p:nvSpPr>
              <p:cNvPr id="64" name="Rectangle 7"/>
              <p:cNvSpPr/>
              <p:nvPr/>
            </p:nvSpPr>
            <p:spPr>
              <a:xfrm>
                <a:off x="4021372" y="2451249"/>
                <a:ext cx="127618" cy="1143529"/>
              </a:xfrm>
              <a:custGeom>
                <a:avLst/>
                <a:gdLst>
                  <a:gd name="connsiteX0" fmla="*/ 0 w 254969"/>
                  <a:gd name="connsiteY0" fmla="*/ 0 h 457200"/>
                  <a:gd name="connsiteX1" fmla="*/ 254969 w 254969"/>
                  <a:gd name="connsiteY1" fmla="*/ 0 h 457200"/>
                  <a:gd name="connsiteX2" fmla="*/ 254969 w 254969"/>
                  <a:gd name="connsiteY2" fmla="*/ 457200 h 457200"/>
                  <a:gd name="connsiteX3" fmla="*/ 0 w 254969"/>
                  <a:gd name="connsiteY3" fmla="*/ 457200 h 457200"/>
                  <a:gd name="connsiteX4" fmla="*/ 0 w 254969"/>
                  <a:gd name="connsiteY4" fmla="*/ 0 h 457200"/>
                  <a:gd name="connsiteX0" fmla="*/ 142875 w 254969"/>
                  <a:gd name="connsiteY0" fmla="*/ 0 h 476250"/>
                  <a:gd name="connsiteX1" fmla="*/ 254969 w 254969"/>
                  <a:gd name="connsiteY1" fmla="*/ 19050 h 476250"/>
                  <a:gd name="connsiteX2" fmla="*/ 254969 w 254969"/>
                  <a:gd name="connsiteY2" fmla="*/ 476250 h 476250"/>
                  <a:gd name="connsiteX3" fmla="*/ 0 w 254969"/>
                  <a:gd name="connsiteY3" fmla="*/ 476250 h 476250"/>
                  <a:gd name="connsiteX4" fmla="*/ 142875 w 254969"/>
                  <a:gd name="connsiteY4" fmla="*/ 0 h 476250"/>
                  <a:gd name="connsiteX0" fmla="*/ 119062 w 231156"/>
                  <a:gd name="connsiteY0" fmla="*/ 0 h 476250"/>
                  <a:gd name="connsiteX1" fmla="*/ 231156 w 231156"/>
                  <a:gd name="connsiteY1" fmla="*/ 19050 h 476250"/>
                  <a:gd name="connsiteX2" fmla="*/ 231156 w 231156"/>
                  <a:gd name="connsiteY2" fmla="*/ 476250 h 476250"/>
                  <a:gd name="connsiteX3" fmla="*/ 0 w 231156"/>
                  <a:gd name="connsiteY3" fmla="*/ 402431 h 476250"/>
                  <a:gd name="connsiteX4" fmla="*/ 119062 w 231156"/>
                  <a:gd name="connsiteY4" fmla="*/ 0 h 476250"/>
                  <a:gd name="connsiteX0" fmla="*/ 119062 w 231156"/>
                  <a:gd name="connsiteY0" fmla="*/ 0 h 723900"/>
                  <a:gd name="connsiteX1" fmla="*/ 231156 w 231156"/>
                  <a:gd name="connsiteY1" fmla="*/ 19050 h 723900"/>
                  <a:gd name="connsiteX2" fmla="*/ 23987 w 231156"/>
                  <a:gd name="connsiteY2" fmla="*/ 723900 h 723900"/>
                  <a:gd name="connsiteX3" fmla="*/ 0 w 231156"/>
                  <a:gd name="connsiteY3" fmla="*/ 402431 h 723900"/>
                  <a:gd name="connsiteX4" fmla="*/ 119062 w 231156"/>
                  <a:gd name="connsiteY4" fmla="*/ 0 h 723900"/>
                  <a:gd name="connsiteX0" fmla="*/ 119062 w 119062"/>
                  <a:gd name="connsiteY0" fmla="*/ 0 h 723900"/>
                  <a:gd name="connsiteX1" fmla="*/ 85900 w 119062"/>
                  <a:gd name="connsiteY1" fmla="*/ 502444 h 723900"/>
                  <a:gd name="connsiteX2" fmla="*/ 23987 w 119062"/>
                  <a:gd name="connsiteY2" fmla="*/ 723900 h 723900"/>
                  <a:gd name="connsiteX3" fmla="*/ 0 w 119062"/>
                  <a:gd name="connsiteY3" fmla="*/ 402431 h 723900"/>
                  <a:gd name="connsiteX4" fmla="*/ 119062 w 119062"/>
                  <a:gd name="connsiteY4" fmla="*/ 0 h 723900"/>
                  <a:gd name="connsiteX0" fmla="*/ 119062 w 126381"/>
                  <a:gd name="connsiteY0" fmla="*/ 0 h 723900"/>
                  <a:gd name="connsiteX1" fmla="*/ 126381 w 126381"/>
                  <a:gd name="connsiteY1" fmla="*/ 390525 h 723900"/>
                  <a:gd name="connsiteX2" fmla="*/ 23987 w 126381"/>
                  <a:gd name="connsiteY2" fmla="*/ 723900 h 723900"/>
                  <a:gd name="connsiteX3" fmla="*/ 0 w 126381"/>
                  <a:gd name="connsiteY3" fmla="*/ 402431 h 723900"/>
                  <a:gd name="connsiteX4" fmla="*/ 119062 w 126381"/>
                  <a:gd name="connsiteY4" fmla="*/ 0 h 723900"/>
                  <a:gd name="connsiteX0" fmla="*/ 119062 w 126381"/>
                  <a:gd name="connsiteY0" fmla="*/ 0 h 728662"/>
                  <a:gd name="connsiteX1" fmla="*/ 126381 w 126381"/>
                  <a:gd name="connsiteY1" fmla="*/ 390525 h 728662"/>
                  <a:gd name="connsiteX2" fmla="*/ 26368 w 126381"/>
                  <a:gd name="connsiteY2" fmla="*/ 728662 h 728662"/>
                  <a:gd name="connsiteX3" fmla="*/ 0 w 126381"/>
                  <a:gd name="connsiteY3" fmla="*/ 402431 h 728662"/>
                  <a:gd name="connsiteX4" fmla="*/ 119062 w 126381"/>
                  <a:gd name="connsiteY4" fmla="*/ 0 h 728662"/>
                  <a:gd name="connsiteX0" fmla="*/ 356129 w 363448"/>
                  <a:gd name="connsiteY0" fmla="*/ 520436 h 1249098"/>
                  <a:gd name="connsiteX1" fmla="*/ 363448 w 363448"/>
                  <a:gd name="connsiteY1" fmla="*/ 910961 h 1249098"/>
                  <a:gd name="connsiteX2" fmla="*/ 263435 w 363448"/>
                  <a:gd name="connsiteY2" fmla="*/ 1249098 h 1249098"/>
                  <a:gd name="connsiteX3" fmla="*/ 0 w 363448"/>
                  <a:gd name="connsiteY3" fmla="*/ 0 h 1249098"/>
                  <a:gd name="connsiteX4" fmla="*/ 356129 w 363448"/>
                  <a:gd name="connsiteY4" fmla="*/ 520436 h 1249098"/>
                  <a:gd name="connsiteX0" fmla="*/ 169862 w 363448"/>
                  <a:gd name="connsiteY0" fmla="*/ 3969 h 1249098"/>
                  <a:gd name="connsiteX1" fmla="*/ 363448 w 363448"/>
                  <a:gd name="connsiteY1" fmla="*/ 910961 h 1249098"/>
                  <a:gd name="connsiteX2" fmla="*/ 263435 w 363448"/>
                  <a:gd name="connsiteY2" fmla="*/ 1249098 h 1249098"/>
                  <a:gd name="connsiteX3" fmla="*/ 0 w 363448"/>
                  <a:gd name="connsiteY3" fmla="*/ 0 h 1249098"/>
                  <a:gd name="connsiteX4" fmla="*/ 169862 w 363448"/>
                  <a:gd name="connsiteY4" fmla="*/ 3969 h 1249098"/>
                  <a:gd name="connsiteX0" fmla="*/ 169862 w 363448"/>
                  <a:gd name="connsiteY0" fmla="*/ 3969 h 1257565"/>
                  <a:gd name="connsiteX1" fmla="*/ 363448 w 363448"/>
                  <a:gd name="connsiteY1" fmla="*/ 910961 h 1257565"/>
                  <a:gd name="connsiteX2" fmla="*/ 51769 w 363448"/>
                  <a:gd name="connsiteY2" fmla="*/ 1257565 h 1257565"/>
                  <a:gd name="connsiteX3" fmla="*/ 0 w 363448"/>
                  <a:gd name="connsiteY3" fmla="*/ 0 h 1257565"/>
                  <a:gd name="connsiteX4" fmla="*/ 169862 w 363448"/>
                  <a:gd name="connsiteY4" fmla="*/ 3969 h 1257565"/>
                  <a:gd name="connsiteX0" fmla="*/ 169862 w 169862"/>
                  <a:gd name="connsiteY0" fmla="*/ 3969 h 1317361"/>
                  <a:gd name="connsiteX1" fmla="*/ 92515 w 169862"/>
                  <a:gd name="connsiteY1" fmla="*/ 1317361 h 1317361"/>
                  <a:gd name="connsiteX2" fmla="*/ 51769 w 169862"/>
                  <a:gd name="connsiteY2" fmla="*/ 1257565 h 1317361"/>
                  <a:gd name="connsiteX3" fmla="*/ 0 w 169862"/>
                  <a:gd name="connsiteY3" fmla="*/ 0 h 1317361"/>
                  <a:gd name="connsiteX4" fmla="*/ 169862 w 169862"/>
                  <a:gd name="connsiteY4" fmla="*/ 3969 h 1317361"/>
                  <a:gd name="connsiteX0" fmla="*/ 169862 w 169862"/>
                  <a:gd name="connsiteY0" fmla="*/ 3969 h 1257565"/>
                  <a:gd name="connsiteX1" fmla="*/ 118708 w 169862"/>
                  <a:gd name="connsiteY1" fmla="*/ 1150673 h 1257565"/>
                  <a:gd name="connsiteX2" fmla="*/ 51769 w 169862"/>
                  <a:gd name="connsiteY2" fmla="*/ 1257565 h 1257565"/>
                  <a:gd name="connsiteX3" fmla="*/ 0 w 169862"/>
                  <a:gd name="connsiteY3" fmla="*/ 0 h 1257565"/>
                  <a:gd name="connsiteX4" fmla="*/ 169862 w 169862"/>
                  <a:gd name="connsiteY4" fmla="*/ 3969 h 1257565"/>
                  <a:gd name="connsiteX0" fmla="*/ 169862 w 169862"/>
                  <a:gd name="connsiteY0" fmla="*/ 3969 h 1150673"/>
                  <a:gd name="connsiteX1" fmla="*/ 118708 w 169862"/>
                  <a:gd name="connsiteY1" fmla="*/ 1150673 h 1150673"/>
                  <a:gd name="connsiteX2" fmla="*/ 8907 w 169862"/>
                  <a:gd name="connsiteY2" fmla="*/ 1143265 h 1150673"/>
                  <a:gd name="connsiteX3" fmla="*/ 0 w 169862"/>
                  <a:gd name="connsiteY3" fmla="*/ 0 h 1150673"/>
                  <a:gd name="connsiteX4" fmla="*/ 169862 w 169862"/>
                  <a:gd name="connsiteY4" fmla="*/ 3969 h 1150673"/>
                  <a:gd name="connsiteX0" fmla="*/ 122237 w 122237"/>
                  <a:gd name="connsiteY0" fmla="*/ 1588 h 1150673"/>
                  <a:gd name="connsiteX1" fmla="*/ 118708 w 122237"/>
                  <a:gd name="connsiteY1" fmla="*/ 1150673 h 1150673"/>
                  <a:gd name="connsiteX2" fmla="*/ 8907 w 122237"/>
                  <a:gd name="connsiteY2" fmla="*/ 1143265 h 1150673"/>
                  <a:gd name="connsiteX3" fmla="*/ 0 w 122237"/>
                  <a:gd name="connsiteY3" fmla="*/ 0 h 1150673"/>
                  <a:gd name="connsiteX4" fmla="*/ 122237 w 122237"/>
                  <a:gd name="connsiteY4" fmla="*/ 1588 h 1150673"/>
                  <a:gd name="connsiteX0" fmla="*/ 129381 w 129381"/>
                  <a:gd name="connsiteY0" fmla="*/ 1588 h 1150673"/>
                  <a:gd name="connsiteX1" fmla="*/ 118708 w 129381"/>
                  <a:gd name="connsiteY1" fmla="*/ 1150673 h 1150673"/>
                  <a:gd name="connsiteX2" fmla="*/ 8907 w 129381"/>
                  <a:gd name="connsiteY2" fmla="*/ 1143265 h 1150673"/>
                  <a:gd name="connsiteX3" fmla="*/ 0 w 129381"/>
                  <a:gd name="connsiteY3" fmla="*/ 0 h 1150673"/>
                  <a:gd name="connsiteX4" fmla="*/ 129381 w 129381"/>
                  <a:gd name="connsiteY4" fmla="*/ 1588 h 1150673"/>
                  <a:gd name="connsiteX0" fmla="*/ 124619 w 124619"/>
                  <a:gd name="connsiteY0" fmla="*/ 1588 h 1150673"/>
                  <a:gd name="connsiteX1" fmla="*/ 113946 w 124619"/>
                  <a:gd name="connsiteY1" fmla="*/ 1150673 h 1150673"/>
                  <a:gd name="connsiteX2" fmla="*/ 4145 w 124619"/>
                  <a:gd name="connsiteY2" fmla="*/ 1143265 h 1150673"/>
                  <a:gd name="connsiteX3" fmla="*/ 0 w 124619"/>
                  <a:gd name="connsiteY3" fmla="*/ 0 h 1150673"/>
                  <a:gd name="connsiteX4" fmla="*/ 124619 w 124619"/>
                  <a:gd name="connsiteY4" fmla="*/ 1588 h 1150673"/>
                  <a:gd name="connsiteX0" fmla="*/ 124619 w 124619"/>
                  <a:gd name="connsiteY0" fmla="*/ 1588 h 1143529"/>
                  <a:gd name="connsiteX1" fmla="*/ 118708 w 124619"/>
                  <a:gd name="connsiteY1" fmla="*/ 1143529 h 1143529"/>
                  <a:gd name="connsiteX2" fmla="*/ 4145 w 124619"/>
                  <a:gd name="connsiteY2" fmla="*/ 1143265 h 1143529"/>
                  <a:gd name="connsiteX3" fmla="*/ 0 w 124619"/>
                  <a:gd name="connsiteY3" fmla="*/ 0 h 1143529"/>
                  <a:gd name="connsiteX4" fmla="*/ 124619 w 124619"/>
                  <a:gd name="connsiteY4" fmla="*/ 1588 h 1143529"/>
                  <a:gd name="connsiteX0" fmla="*/ 127833 w 127833"/>
                  <a:gd name="connsiteY0" fmla="*/ 1588 h 1143529"/>
                  <a:gd name="connsiteX1" fmla="*/ 121922 w 127833"/>
                  <a:gd name="connsiteY1" fmla="*/ 1143529 h 1143529"/>
                  <a:gd name="connsiteX2" fmla="*/ 215 w 127833"/>
                  <a:gd name="connsiteY2" fmla="*/ 1143265 h 1143529"/>
                  <a:gd name="connsiteX3" fmla="*/ 3214 w 127833"/>
                  <a:gd name="connsiteY3" fmla="*/ 0 h 1143529"/>
                  <a:gd name="connsiteX4" fmla="*/ 127833 w 127833"/>
                  <a:gd name="connsiteY4" fmla="*/ 1588 h 1143529"/>
                  <a:gd name="connsiteX0" fmla="*/ 127833 w 127833"/>
                  <a:gd name="connsiteY0" fmla="*/ 1588 h 1143529"/>
                  <a:gd name="connsiteX1" fmla="*/ 121922 w 127833"/>
                  <a:gd name="connsiteY1" fmla="*/ 1143529 h 1143529"/>
                  <a:gd name="connsiteX2" fmla="*/ 215 w 127833"/>
                  <a:gd name="connsiteY2" fmla="*/ 1143265 h 1143529"/>
                  <a:gd name="connsiteX3" fmla="*/ 3214 w 127833"/>
                  <a:gd name="connsiteY3" fmla="*/ 0 h 1143529"/>
                  <a:gd name="connsiteX4" fmla="*/ 127833 w 127833"/>
                  <a:gd name="connsiteY4" fmla="*/ 1588 h 1143529"/>
                  <a:gd name="connsiteX0" fmla="*/ 127618 w 127618"/>
                  <a:gd name="connsiteY0" fmla="*/ 1588 h 1143529"/>
                  <a:gd name="connsiteX1" fmla="*/ 121707 w 127618"/>
                  <a:gd name="connsiteY1" fmla="*/ 1143529 h 1143529"/>
                  <a:gd name="connsiteX2" fmla="*/ 0 w 127618"/>
                  <a:gd name="connsiteY2" fmla="*/ 1143265 h 1143529"/>
                  <a:gd name="connsiteX3" fmla="*/ 2999 w 127618"/>
                  <a:gd name="connsiteY3" fmla="*/ 0 h 1143529"/>
                  <a:gd name="connsiteX4" fmla="*/ 127618 w 127618"/>
                  <a:gd name="connsiteY4" fmla="*/ 1588 h 114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618" h="1143529">
                    <a:moveTo>
                      <a:pt x="127618" y="1588"/>
                    </a:moveTo>
                    <a:cubicBezTo>
                      <a:pt x="125648" y="382235"/>
                      <a:pt x="123677" y="762882"/>
                      <a:pt x="121707" y="1143529"/>
                    </a:cubicBezTo>
                    <a:lnTo>
                      <a:pt x="0" y="1143265"/>
                    </a:lnTo>
                    <a:cubicBezTo>
                      <a:pt x="1000" y="762177"/>
                      <a:pt x="1999" y="381088"/>
                      <a:pt x="2999" y="0"/>
                    </a:cubicBezTo>
                    <a:lnTo>
                      <a:pt x="127618" y="1588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529802" y="1505354"/>
                <a:ext cx="559236" cy="5251301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3501 w 3501"/>
                  <a:gd name="connsiteY0" fmla="*/ 0 h 12062408"/>
                  <a:gd name="connsiteX1" fmla="*/ 0 w 3501"/>
                  <a:gd name="connsiteY1" fmla="*/ 12062408 h 12062408"/>
                  <a:gd name="connsiteX0" fmla="*/ 10000 w 10000"/>
                  <a:gd name="connsiteY0" fmla="*/ 0 h 10000"/>
                  <a:gd name="connsiteX1" fmla="*/ 3 w 10000"/>
                  <a:gd name="connsiteY1" fmla="*/ 3429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3 w 10000"/>
                  <a:gd name="connsiteY1" fmla="*/ 3702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6080 w 10000"/>
                  <a:gd name="connsiteY1" fmla="*/ 3081 h 10000"/>
                  <a:gd name="connsiteX2" fmla="*/ 3 w 10000"/>
                  <a:gd name="connsiteY2" fmla="*/ 3702 h 10000"/>
                  <a:gd name="connsiteX3" fmla="*/ 0 w 10000"/>
                  <a:gd name="connsiteY3" fmla="*/ 10000 h 10000"/>
                  <a:gd name="connsiteX0" fmla="*/ 10000 w 11435"/>
                  <a:gd name="connsiteY0" fmla="*/ 0 h 10000"/>
                  <a:gd name="connsiteX1" fmla="*/ 11320 w 11435"/>
                  <a:gd name="connsiteY1" fmla="*/ 2361 h 10000"/>
                  <a:gd name="connsiteX2" fmla="*/ 6080 w 11435"/>
                  <a:gd name="connsiteY2" fmla="*/ 3081 h 10000"/>
                  <a:gd name="connsiteX3" fmla="*/ 3 w 11435"/>
                  <a:gd name="connsiteY3" fmla="*/ 3702 h 10000"/>
                  <a:gd name="connsiteX4" fmla="*/ 0 w 11435"/>
                  <a:gd name="connsiteY4" fmla="*/ 10000 h 10000"/>
                  <a:gd name="connsiteX0" fmla="*/ 12305 w 12305"/>
                  <a:gd name="connsiteY0" fmla="*/ 0 h 13703"/>
                  <a:gd name="connsiteX1" fmla="*/ 11320 w 12305"/>
                  <a:gd name="connsiteY1" fmla="*/ 6064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407"/>
                  <a:gd name="connsiteY0" fmla="*/ 0 h 13703"/>
                  <a:gd name="connsiteX1" fmla="*/ 12158 w 12407"/>
                  <a:gd name="connsiteY1" fmla="*/ 6039 h 13703"/>
                  <a:gd name="connsiteX2" fmla="*/ 6080 w 12407"/>
                  <a:gd name="connsiteY2" fmla="*/ 6784 h 13703"/>
                  <a:gd name="connsiteX3" fmla="*/ 3 w 12407"/>
                  <a:gd name="connsiteY3" fmla="*/ 7405 h 13703"/>
                  <a:gd name="connsiteX4" fmla="*/ 0 w 12407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98 h 13703"/>
                  <a:gd name="connsiteX4" fmla="*/ 0 w 12305"/>
                  <a:gd name="connsiteY4" fmla="*/ 13703 h 13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5" h="13703">
                    <a:moveTo>
                      <a:pt x="12305" y="0"/>
                    </a:moveTo>
                    <a:lnTo>
                      <a:pt x="12158" y="6201"/>
                    </a:lnTo>
                    <a:cubicBezTo>
                      <a:pt x="12134" y="6590"/>
                      <a:pt x="9782" y="6790"/>
                      <a:pt x="6761" y="6796"/>
                    </a:cubicBezTo>
                    <a:cubicBezTo>
                      <a:pt x="3792" y="6796"/>
                      <a:pt x="21" y="6989"/>
                      <a:pt x="3" y="7498"/>
                    </a:cubicBezTo>
                    <a:cubicBezTo>
                      <a:pt x="2" y="9597"/>
                      <a:pt x="1" y="11604"/>
                      <a:pt x="0" y="13703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Freeform 27"/>
            <p:cNvSpPr/>
            <p:nvPr/>
          </p:nvSpPr>
          <p:spPr>
            <a:xfrm>
              <a:off x="4318077" y="1881679"/>
              <a:ext cx="554964" cy="270535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3501 w 3501"/>
                <a:gd name="connsiteY0" fmla="*/ 0 h 12062408"/>
                <a:gd name="connsiteX1" fmla="*/ 0 w 3501"/>
                <a:gd name="connsiteY1" fmla="*/ 12062408 h 12062408"/>
                <a:gd name="connsiteX0" fmla="*/ 10000 w 10000"/>
                <a:gd name="connsiteY0" fmla="*/ 0 h 10000"/>
                <a:gd name="connsiteX1" fmla="*/ 3 w 10000"/>
                <a:gd name="connsiteY1" fmla="*/ 3429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3 w 10000"/>
                <a:gd name="connsiteY1" fmla="*/ 3702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6080 w 10000"/>
                <a:gd name="connsiteY1" fmla="*/ 3081 h 10000"/>
                <a:gd name="connsiteX2" fmla="*/ 3 w 10000"/>
                <a:gd name="connsiteY2" fmla="*/ 3702 h 10000"/>
                <a:gd name="connsiteX3" fmla="*/ 0 w 10000"/>
                <a:gd name="connsiteY3" fmla="*/ 10000 h 10000"/>
                <a:gd name="connsiteX0" fmla="*/ 10000 w 11435"/>
                <a:gd name="connsiteY0" fmla="*/ 0 h 10000"/>
                <a:gd name="connsiteX1" fmla="*/ 11320 w 11435"/>
                <a:gd name="connsiteY1" fmla="*/ 2361 h 10000"/>
                <a:gd name="connsiteX2" fmla="*/ 6080 w 11435"/>
                <a:gd name="connsiteY2" fmla="*/ 3081 h 10000"/>
                <a:gd name="connsiteX3" fmla="*/ 3 w 11435"/>
                <a:gd name="connsiteY3" fmla="*/ 3702 h 10000"/>
                <a:gd name="connsiteX4" fmla="*/ 0 w 11435"/>
                <a:gd name="connsiteY4" fmla="*/ 10000 h 10000"/>
                <a:gd name="connsiteX0" fmla="*/ 12305 w 12305"/>
                <a:gd name="connsiteY0" fmla="*/ 0 h 13703"/>
                <a:gd name="connsiteX1" fmla="*/ 11320 w 12305"/>
                <a:gd name="connsiteY1" fmla="*/ 6064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407"/>
                <a:gd name="connsiteY0" fmla="*/ 0 h 13703"/>
                <a:gd name="connsiteX1" fmla="*/ 12158 w 12407"/>
                <a:gd name="connsiteY1" fmla="*/ 6039 h 13703"/>
                <a:gd name="connsiteX2" fmla="*/ 6080 w 12407"/>
                <a:gd name="connsiteY2" fmla="*/ 6784 h 13703"/>
                <a:gd name="connsiteX3" fmla="*/ 3 w 12407"/>
                <a:gd name="connsiteY3" fmla="*/ 7405 h 13703"/>
                <a:gd name="connsiteX4" fmla="*/ 0 w 12407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98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211 w 12305"/>
                <a:gd name="connsiteY1" fmla="*/ 3889 h 13703"/>
                <a:gd name="connsiteX2" fmla="*/ 12158 w 12305"/>
                <a:gd name="connsiteY2" fmla="*/ 6201 h 13703"/>
                <a:gd name="connsiteX3" fmla="*/ 6761 w 12305"/>
                <a:gd name="connsiteY3" fmla="*/ 6796 h 13703"/>
                <a:gd name="connsiteX4" fmla="*/ 3 w 12305"/>
                <a:gd name="connsiteY4" fmla="*/ 7498 h 13703"/>
                <a:gd name="connsiteX5" fmla="*/ 0 w 12305"/>
                <a:gd name="connsiteY5" fmla="*/ 13703 h 13703"/>
                <a:gd name="connsiteX0" fmla="*/ 10209 w 12211"/>
                <a:gd name="connsiteY0" fmla="*/ 0 h 12659"/>
                <a:gd name="connsiteX1" fmla="*/ 12211 w 12211"/>
                <a:gd name="connsiteY1" fmla="*/ 2845 h 12659"/>
                <a:gd name="connsiteX2" fmla="*/ 12158 w 12211"/>
                <a:gd name="connsiteY2" fmla="*/ 5157 h 12659"/>
                <a:gd name="connsiteX3" fmla="*/ 6761 w 12211"/>
                <a:gd name="connsiteY3" fmla="*/ 5752 h 12659"/>
                <a:gd name="connsiteX4" fmla="*/ 3 w 12211"/>
                <a:gd name="connsiteY4" fmla="*/ 6454 h 12659"/>
                <a:gd name="connsiteX5" fmla="*/ 0 w 12211"/>
                <a:gd name="connsiteY5" fmla="*/ 12659 h 12659"/>
                <a:gd name="connsiteX0" fmla="*/ 11886 w 12211"/>
                <a:gd name="connsiteY0" fmla="*/ 0 h 12727"/>
                <a:gd name="connsiteX1" fmla="*/ 12211 w 12211"/>
                <a:gd name="connsiteY1" fmla="*/ 2913 h 12727"/>
                <a:gd name="connsiteX2" fmla="*/ 12158 w 12211"/>
                <a:gd name="connsiteY2" fmla="*/ 5225 h 12727"/>
                <a:gd name="connsiteX3" fmla="*/ 6761 w 12211"/>
                <a:gd name="connsiteY3" fmla="*/ 5820 h 12727"/>
                <a:gd name="connsiteX4" fmla="*/ 3 w 12211"/>
                <a:gd name="connsiteY4" fmla="*/ 6522 h 12727"/>
                <a:gd name="connsiteX5" fmla="*/ 0 w 12211"/>
                <a:gd name="connsiteY5" fmla="*/ 12727 h 12727"/>
                <a:gd name="connsiteX0" fmla="*/ 11729 w 12211"/>
                <a:gd name="connsiteY0" fmla="*/ 0 h 12721"/>
                <a:gd name="connsiteX1" fmla="*/ 12211 w 12211"/>
                <a:gd name="connsiteY1" fmla="*/ 2907 h 12721"/>
                <a:gd name="connsiteX2" fmla="*/ 12158 w 12211"/>
                <a:gd name="connsiteY2" fmla="*/ 5219 h 12721"/>
                <a:gd name="connsiteX3" fmla="*/ 6761 w 12211"/>
                <a:gd name="connsiteY3" fmla="*/ 5814 h 12721"/>
                <a:gd name="connsiteX4" fmla="*/ 3 w 12211"/>
                <a:gd name="connsiteY4" fmla="*/ 6516 h 12721"/>
                <a:gd name="connsiteX5" fmla="*/ 0 w 12211"/>
                <a:gd name="connsiteY5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1770"/>
                <a:gd name="connsiteX1" fmla="*/ 11687 w 12211"/>
                <a:gd name="connsiteY1" fmla="*/ 2267 h 11770"/>
                <a:gd name="connsiteX2" fmla="*/ 12211 w 12211"/>
                <a:gd name="connsiteY2" fmla="*/ 2907 h 11770"/>
                <a:gd name="connsiteX3" fmla="*/ 12158 w 12211"/>
                <a:gd name="connsiteY3" fmla="*/ 5219 h 11770"/>
                <a:gd name="connsiteX4" fmla="*/ 6761 w 12211"/>
                <a:gd name="connsiteY4" fmla="*/ 5814 h 11770"/>
                <a:gd name="connsiteX5" fmla="*/ 3 w 12211"/>
                <a:gd name="connsiteY5" fmla="*/ 6516 h 11770"/>
                <a:gd name="connsiteX6" fmla="*/ 0 w 12211"/>
                <a:gd name="connsiteY6" fmla="*/ 11770 h 11770"/>
                <a:gd name="connsiteX0" fmla="*/ 11729 w 12211"/>
                <a:gd name="connsiteY0" fmla="*/ 0 h 7917"/>
                <a:gd name="connsiteX1" fmla="*/ 11687 w 12211"/>
                <a:gd name="connsiteY1" fmla="*/ 2267 h 7917"/>
                <a:gd name="connsiteX2" fmla="*/ 12211 w 12211"/>
                <a:gd name="connsiteY2" fmla="*/ 2907 h 7917"/>
                <a:gd name="connsiteX3" fmla="*/ 12158 w 12211"/>
                <a:gd name="connsiteY3" fmla="*/ 5219 h 7917"/>
                <a:gd name="connsiteX4" fmla="*/ 6761 w 12211"/>
                <a:gd name="connsiteY4" fmla="*/ 5814 h 7917"/>
                <a:gd name="connsiteX5" fmla="*/ 3 w 12211"/>
                <a:gd name="connsiteY5" fmla="*/ 6516 h 7917"/>
                <a:gd name="connsiteX6" fmla="*/ 0 w 12211"/>
                <a:gd name="connsiteY6" fmla="*/ 7917 h 7917"/>
                <a:gd name="connsiteX0" fmla="*/ 9605 w 10000"/>
                <a:gd name="connsiteY0" fmla="*/ 0 h 9084"/>
                <a:gd name="connsiteX1" fmla="*/ 9571 w 10000"/>
                <a:gd name="connsiteY1" fmla="*/ 2863 h 9084"/>
                <a:gd name="connsiteX2" fmla="*/ 10000 w 10000"/>
                <a:gd name="connsiteY2" fmla="*/ 3672 h 9084"/>
                <a:gd name="connsiteX3" fmla="*/ 9957 w 10000"/>
                <a:gd name="connsiteY3" fmla="*/ 6592 h 9084"/>
                <a:gd name="connsiteX4" fmla="*/ 5537 w 10000"/>
                <a:gd name="connsiteY4" fmla="*/ 7344 h 9084"/>
                <a:gd name="connsiteX5" fmla="*/ 2 w 10000"/>
                <a:gd name="connsiteY5" fmla="*/ 8230 h 9084"/>
                <a:gd name="connsiteX6" fmla="*/ 0 w 10000"/>
                <a:gd name="connsiteY6" fmla="*/ 8917 h 9084"/>
                <a:gd name="connsiteX0" fmla="*/ 9605 w 10000"/>
                <a:gd name="connsiteY0" fmla="*/ 0 h 9816"/>
                <a:gd name="connsiteX1" fmla="*/ 9571 w 10000"/>
                <a:gd name="connsiteY1" fmla="*/ 3152 h 9816"/>
                <a:gd name="connsiteX2" fmla="*/ 10000 w 10000"/>
                <a:gd name="connsiteY2" fmla="*/ 4042 h 9816"/>
                <a:gd name="connsiteX3" fmla="*/ 9957 w 10000"/>
                <a:gd name="connsiteY3" fmla="*/ 7257 h 9816"/>
                <a:gd name="connsiteX4" fmla="*/ 5537 w 10000"/>
                <a:gd name="connsiteY4" fmla="*/ 8085 h 9816"/>
                <a:gd name="connsiteX5" fmla="*/ 2 w 10000"/>
                <a:gd name="connsiteY5" fmla="*/ 9060 h 9816"/>
                <a:gd name="connsiteX6" fmla="*/ 0 w 10000"/>
                <a:gd name="connsiteY6" fmla="*/ 9816 h 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9816">
                  <a:moveTo>
                    <a:pt x="9605" y="0"/>
                  </a:moveTo>
                  <a:cubicBezTo>
                    <a:pt x="9594" y="1051"/>
                    <a:pt x="9582" y="2101"/>
                    <a:pt x="9571" y="3152"/>
                  </a:cubicBezTo>
                  <a:cubicBezTo>
                    <a:pt x="9636" y="3669"/>
                    <a:pt x="9957" y="3626"/>
                    <a:pt x="10000" y="4042"/>
                  </a:cubicBezTo>
                  <a:cubicBezTo>
                    <a:pt x="9971" y="5099"/>
                    <a:pt x="9985" y="6200"/>
                    <a:pt x="9957" y="7257"/>
                  </a:cubicBezTo>
                  <a:cubicBezTo>
                    <a:pt x="9937" y="7797"/>
                    <a:pt x="8011" y="8076"/>
                    <a:pt x="5537" y="8085"/>
                  </a:cubicBezTo>
                  <a:cubicBezTo>
                    <a:pt x="3105" y="8085"/>
                    <a:pt x="17" y="8352"/>
                    <a:pt x="2" y="9060"/>
                  </a:cubicBezTo>
                  <a:cubicBezTo>
                    <a:pt x="1" y="9312"/>
                    <a:pt x="1" y="9564"/>
                    <a:pt x="0" y="9816"/>
                  </a:cubicBezTo>
                </a:path>
              </a:pathLst>
            </a:custGeom>
            <a:ln w="38100" cmpd="sng">
              <a:solidFill>
                <a:srgbClr val="0070C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899987" y="1882820"/>
              <a:ext cx="2481523" cy="4361119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866"/>
                <a:gd name="connsiteY0" fmla="*/ 0 h 10174394"/>
                <a:gd name="connsiteX1" fmla="*/ 1672 w 41866"/>
                <a:gd name="connsiteY1" fmla="*/ 380620 h 10174394"/>
                <a:gd name="connsiteX2" fmla="*/ 6607 w 41866"/>
                <a:gd name="connsiteY2" fmla="*/ 890299 h 10174394"/>
                <a:gd name="connsiteX3" fmla="*/ 26977 w 41866"/>
                <a:gd name="connsiteY3" fmla="*/ 864161 h 10174394"/>
                <a:gd name="connsiteX4" fmla="*/ 29600 w 41866"/>
                <a:gd name="connsiteY4" fmla="*/ 1047236 h 10174394"/>
                <a:gd name="connsiteX5" fmla="*/ 34696 w 41866"/>
                <a:gd name="connsiteY5" fmla="*/ 1047875 h 10174394"/>
                <a:gd name="connsiteX6" fmla="*/ 36327 w 41866"/>
                <a:gd name="connsiteY6" fmla="*/ 1731542 h 10174394"/>
                <a:gd name="connsiteX7" fmla="*/ 36628 w 41866"/>
                <a:gd name="connsiteY7" fmla="*/ 3830219 h 10174394"/>
                <a:gd name="connsiteX8" fmla="*/ 38469 w 41866"/>
                <a:gd name="connsiteY8" fmla="*/ 6006879 h 10174394"/>
                <a:gd name="connsiteX9" fmla="*/ 41738 w 41866"/>
                <a:gd name="connsiteY9" fmla="*/ 7196076 h 10174394"/>
                <a:gd name="connsiteX10" fmla="*/ 39202 w 41866"/>
                <a:gd name="connsiteY10" fmla="*/ 10174394 h 10174394"/>
                <a:gd name="connsiteX0" fmla="*/ 0 w 41861"/>
                <a:gd name="connsiteY0" fmla="*/ 0 h 10181888"/>
                <a:gd name="connsiteX1" fmla="*/ 1672 w 41861"/>
                <a:gd name="connsiteY1" fmla="*/ 380620 h 10181888"/>
                <a:gd name="connsiteX2" fmla="*/ 6607 w 41861"/>
                <a:gd name="connsiteY2" fmla="*/ 890299 h 10181888"/>
                <a:gd name="connsiteX3" fmla="*/ 26977 w 41861"/>
                <a:gd name="connsiteY3" fmla="*/ 864161 h 10181888"/>
                <a:gd name="connsiteX4" fmla="*/ 29600 w 41861"/>
                <a:gd name="connsiteY4" fmla="*/ 1047236 h 10181888"/>
                <a:gd name="connsiteX5" fmla="*/ 34696 w 41861"/>
                <a:gd name="connsiteY5" fmla="*/ 1047875 h 10181888"/>
                <a:gd name="connsiteX6" fmla="*/ 36327 w 41861"/>
                <a:gd name="connsiteY6" fmla="*/ 1731542 h 10181888"/>
                <a:gd name="connsiteX7" fmla="*/ 36628 w 41861"/>
                <a:gd name="connsiteY7" fmla="*/ 3830219 h 10181888"/>
                <a:gd name="connsiteX8" fmla="*/ 38469 w 41861"/>
                <a:gd name="connsiteY8" fmla="*/ 6006879 h 10181888"/>
                <a:gd name="connsiteX9" fmla="*/ 41738 w 41861"/>
                <a:gd name="connsiteY9" fmla="*/ 7196076 h 10181888"/>
                <a:gd name="connsiteX10" fmla="*/ 39000 w 41861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469 w 39153"/>
                <a:gd name="connsiteY8" fmla="*/ 6006879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000"/>
                <a:gd name="connsiteY0" fmla="*/ 0 h 10181888"/>
                <a:gd name="connsiteX1" fmla="*/ 1672 w 39000"/>
                <a:gd name="connsiteY1" fmla="*/ 380620 h 10181888"/>
                <a:gd name="connsiteX2" fmla="*/ 6607 w 39000"/>
                <a:gd name="connsiteY2" fmla="*/ 890299 h 10181888"/>
                <a:gd name="connsiteX3" fmla="*/ 26977 w 39000"/>
                <a:gd name="connsiteY3" fmla="*/ 864161 h 10181888"/>
                <a:gd name="connsiteX4" fmla="*/ 29600 w 39000"/>
                <a:gd name="connsiteY4" fmla="*/ 1047236 h 10181888"/>
                <a:gd name="connsiteX5" fmla="*/ 34696 w 39000"/>
                <a:gd name="connsiteY5" fmla="*/ 1047875 h 10181888"/>
                <a:gd name="connsiteX6" fmla="*/ 36327 w 39000"/>
                <a:gd name="connsiteY6" fmla="*/ 1731542 h 10181888"/>
                <a:gd name="connsiteX7" fmla="*/ 36628 w 39000"/>
                <a:gd name="connsiteY7" fmla="*/ 3830219 h 10181888"/>
                <a:gd name="connsiteX8" fmla="*/ 38212 w 39000"/>
                <a:gd name="connsiteY8" fmla="*/ 5984392 h 10181888"/>
                <a:gd name="connsiteX9" fmla="*/ 38858 w 39000"/>
                <a:gd name="connsiteY9" fmla="*/ 6753853 h 10181888"/>
                <a:gd name="connsiteX10" fmla="*/ 39000 w 39000"/>
                <a:gd name="connsiteY10" fmla="*/ 10181888 h 10181888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8858 w 39459"/>
                <a:gd name="connsiteY9" fmla="*/ 6753853 h 10624110"/>
                <a:gd name="connsiteX10" fmla="*/ 39459 w 39459"/>
                <a:gd name="connsiteY10" fmla="*/ 10624110 h 10624110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9225 w 39459"/>
                <a:gd name="connsiteY9" fmla="*/ 7218562 h 10624110"/>
                <a:gd name="connsiteX10" fmla="*/ 39459 w 39459"/>
                <a:gd name="connsiteY10" fmla="*/ 10624110 h 10624110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25 w 39441"/>
                <a:gd name="connsiteY9" fmla="*/ 7218562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59 w 39441"/>
                <a:gd name="connsiteY3" fmla="*/ 5493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21942 w 39441"/>
                <a:gd name="connsiteY2" fmla="*/ 553009 h 10654091"/>
                <a:gd name="connsiteX3" fmla="*/ 26959 w 39441"/>
                <a:gd name="connsiteY3" fmla="*/ 5493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21942 w 39441"/>
                <a:gd name="connsiteY2" fmla="*/ 553009 h 10654091"/>
                <a:gd name="connsiteX3" fmla="*/ 26959 w 39441"/>
                <a:gd name="connsiteY3" fmla="*/ 5493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343648 h 10997739"/>
                <a:gd name="connsiteX1" fmla="*/ 19832 w 39441"/>
                <a:gd name="connsiteY1" fmla="*/ 87167 h 10997739"/>
                <a:gd name="connsiteX2" fmla="*/ 21942 w 39441"/>
                <a:gd name="connsiteY2" fmla="*/ 896657 h 10997739"/>
                <a:gd name="connsiteX3" fmla="*/ 26959 w 39441"/>
                <a:gd name="connsiteY3" fmla="*/ 893009 h 10997739"/>
                <a:gd name="connsiteX4" fmla="*/ 29600 w 39441"/>
                <a:gd name="connsiteY4" fmla="*/ 1390884 h 10997739"/>
                <a:gd name="connsiteX5" fmla="*/ 34696 w 39441"/>
                <a:gd name="connsiteY5" fmla="*/ 1391523 h 10997739"/>
                <a:gd name="connsiteX6" fmla="*/ 36327 w 39441"/>
                <a:gd name="connsiteY6" fmla="*/ 2075190 h 10997739"/>
                <a:gd name="connsiteX7" fmla="*/ 36628 w 39441"/>
                <a:gd name="connsiteY7" fmla="*/ 4173867 h 10997739"/>
                <a:gd name="connsiteX8" fmla="*/ 39262 w 39441"/>
                <a:gd name="connsiteY8" fmla="*/ 7524734 h 10997739"/>
                <a:gd name="connsiteX9" fmla="*/ 39441 w 39441"/>
                <a:gd name="connsiteY9" fmla="*/ 10997739 h 10997739"/>
                <a:gd name="connsiteX0" fmla="*/ 493 w 20086"/>
                <a:gd name="connsiteY0" fmla="*/ 0 h 13172504"/>
                <a:gd name="connsiteX1" fmla="*/ 477 w 20086"/>
                <a:gd name="connsiteY1" fmla="*/ 2261932 h 13172504"/>
                <a:gd name="connsiteX2" fmla="*/ 2587 w 20086"/>
                <a:gd name="connsiteY2" fmla="*/ 3071422 h 13172504"/>
                <a:gd name="connsiteX3" fmla="*/ 7604 w 20086"/>
                <a:gd name="connsiteY3" fmla="*/ 3067774 h 13172504"/>
                <a:gd name="connsiteX4" fmla="*/ 10245 w 20086"/>
                <a:gd name="connsiteY4" fmla="*/ 3565649 h 13172504"/>
                <a:gd name="connsiteX5" fmla="*/ 15341 w 20086"/>
                <a:gd name="connsiteY5" fmla="*/ 3566288 h 13172504"/>
                <a:gd name="connsiteX6" fmla="*/ 16972 w 20086"/>
                <a:gd name="connsiteY6" fmla="*/ 4249955 h 13172504"/>
                <a:gd name="connsiteX7" fmla="*/ 17273 w 20086"/>
                <a:gd name="connsiteY7" fmla="*/ 6348632 h 13172504"/>
                <a:gd name="connsiteX8" fmla="*/ 19907 w 20086"/>
                <a:gd name="connsiteY8" fmla="*/ 9699499 h 13172504"/>
                <a:gd name="connsiteX9" fmla="*/ 20086 w 20086"/>
                <a:gd name="connsiteY9" fmla="*/ 13172504 h 13172504"/>
                <a:gd name="connsiteX0" fmla="*/ 16 w 19609"/>
                <a:gd name="connsiteY0" fmla="*/ 0 h 13172504"/>
                <a:gd name="connsiteX1" fmla="*/ 0 w 19609"/>
                <a:gd name="connsiteY1" fmla="*/ 2261932 h 13172504"/>
                <a:gd name="connsiteX2" fmla="*/ 2110 w 19609"/>
                <a:gd name="connsiteY2" fmla="*/ 3071422 h 13172504"/>
                <a:gd name="connsiteX3" fmla="*/ 7127 w 19609"/>
                <a:gd name="connsiteY3" fmla="*/ 3067774 h 13172504"/>
                <a:gd name="connsiteX4" fmla="*/ 9768 w 19609"/>
                <a:gd name="connsiteY4" fmla="*/ 3565649 h 13172504"/>
                <a:gd name="connsiteX5" fmla="*/ 14864 w 19609"/>
                <a:gd name="connsiteY5" fmla="*/ 3566288 h 13172504"/>
                <a:gd name="connsiteX6" fmla="*/ 16495 w 19609"/>
                <a:gd name="connsiteY6" fmla="*/ 4249955 h 13172504"/>
                <a:gd name="connsiteX7" fmla="*/ 16796 w 19609"/>
                <a:gd name="connsiteY7" fmla="*/ 6348632 h 13172504"/>
                <a:gd name="connsiteX8" fmla="*/ 19430 w 19609"/>
                <a:gd name="connsiteY8" fmla="*/ 9699499 h 13172504"/>
                <a:gd name="connsiteX9" fmla="*/ 19609 w 19609"/>
                <a:gd name="connsiteY9" fmla="*/ 13172504 h 13172504"/>
                <a:gd name="connsiteX0" fmla="*/ 89 w 19609"/>
                <a:gd name="connsiteY0" fmla="*/ 0 h 13734650"/>
                <a:gd name="connsiteX1" fmla="*/ 0 w 19609"/>
                <a:gd name="connsiteY1" fmla="*/ 2824078 h 13734650"/>
                <a:gd name="connsiteX2" fmla="*/ 2110 w 19609"/>
                <a:gd name="connsiteY2" fmla="*/ 3633568 h 13734650"/>
                <a:gd name="connsiteX3" fmla="*/ 7127 w 19609"/>
                <a:gd name="connsiteY3" fmla="*/ 3629920 h 13734650"/>
                <a:gd name="connsiteX4" fmla="*/ 9768 w 19609"/>
                <a:gd name="connsiteY4" fmla="*/ 4127795 h 13734650"/>
                <a:gd name="connsiteX5" fmla="*/ 14864 w 19609"/>
                <a:gd name="connsiteY5" fmla="*/ 4128434 h 13734650"/>
                <a:gd name="connsiteX6" fmla="*/ 16495 w 19609"/>
                <a:gd name="connsiteY6" fmla="*/ 4812101 h 13734650"/>
                <a:gd name="connsiteX7" fmla="*/ 16796 w 19609"/>
                <a:gd name="connsiteY7" fmla="*/ 6910778 h 13734650"/>
                <a:gd name="connsiteX8" fmla="*/ 19430 w 19609"/>
                <a:gd name="connsiteY8" fmla="*/ 10261645 h 13734650"/>
                <a:gd name="connsiteX9" fmla="*/ 19609 w 19609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5231 w 19554"/>
                <a:gd name="connsiteY5" fmla="*/ 3453861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15231 w 19554"/>
                <a:gd name="connsiteY4" fmla="*/ 3453861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231 w 19554"/>
                <a:gd name="connsiteY4" fmla="*/ 3453861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635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635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635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635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23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357 w 19554"/>
                <a:gd name="connsiteY5" fmla="*/ 4759633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77 w 19554"/>
                <a:gd name="connsiteY6" fmla="*/ 637111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83 w 19554"/>
                <a:gd name="connsiteY8" fmla="*/ 9662023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83 w 19554"/>
                <a:gd name="connsiteY8" fmla="*/ 9662023 h 13734650"/>
                <a:gd name="connsiteX9" fmla="*/ 19466 w 19554"/>
                <a:gd name="connsiteY9" fmla="*/ 10480751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83 w 19554"/>
                <a:gd name="connsiteY8" fmla="*/ 9662023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83 w 19554"/>
                <a:gd name="connsiteY8" fmla="*/ 9662023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10 w 19554"/>
                <a:gd name="connsiteY8" fmla="*/ 9527107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154 w 19554"/>
                <a:gd name="connsiteY7" fmla="*/ 9004183 h 13734650"/>
                <a:gd name="connsiteX8" fmla="*/ 19210 w 19554"/>
                <a:gd name="connsiteY8" fmla="*/ 9527107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154 w 19554"/>
                <a:gd name="connsiteY7" fmla="*/ 9004183 h 13734650"/>
                <a:gd name="connsiteX8" fmla="*/ 19302 w 19554"/>
                <a:gd name="connsiteY8" fmla="*/ 951211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154 w 19554"/>
                <a:gd name="connsiteY7" fmla="*/ 9004183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10 w 19554"/>
                <a:gd name="connsiteY5" fmla="*/ 4294928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47 w 19554"/>
                <a:gd name="connsiteY5" fmla="*/ 4324909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91 w 19554"/>
                <a:gd name="connsiteY7" fmla="*/ 8974202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247 w 19554"/>
                <a:gd name="connsiteY8" fmla="*/ 9519612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229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00 w 19554"/>
                <a:gd name="connsiteY7" fmla="*/ 9004183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3460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3460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3460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00 w 19554"/>
                <a:gd name="connsiteY8" fmla="*/ 9542096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18 w 19554"/>
                <a:gd name="connsiteY8" fmla="*/ 9512115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569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18 w 19554"/>
                <a:gd name="connsiteY8" fmla="*/ 9512115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1 w 19521"/>
                <a:gd name="connsiteY0" fmla="*/ 0 h 13734650"/>
                <a:gd name="connsiteX1" fmla="*/ 352 w 19521"/>
                <a:gd name="connsiteY1" fmla="*/ 2749124 h 13734650"/>
                <a:gd name="connsiteX2" fmla="*/ 2536 w 19521"/>
                <a:gd name="connsiteY2" fmla="*/ 3633568 h 13734650"/>
                <a:gd name="connsiteX3" fmla="*/ 11973 w 19521"/>
                <a:gd name="connsiteY3" fmla="*/ 3629920 h 13734650"/>
                <a:gd name="connsiteX4" fmla="*/ 15345 w 19521"/>
                <a:gd name="connsiteY4" fmla="*/ 3461355 h 13734650"/>
                <a:gd name="connsiteX5" fmla="*/ 17196 w 19521"/>
                <a:gd name="connsiteY5" fmla="*/ 4294928 h 13734650"/>
                <a:gd name="connsiteX6" fmla="*/ 17626 w 19521"/>
                <a:gd name="connsiteY6" fmla="*/ 6431080 h 13734650"/>
                <a:gd name="connsiteX7" fmla="*/ 19049 w 19521"/>
                <a:gd name="connsiteY7" fmla="*/ 9034164 h 13734650"/>
                <a:gd name="connsiteX8" fmla="*/ 19085 w 19521"/>
                <a:gd name="connsiteY8" fmla="*/ 9512115 h 13734650"/>
                <a:gd name="connsiteX9" fmla="*/ 19378 w 19521"/>
                <a:gd name="connsiteY9" fmla="*/ 10518227 h 13734650"/>
                <a:gd name="connsiteX10" fmla="*/ 19521 w 19521"/>
                <a:gd name="connsiteY10" fmla="*/ 13734650 h 13734650"/>
                <a:gd name="connsiteX0" fmla="*/ 53 w 19169"/>
                <a:gd name="connsiteY0" fmla="*/ 0 h 13727156"/>
                <a:gd name="connsiteX1" fmla="*/ 0 w 19169"/>
                <a:gd name="connsiteY1" fmla="*/ 2741630 h 13727156"/>
                <a:gd name="connsiteX2" fmla="*/ 2184 w 19169"/>
                <a:gd name="connsiteY2" fmla="*/ 3626074 h 13727156"/>
                <a:gd name="connsiteX3" fmla="*/ 11621 w 19169"/>
                <a:gd name="connsiteY3" fmla="*/ 3622426 h 13727156"/>
                <a:gd name="connsiteX4" fmla="*/ 14993 w 19169"/>
                <a:gd name="connsiteY4" fmla="*/ 3453861 h 13727156"/>
                <a:gd name="connsiteX5" fmla="*/ 16844 w 19169"/>
                <a:gd name="connsiteY5" fmla="*/ 4287434 h 13727156"/>
                <a:gd name="connsiteX6" fmla="*/ 17274 w 19169"/>
                <a:gd name="connsiteY6" fmla="*/ 6423586 h 13727156"/>
                <a:gd name="connsiteX7" fmla="*/ 18697 w 19169"/>
                <a:gd name="connsiteY7" fmla="*/ 9026670 h 13727156"/>
                <a:gd name="connsiteX8" fmla="*/ 18733 w 19169"/>
                <a:gd name="connsiteY8" fmla="*/ 9504621 h 13727156"/>
                <a:gd name="connsiteX9" fmla="*/ 19026 w 19169"/>
                <a:gd name="connsiteY9" fmla="*/ 10510733 h 13727156"/>
                <a:gd name="connsiteX10" fmla="*/ 19169 w 19169"/>
                <a:gd name="connsiteY10" fmla="*/ 13727156 h 13727156"/>
                <a:gd name="connsiteX0" fmla="*/ 53 w 19169"/>
                <a:gd name="connsiteY0" fmla="*/ 0 h 13727156"/>
                <a:gd name="connsiteX1" fmla="*/ 0 w 19169"/>
                <a:gd name="connsiteY1" fmla="*/ 2741630 h 13727156"/>
                <a:gd name="connsiteX2" fmla="*/ 2184 w 19169"/>
                <a:gd name="connsiteY2" fmla="*/ 3626074 h 13727156"/>
                <a:gd name="connsiteX3" fmla="*/ 11621 w 19169"/>
                <a:gd name="connsiteY3" fmla="*/ 3622426 h 13727156"/>
                <a:gd name="connsiteX4" fmla="*/ 14993 w 19169"/>
                <a:gd name="connsiteY4" fmla="*/ 3453861 h 13727156"/>
                <a:gd name="connsiteX5" fmla="*/ 16844 w 19169"/>
                <a:gd name="connsiteY5" fmla="*/ 4287434 h 13727156"/>
                <a:gd name="connsiteX6" fmla="*/ 17274 w 19169"/>
                <a:gd name="connsiteY6" fmla="*/ 6423586 h 13727156"/>
                <a:gd name="connsiteX7" fmla="*/ 18697 w 19169"/>
                <a:gd name="connsiteY7" fmla="*/ 9026670 h 13727156"/>
                <a:gd name="connsiteX8" fmla="*/ 18733 w 19169"/>
                <a:gd name="connsiteY8" fmla="*/ 9504621 h 13727156"/>
                <a:gd name="connsiteX9" fmla="*/ 19026 w 19169"/>
                <a:gd name="connsiteY9" fmla="*/ 10510733 h 13727156"/>
                <a:gd name="connsiteX10" fmla="*/ 19169 w 19169"/>
                <a:gd name="connsiteY10" fmla="*/ 13727156 h 13727156"/>
                <a:gd name="connsiteX0" fmla="*/ 5 w 19121"/>
                <a:gd name="connsiteY0" fmla="*/ 0 h 13727156"/>
                <a:gd name="connsiteX1" fmla="*/ 7 w 19121"/>
                <a:gd name="connsiteY1" fmla="*/ 2764116 h 13727156"/>
                <a:gd name="connsiteX2" fmla="*/ 2136 w 19121"/>
                <a:gd name="connsiteY2" fmla="*/ 3626074 h 13727156"/>
                <a:gd name="connsiteX3" fmla="*/ 11573 w 19121"/>
                <a:gd name="connsiteY3" fmla="*/ 3622426 h 13727156"/>
                <a:gd name="connsiteX4" fmla="*/ 14945 w 19121"/>
                <a:gd name="connsiteY4" fmla="*/ 3453861 h 13727156"/>
                <a:gd name="connsiteX5" fmla="*/ 16796 w 19121"/>
                <a:gd name="connsiteY5" fmla="*/ 4287434 h 13727156"/>
                <a:gd name="connsiteX6" fmla="*/ 17226 w 19121"/>
                <a:gd name="connsiteY6" fmla="*/ 6423586 h 13727156"/>
                <a:gd name="connsiteX7" fmla="*/ 18649 w 19121"/>
                <a:gd name="connsiteY7" fmla="*/ 9026670 h 13727156"/>
                <a:gd name="connsiteX8" fmla="*/ 18685 w 19121"/>
                <a:gd name="connsiteY8" fmla="*/ 9504621 h 13727156"/>
                <a:gd name="connsiteX9" fmla="*/ 18978 w 19121"/>
                <a:gd name="connsiteY9" fmla="*/ 10510733 h 13727156"/>
                <a:gd name="connsiteX10" fmla="*/ 19121 w 19121"/>
                <a:gd name="connsiteY10" fmla="*/ 13727156 h 13727156"/>
                <a:gd name="connsiteX0" fmla="*/ 0 w 19116"/>
                <a:gd name="connsiteY0" fmla="*/ 0 h 13727156"/>
                <a:gd name="connsiteX1" fmla="*/ 2 w 19116"/>
                <a:gd name="connsiteY1" fmla="*/ 2764116 h 13727156"/>
                <a:gd name="connsiteX2" fmla="*/ 2131 w 19116"/>
                <a:gd name="connsiteY2" fmla="*/ 3626074 h 13727156"/>
                <a:gd name="connsiteX3" fmla="*/ 11568 w 19116"/>
                <a:gd name="connsiteY3" fmla="*/ 3622426 h 13727156"/>
                <a:gd name="connsiteX4" fmla="*/ 14940 w 19116"/>
                <a:gd name="connsiteY4" fmla="*/ 3453861 h 13727156"/>
                <a:gd name="connsiteX5" fmla="*/ 16791 w 19116"/>
                <a:gd name="connsiteY5" fmla="*/ 4287434 h 13727156"/>
                <a:gd name="connsiteX6" fmla="*/ 17221 w 19116"/>
                <a:gd name="connsiteY6" fmla="*/ 6423586 h 13727156"/>
                <a:gd name="connsiteX7" fmla="*/ 18644 w 19116"/>
                <a:gd name="connsiteY7" fmla="*/ 9026670 h 13727156"/>
                <a:gd name="connsiteX8" fmla="*/ 18680 w 19116"/>
                <a:gd name="connsiteY8" fmla="*/ 9504621 h 13727156"/>
                <a:gd name="connsiteX9" fmla="*/ 18973 w 19116"/>
                <a:gd name="connsiteY9" fmla="*/ 10510733 h 13727156"/>
                <a:gd name="connsiteX10" fmla="*/ 19116 w 19116"/>
                <a:gd name="connsiteY10" fmla="*/ 13727156 h 1372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16" h="13727156">
                  <a:moveTo>
                    <a:pt x="0" y="0"/>
                  </a:moveTo>
                  <a:cubicBezTo>
                    <a:pt x="1" y="921372"/>
                    <a:pt x="1" y="1842744"/>
                    <a:pt x="2" y="2764116"/>
                  </a:cubicBezTo>
                  <a:cubicBezTo>
                    <a:pt x="5" y="3192479"/>
                    <a:pt x="339" y="3608054"/>
                    <a:pt x="2131" y="3626074"/>
                  </a:cubicBezTo>
                  <a:lnTo>
                    <a:pt x="11568" y="3622426"/>
                  </a:lnTo>
                  <a:cubicBezTo>
                    <a:pt x="13030" y="3622457"/>
                    <a:pt x="13471" y="3466697"/>
                    <a:pt x="14940" y="3453861"/>
                  </a:cubicBezTo>
                  <a:cubicBezTo>
                    <a:pt x="16154" y="3457371"/>
                    <a:pt x="16695" y="3836389"/>
                    <a:pt x="16791" y="4287434"/>
                  </a:cubicBezTo>
                  <a:cubicBezTo>
                    <a:pt x="16947" y="5039460"/>
                    <a:pt x="17065" y="5671560"/>
                    <a:pt x="17221" y="6423586"/>
                  </a:cubicBezTo>
                  <a:cubicBezTo>
                    <a:pt x="17587" y="7853057"/>
                    <a:pt x="18523" y="7773627"/>
                    <a:pt x="18644" y="9026670"/>
                  </a:cubicBezTo>
                  <a:cubicBezTo>
                    <a:pt x="18657" y="9190984"/>
                    <a:pt x="18667" y="9340307"/>
                    <a:pt x="18680" y="9504621"/>
                  </a:cubicBezTo>
                  <a:cubicBezTo>
                    <a:pt x="18723" y="10063019"/>
                    <a:pt x="18928" y="9831962"/>
                    <a:pt x="18973" y="10510733"/>
                  </a:cubicBezTo>
                  <a:cubicBezTo>
                    <a:pt x="19018" y="11189504"/>
                    <a:pt x="19080" y="13258543"/>
                    <a:pt x="19116" y="13727156"/>
                  </a:cubicBezTo>
                </a:path>
              </a:pathLst>
            </a:custGeom>
            <a:ln w="38100" cmpd="sng">
              <a:solidFill>
                <a:srgbClr val="FFCC0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005563" y="1485810"/>
              <a:ext cx="2745328" cy="5315802"/>
              <a:chOff x="4217288" y="1485810"/>
              <a:chExt cx="2745328" cy="5315802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5410079" y="1485810"/>
                <a:ext cx="1552537" cy="5315802"/>
                <a:chOff x="5594911" y="1485810"/>
                <a:chExt cx="1552537" cy="5315802"/>
              </a:xfrm>
            </p:grpSpPr>
            <p:sp>
              <p:nvSpPr>
                <p:cNvPr id="62" name="Rectangle 7"/>
                <p:cNvSpPr/>
                <p:nvPr/>
              </p:nvSpPr>
              <p:spPr>
                <a:xfrm>
                  <a:off x="6436345" y="3314699"/>
                  <a:ext cx="126381" cy="728662"/>
                </a:xfrm>
                <a:custGeom>
                  <a:avLst/>
                  <a:gdLst>
                    <a:gd name="connsiteX0" fmla="*/ 0 w 254969"/>
                    <a:gd name="connsiteY0" fmla="*/ 0 h 457200"/>
                    <a:gd name="connsiteX1" fmla="*/ 254969 w 254969"/>
                    <a:gd name="connsiteY1" fmla="*/ 0 h 457200"/>
                    <a:gd name="connsiteX2" fmla="*/ 254969 w 254969"/>
                    <a:gd name="connsiteY2" fmla="*/ 457200 h 457200"/>
                    <a:gd name="connsiteX3" fmla="*/ 0 w 254969"/>
                    <a:gd name="connsiteY3" fmla="*/ 457200 h 457200"/>
                    <a:gd name="connsiteX4" fmla="*/ 0 w 254969"/>
                    <a:gd name="connsiteY4" fmla="*/ 0 h 457200"/>
                    <a:gd name="connsiteX0" fmla="*/ 142875 w 254969"/>
                    <a:gd name="connsiteY0" fmla="*/ 0 h 476250"/>
                    <a:gd name="connsiteX1" fmla="*/ 254969 w 254969"/>
                    <a:gd name="connsiteY1" fmla="*/ 19050 h 476250"/>
                    <a:gd name="connsiteX2" fmla="*/ 254969 w 254969"/>
                    <a:gd name="connsiteY2" fmla="*/ 476250 h 476250"/>
                    <a:gd name="connsiteX3" fmla="*/ 0 w 254969"/>
                    <a:gd name="connsiteY3" fmla="*/ 476250 h 476250"/>
                    <a:gd name="connsiteX4" fmla="*/ 142875 w 254969"/>
                    <a:gd name="connsiteY4" fmla="*/ 0 h 476250"/>
                    <a:gd name="connsiteX0" fmla="*/ 119062 w 231156"/>
                    <a:gd name="connsiteY0" fmla="*/ 0 h 476250"/>
                    <a:gd name="connsiteX1" fmla="*/ 231156 w 231156"/>
                    <a:gd name="connsiteY1" fmla="*/ 19050 h 476250"/>
                    <a:gd name="connsiteX2" fmla="*/ 231156 w 231156"/>
                    <a:gd name="connsiteY2" fmla="*/ 476250 h 476250"/>
                    <a:gd name="connsiteX3" fmla="*/ 0 w 231156"/>
                    <a:gd name="connsiteY3" fmla="*/ 402431 h 476250"/>
                    <a:gd name="connsiteX4" fmla="*/ 119062 w 231156"/>
                    <a:gd name="connsiteY4" fmla="*/ 0 h 476250"/>
                    <a:gd name="connsiteX0" fmla="*/ 119062 w 231156"/>
                    <a:gd name="connsiteY0" fmla="*/ 0 h 723900"/>
                    <a:gd name="connsiteX1" fmla="*/ 231156 w 231156"/>
                    <a:gd name="connsiteY1" fmla="*/ 19050 h 723900"/>
                    <a:gd name="connsiteX2" fmla="*/ 23987 w 231156"/>
                    <a:gd name="connsiteY2" fmla="*/ 723900 h 723900"/>
                    <a:gd name="connsiteX3" fmla="*/ 0 w 231156"/>
                    <a:gd name="connsiteY3" fmla="*/ 402431 h 723900"/>
                    <a:gd name="connsiteX4" fmla="*/ 119062 w 231156"/>
                    <a:gd name="connsiteY4" fmla="*/ 0 h 723900"/>
                    <a:gd name="connsiteX0" fmla="*/ 119062 w 119062"/>
                    <a:gd name="connsiteY0" fmla="*/ 0 h 723900"/>
                    <a:gd name="connsiteX1" fmla="*/ 85900 w 119062"/>
                    <a:gd name="connsiteY1" fmla="*/ 502444 h 723900"/>
                    <a:gd name="connsiteX2" fmla="*/ 23987 w 119062"/>
                    <a:gd name="connsiteY2" fmla="*/ 723900 h 723900"/>
                    <a:gd name="connsiteX3" fmla="*/ 0 w 119062"/>
                    <a:gd name="connsiteY3" fmla="*/ 402431 h 723900"/>
                    <a:gd name="connsiteX4" fmla="*/ 119062 w 119062"/>
                    <a:gd name="connsiteY4" fmla="*/ 0 h 723900"/>
                    <a:gd name="connsiteX0" fmla="*/ 119062 w 126381"/>
                    <a:gd name="connsiteY0" fmla="*/ 0 h 723900"/>
                    <a:gd name="connsiteX1" fmla="*/ 126381 w 126381"/>
                    <a:gd name="connsiteY1" fmla="*/ 390525 h 723900"/>
                    <a:gd name="connsiteX2" fmla="*/ 23987 w 126381"/>
                    <a:gd name="connsiteY2" fmla="*/ 723900 h 723900"/>
                    <a:gd name="connsiteX3" fmla="*/ 0 w 126381"/>
                    <a:gd name="connsiteY3" fmla="*/ 402431 h 723900"/>
                    <a:gd name="connsiteX4" fmla="*/ 119062 w 126381"/>
                    <a:gd name="connsiteY4" fmla="*/ 0 h 723900"/>
                    <a:gd name="connsiteX0" fmla="*/ 119062 w 126381"/>
                    <a:gd name="connsiteY0" fmla="*/ 0 h 728662"/>
                    <a:gd name="connsiteX1" fmla="*/ 126381 w 126381"/>
                    <a:gd name="connsiteY1" fmla="*/ 390525 h 728662"/>
                    <a:gd name="connsiteX2" fmla="*/ 26368 w 126381"/>
                    <a:gd name="connsiteY2" fmla="*/ 728662 h 728662"/>
                    <a:gd name="connsiteX3" fmla="*/ 0 w 126381"/>
                    <a:gd name="connsiteY3" fmla="*/ 402431 h 728662"/>
                    <a:gd name="connsiteX4" fmla="*/ 119062 w 126381"/>
                    <a:gd name="connsiteY4" fmla="*/ 0 h 728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81" h="728662">
                      <a:moveTo>
                        <a:pt x="119062" y="0"/>
                      </a:moveTo>
                      <a:lnTo>
                        <a:pt x="126381" y="390525"/>
                      </a:lnTo>
                      <a:lnTo>
                        <a:pt x="26368" y="728662"/>
                      </a:lnTo>
                      <a:lnTo>
                        <a:pt x="0" y="402431"/>
                      </a:lnTo>
                      <a:lnTo>
                        <a:pt x="119062" y="0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  <a:headEnd type="none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>
                  <a:off x="5594911" y="1485810"/>
                  <a:ext cx="1552537" cy="5315802"/>
                </a:xfrm>
                <a:custGeom>
                  <a:avLst/>
                  <a:gdLst>
                    <a:gd name="connsiteX0" fmla="*/ 147462 w 1985990"/>
                    <a:gd name="connsiteY0" fmla="*/ 2427 h 712546"/>
                    <a:gd name="connsiteX1" fmla="*/ 186373 w 1985990"/>
                    <a:gd name="connsiteY1" fmla="*/ 109431 h 712546"/>
                    <a:gd name="connsiteX2" fmla="*/ 1985990 w 1985990"/>
                    <a:gd name="connsiteY2" fmla="*/ 712546 h 712546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3503022"/>
                    <a:gd name="connsiteY0" fmla="*/ 856878 h 1751823"/>
                    <a:gd name="connsiteX1" fmla="*/ 876554 w 3503022"/>
                    <a:gd name="connsiteY1" fmla="*/ 844 h 1751823"/>
                    <a:gd name="connsiteX2" fmla="*/ 3503022 w 3503022"/>
                    <a:gd name="connsiteY2" fmla="*/ 1751823 h 1751823"/>
                    <a:gd name="connsiteX0" fmla="*/ 4679 w 3487181"/>
                    <a:gd name="connsiteY0" fmla="*/ 50361 h 945306"/>
                    <a:gd name="connsiteX1" fmla="*/ 3088347 w 3487181"/>
                    <a:gd name="connsiteY1" fmla="*/ 1723 h 945306"/>
                    <a:gd name="connsiteX2" fmla="*/ 3487181 w 3487181"/>
                    <a:gd name="connsiteY2" fmla="*/ 945306 h 945306"/>
                    <a:gd name="connsiteX0" fmla="*/ 0 w 3482502"/>
                    <a:gd name="connsiteY0" fmla="*/ 50361 h 945306"/>
                    <a:gd name="connsiteX1" fmla="*/ 3083668 w 3482502"/>
                    <a:gd name="connsiteY1" fmla="*/ 1723 h 945306"/>
                    <a:gd name="connsiteX2" fmla="*/ 3482502 w 3482502"/>
                    <a:gd name="connsiteY2" fmla="*/ 945306 h 945306"/>
                    <a:gd name="connsiteX0" fmla="*/ 0 w 3482502"/>
                    <a:gd name="connsiteY0" fmla="*/ 48638 h 943583"/>
                    <a:gd name="connsiteX1" fmla="*/ 3083668 w 3482502"/>
                    <a:gd name="connsiteY1" fmla="*/ 0 h 943583"/>
                    <a:gd name="connsiteX2" fmla="*/ 3482502 w 3482502"/>
                    <a:gd name="connsiteY2" fmla="*/ 943583 h 943583"/>
                    <a:gd name="connsiteX0" fmla="*/ 0 w 3472774"/>
                    <a:gd name="connsiteY0" fmla="*/ 136187 h 943583"/>
                    <a:gd name="connsiteX1" fmla="*/ 3073940 w 3472774"/>
                    <a:gd name="connsiteY1" fmla="*/ 0 h 943583"/>
                    <a:gd name="connsiteX2" fmla="*/ 3472774 w 3472774"/>
                    <a:gd name="connsiteY2" fmla="*/ 943583 h 943583"/>
                    <a:gd name="connsiteX0" fmla="*/ 0 w 3472774"/>
                    <a:gd name="connsiteY0" fmla="*/ 19455 h 826851"/>
                    <a:gd name="connsiteX1" fmla="*/ 3463047 w 3472774"/>
                    <a:gd name="connsiteY1" fmla="*/ 0 h 826851"/>
                    <a:gd name="connsiteX2" fmla="*/ 3472774 w 3472774"/>
                    <a:gd name="connsiteY2" fmla="*/ 826851 h 826851"/>
                    <a:gd name="connsiteX0" fmla="*/ 0 w 3472774"/>
                    <a:gd name="connsiteY0" fmla="*/ 0 h 807396"/>
                    <a:gd name="connsiteX1" fmla="*/ 3453319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0 h 807396"/>
                    <a:gd name="connsiteX1" fmla="*/ 3472774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9728 h 817124"/>
                    <a:gd name="connsiteX1" fmla="*/ 3472774 w 3472774"/>
                    <a:gd name="connsiteY1" fmla="*/ 0 h 817124"/>
                    <a:gd name="connsiteX2" fmla="*/ 3472774 w 3472774"/>
                    <a:gd name="connsiteY2" fmla="*/ 817124 h 817124"/>
                    <a:gd name="connsiteX0" fmla="*/ 0 w 3472774"/>
                    <a:gd name="connsiteY0" fmla="*/ 0 h 807396"/>
                    <a:gd name="connsiteX1" fmla="*/ 3463047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5296948"/>
                    <a:gd name="connsiteY0" fmla="*/ 0 h 4211332"/>
                    <a:gd name="connsiteX1" fmla="*/ 5287221 w 5296948"/>
                    <a:gd name="connsiteY1" fmla="*/ 3403936 h 4211332"/>
                    <a:gd name="connsiteX2" fmla="*/ 5296948 w 5296948"/>
                    <a:gd name="connsiteY2" fmla="*/ 4211332 h 4211332"/>
                    <a:gd name="connsiteX0" fmla="*/ 13208 w 5310156"/>
                    <a:gd name="connsiteY0" fmla="*/ 0 h 4211332"/>
                    <a:gd name="connsiteX1" fmla="*/ 0 w 5310156"/>
                    <a:gd name="connsiteY1" fmla="*/ 707311 h 4211332"/>
                    <a:gd name="connsiteX2" fmla="*/ 5310156 w 5310156"/>
                    <a:gd name="connsiteY2" fmla="*/ 4211332 h 4211332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0 w 3273228"/>
                    <a:gd name="connsiteY2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147170 w 3273228"/>
                    <a:gd name="connsiteY2" fmla="*/ 3669797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78334 w 3273228"/>
                    <a:gd name="connsiteY2" fmla="*/ 3680849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61125 w 3273228"/>
                    <a:gd name="connsiteY2" fmla="*/ 3702952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42812 w 3273228"/>
                    <a:gd name="connsiteY1" fmla="*/ 552587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0 w 3617931"/>
                    <a:gd name="connsiteY0" fmla="*/ 0 h 6123283"/>
                    <a:gd name="connsiteX1" fmla="*/ 3617932 w 3617931"/>
                    <a:gd name="connsiteY1" fmla="*/ 663105 h 6123283"/>
                    <a:gd name="connsiteX2" fmla="*/ 2021356 w 3617931"/>
                    <a:gd name="connsiteY2" fmla="*/ 3559280 h 6123283"/>
                    <a:gd name="connsiteX3" fmla="*/ 1436245 w 3617931"/>
                    <a:gd name="connsiteY3" fmla="*/ 3813470 h 6123283"/>
                    <a:gd name="connsiteX4" fmla="*/ 375120 w 3617931"/>
                    <a:gd name="connsiteY4" fmla="*/ 6123283 h 6123283"/>
                    <a:gd name="connsiteX0" fmla="*/ 0 w 2064831"/>
                    <a:gd name="connsiteY0" fmla="*/ 0 h 6123283"/>
                    <a:gd name="connsiteX1" fmla="*/ 571907 w 2064831"/>
                    <a:gd name="connsiteY1" fmla="*/ 762571 h 6123283"/>
                    <a:gd name="connsiteX2" fmla="*/ 2021356 w 2064831"/>
                    <a:gd name="connsiteY2" fmla="*/ 3559280 h 6123283"/>
                    <a:gd name="connsiteX3" fmla="*/ 1436245 w 2064831"/>
                    <a:gd name="connsiteY3" fmla="*/ 3813470 h 6123283"/>
                    <a:gd name="connsiteX4" fmla="*/ 375120 w 2064831"/>
                    <a:gd name="connsiteY4" fmla="*/ 6123283 h 6123283"/>
                    <a:gd name="connsiteX0" fmla="*/ 0 w 1436246"/>
                    <a:gd name="connsiteY0" fmla="*/ 0 h 6123283"/>
                    <a:gd name="connsiteX1" fmla="*/ 571907 w 1436246"/>
                    <a:gd name="connsiteY1" fmla="*/ 762571 h 6123283"/>
                    <a:gd name="connsiteX2" fmla="*/ 592995 w 1436246"/>
                    <a:gd name="connsiteY2" fmla="*/ 5073368 h 6123283"/>
                    <a:gd name="connsiteX3" fmla="*/ 1436245 w 1436246"/>
                    <a:gd name="connsiteY3" fmla="*/ 3813470 h 6123283"/>
                    <a:gd name="connsiteX4" fmla="*/ 375120 w 1436246"/>
                    <a:gd name="connsiteY4" fmla="*/ 6123283 h 6123283"/>
                    <a:gd name="connsiteX0" fmla="*/ 78164 w 786170"/>
                    <a:gd name="connsiteY0" fmla="*/ 0 h 6123283"/>
                    <a:gd name="connsiteX1" fmla="*/ 650071 w 786170"/>
                    <a:gd name="connsiteY1" fmla="*/ 762571 h 6123283"/>
                    <a:gd name="connsiteX2" fmla="*/ 671159 w 786170"/>
                    <a:gd name="connsiteY2" fmla="*/ 5073368 h 6123283"/>
                    <a:gd name="connsiteX3" fmla="*/ 0 w 786170"/>
                    <a:gd name="connsiteY3" fmla="*/ 5659111 h 6123283"/>
                    <a:gd name="connsiteX4" fmla="*/ 453284 w 786170"/>
                    <a:gd name="connsiteY4" fmla="*/ 6123283 h 6123283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0 w 3034729"/>
                    <a:gd name="connsiteY4" fmla="*/ 6012765 h 6012765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397235 w 3034729"/>
                    <a:gd name="connsiteY4" fmla="*/ 5638929 h 6012765"/>
                    <a:gd name="connsiteX5" fmla="*/ 0 w 3034729"/>
                    <a:gd name="connsiteY5" fmla="*/ 6012765 h 6012765"/>
                    <a:gd name="connsiteX0" fmla="*/ 2326723 w 2919718"/>
                    <a:gd name="connsiteY0" fmla="*/ 0 h 6012765"/>
                    <a:gd name="connsiteX1" fmla="*/ 2898630 w 2919718"/>
                    <a:gd name="connsiteY1" fmla="*/ 762571 h 6012765"/>
                    <a:gd name="connsiteX2" fmla="*/ 2919718 w 2919718"/>
                    <a:gd name="connsiteY2" fmla="*/ 5073368 h 6012765"/>
                    <a:gd name="connsiteX3" fmla="*/ 2248559 w 2919718"/>
                    <a:gd name="connsiteY3" fmla="*/ 5659111 h 6012765"/>
                    <a:gd name="connsiteX4" fmla="*/ 397235 w 2919718"/>
                    <a:gd name="connsiteY4" fmla="*/ 5638929 h 6012765"/>
                    <a:gd name="connsiteX5" fmla="*/ 0 w 2919718"/>
                    <a:gd name="connsiteY5" fmla="*/ 6012765 h 6012765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485788 w 2919718"/>
                    <a:gd name="connsiteY1" fmla="*/ 935713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5370 w 2919718"/>
                    <a:gd name="connsiteY3" fmla="*/ 5661815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067415 w 2919718"/>
                    <a:gd name="connsiteY3" fmla="*/ 5469734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637357 w 2919718"/>
                    <a:gd name="connsiteY4" fmla="*/ 5398149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565742 w 2919718"/>
                    <a:gd name="connsiteY4" fmla="*/ 5657865 h 6042523"/>
                    <a:gd name="connsiteX5" fmla="*/ 0 w 2919718"/>
                    <a:gd name="connsiteY5" fmla="*/ 6042523 h 6042523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148948 w 2970270"/>
                    <a:gd name="connsiteY0" fmla="*/ 0 h 6777379"/>
                    <a:gd name="connsiteX1" fmla="*/ 2869141 w 2970270"/>
                    <a:gd name="connsiteY1" fmla="*/ 1359452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0 w 2970270"/>
                    <a:gd name="connsiteY4" fmla="*/ 6777379 h 6777379"/>
                    <a:gd name="connsiteX0" fmla="*/ 0 w 821322"/>
                    <a:gd name="connsiteY0" fmla="*/ 0 h 6396673"/>
                    <a:gd name="connsiteX1" fmla="*/ 88533 w 821322"/>
                    <a:gd name="connsiteY1" fmla="*/ 3931877 h 6396673"/>
                    <a:gd name="connsiteX2" fmla="*/ 821322 w 821322"/>
                    <a:gd name="connsiteY2" fmla="*/ 5911028 h 6396673"/>
                    <a:gd name="connsiteX3" fmla="*/ 86974 w 821322"/>
                    <a:gd name="connsiteY3" fmla="*/ 6396673 h 6396673"/>
                    <a:gd name="connsiteX0" fmla="*/ 0 w 1607044"/>
                    <a:gd name="connsiteY0" fmla="*/ 0 h 6396673"/>
                    <a:gd name="connsiteX1" fmla="*/ 88533 w 1607044"/>
                    <a:gd name="connsiteY1" fmla="*/ 3931877 h 6396673"/>
                    <a:gd name="connsiteX2" fmla="*/ 1607044 w 1607044"/>
                    <a:gd name="connsiteY2" fmla="*/ 5713150 h 6396673"/>
                    <a:gd name="connsiteX3" fmla="*/ 86974 w 1607044"/>
                    <a:gd name="connsiteY3" fmla="*/ 6396673 h 6396673"/>
                    <a:gd name="connsiteX0" fmla="*/ 0 w 1818874"/>
                    <a:gd name="connsiteY0" fmla="*/ 0 h 6010809"/>
                    <a:gd name="connsiteX1" fmla="*/ 88533 w 1818874"/>
                    <a:gd name="connsiteY1" fmla="*/ 3931877 h 6010809"/>
                    <a:gd name="connsiteX2" fmla="*/ 1607044 w 1818874"/>
                    <a:gd name="connsiteY2" fmla="*/ 5713150 h 6010809"/>
                    <a:gd name="connsiteX3" fmla="*/ 1627606 w 1818874"/>
                    <a:gd name="connsiteY3" fmla="*/ 6010809 h 6010809"/>
                    <a:gd name="connsiteX0" fmla="*/ 0 w 1627606"/>
                    <a:gd name="connsiteY0" fmla="*/ 0 h 6010809"/>
                    <a:gd name="connsiteX1" fmla="*/ 88533 w 1627606"/>
                    <a:gd name="connsiteY1" fmla="*/ 3931877 h 6010809"/>
                    <a:gd name="connsiteX2" fmla="*/ 1607044 w 1627606"/>
                    <a:gd name="connsiteY2" fmla="*/ 5713150 h 6010809"/>
                    <a:gd name="connsiteX3" fmla="*/ 1627606 w 1627606"/>
                    <a:gd name="connsiteY3" fmla="*/ 6010809 h 6010809"/>
                    <a:gd name="connsiteX0" fmla="*/ 0 w 1610755"/>
                    <a:gd name="connsiteY0" fmla="*/ 0 h 6016220"/>
                    <a:gd name="connsiteX1" fmla="*/ 88533 w 1610755"/>
                    <a:gd name="connsiteY1" fmla="*/ 3931877 h 6016220"/>
                    <a:gd name="connsiteX2" fmla="*/ 1607044 w 1610755"/>
                    <a:gd name="connsiteY2" fmla="*/ 5713150 h 6016220"/>
                    <a:gd name="connsiteX3" fmla="*/ 1610755 w 1610755"/>
                    <a:gd name="connsiteY3" fmla="*/ 6016220 h 6016220"/>
                    <a:gd name="connsiteX0" fmla="*/ 0 w 1607043"/>
                    <a:gd name="connsiteY0" fmla="*/ 0 h 6013515"/>
                    <a:gd name="connsiteX1" fmla="*/ 88533 w 1607043"/>
                    <a:gd name="connsiteY1" fmla="*/ 3931877 h 6013515"/>
                    <a:gd name="connsiteX2" fmla="*/ 1607044 w 1607043"/>
                    <a:gd name="connsiteY2" fmla="*/ 5713150 h 6013515"/>
                    <a:gd name="connsiteX3" fmla="*/ 1606541 w 1607043"/>
                    <a:gd name="connsiteY3" fmla="*/ 6013515 h 6013515"/>
                    <a:gd name="connsiteX0" fmla="*/ 0 w 1607087"/>
                    <a:gd name="connsiteY0" fmla="*/ 0 h 6013515"/>
                    <a:gd name="connsiteX1" fmla="*/ 88533 w 1607087"/>
                    <a:gd name="connsiteY1" fmla="*/ 3931877 h 6013515"/>
                    <a:gd name="connsiteX2" fmla="*/ 1607044 w 1607087"/>
                    <a:gd name="connsiteY2" fmla="*/ 5713150 h 6013515"/>
                    <a:gd name="connsiteX3" fmla="*/ 1606541 w 1607087"/>
                    <a:gd name="connsiteY3" fmla="*/ 6013515 h 6013515"/>
                    <a:gd name="connsiteX0" fmla="*/ 0 w 1607073"/>
                    <a:gd name="connsiteY0" fmla="*/ 0 h 6013515"/>
                    <a:gd name="connsiteX1" fmla="*/ 88533 w 1607073"/>
                    <a:gd name="connsiteY1" fmla="*/ 3931877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3"/>
                    <a:gd name="connsiteY0" fmla="*/ 0 h 6013515"/>
                    <a:gd name="connsiteX1" fmla="*/ 84319 w 1607073"/>
                    <a:gd name="connsiteY1" fmla="*/ 3804724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5"/>
                    <a:gd name="connsiteY0" fmla="*/ 0 h 6013515"/>
                    <a:gd name="connsiteX1" fmla="*/ 84319 w 1607075"/>
                    <a:gd name="connsiteY1" fmla="*/ 3804724 h 6013515"/>
                    <a:gd name="connsiteX2" fmla="*/ 1607045 w 1607075"/>
                    <a:gd name="connsiteY2" fmla="*/ 5631988 h 6013515"/>
                    <a:gd name="connsiteX3" fmla="*/ 1606541 w 1607075"/>
                    <a:gd name="connsiteY3" fmla="*/ 6013515 h 6013515"/>
                    <a:gd name="connsiteX0" fmla="*/ 0 w 1573372"/>
                    <a:gd name="connsiteY0" fmla="*/ 0 h 6037863"/>
                    <a:gd name="connsiteX1" fmla="*/ 50618 w 1573372"/>
                    <a:gd name="connsiteY1" fmla="*/ 3829072 h 6037863"/>
                    <a:gd name="connsiteX2" fmla="*/ 1573344 w 1573372"/>
                    <a:gd name="connsiteY2" fmla="*/ 5656336 h 6037863"/>
                    <a:gd name="connsiteX3" fmla="*/ 1572840 w 1573372"/>
                    <a:gd name="connsiteY3" fmla="*/ 6037863 h 6037863"/>
                    <a:gd name="connsiteX0" fmla="*/ 0 w 1573374"/>
                    <a:gd name="connsiteY0" fmla="*/ 0 h 5656336"/>
                    <a:gd name="connsiteX1" fmla="*/ 50618 w 1573374"/>
                    <a:gd name="connsiteY1" fmla="*/ 3829072 h 5656336"/>
                    <a:gd name="connsiteX2" fmla="*/ 1573344 w 1573374"/>
                    <a:gd name="connsiteY2" fmla="*/ 5656336 h 5656336"/>
                    <a:gd name="connsiteX0" fmla="*/ 0 w 50617"/>
                    <a:gd name="connsiteY0" fmla="*/ 0 h 3829072"/>
                    <a:gd name="connsiteX1" fmla="*/ 50618 w 50617"/>
                    <a:gd name="connsiteY1" fmla="*/ 3829072 h 3829072"/>
                    <a:gd name="connsiteX0" fmla="*/ 2712866 w 2712866"/>
                    <a:gd name="connsiteY0" fmla="*/ 0 h 6015014"/>
                    <a:gd name="connsiteX1" fmla="*/ 0 w 2712866"/>
                    <a:gd name="connsiteY1" fmla="*/ 6015014 h 6015014"/>
                    <a:gd name="connsiteX0" fmla="*/ 2746567 w 2746567"/>
                    <a:gd name="connsiteY0" fmla="*/ 0 h 6039362"/>
                    <a:gd name="connsiteX1" fmla="*/ 0 w 2746567"/>
                    <a:gd name="connsiteY1" fmla="*/ 6039362 h 6039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46567" h="6039362">
                      <a:moveTo>
                        <a:pt x="2746567" y="0"/>
                      </a:moveTo>
                      <a:lnTo>
                        <a:pt x="0" y="6039362"/>
                      </a:lnTo>
                    </a:path>
                  </a:pathLst>
                </a:custGeom>
                <a:ln w="95250" cmpd="sng">
                  <a:solidFill>
                    <a:schemeClr val="accent4">
                      <a:lumMod val="20000"/>
                      <a:lumOff val="80000"/>
                    </a:schemeClr>
                  </a:solidFill>
                  <a:head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5992365" y="2896904"/>
                <a:ext cx="557480" cy="280229"/>
                <a:chOff x="5992365" y="2896904"/>
                <a:chExt cx="557480" cy="280229"/>
              </a:xfrm>
            </p:grpSpPr>
            <p:sp>
              <p:nvSpPr>
                <p:cNvPr id="60" name="Rectangle 7"/>
                <p:cNvSpPr/>
                <p:nvPr/>
              </p:nvSpPr>
              <p:spPr>
                <a:xfrm>
                  <a:off x="6005759" y="3024641"/>
                  <a:ext cx="368608" cy="152492"/>
                </a:xfrm>
                <a:custGeom>
                  <a:avLst/>
                  <a:gdLst>
                    <a:gd name="connsiteX0" fmla="*/ 0 w 254969"/>
                    <a:gd name="connsiteY0" fmla="*/ 0 h 457200"/>
                    <a:gd name="connsiteX1" fmla="*/ 254969 w 254969"/>
                    <a:gd name="connsiteY1" fmla="*/ 0 h 457200"/>
                    <a:gd name="connsiteX2" fmla="*/ 254969 w 254969"/>
                    <a:gd name="connsiteY2" fmla="*/ 457200 h 457200"/>
                    <a:gd name="connsiteX3" fmla="*/ 0 w 254969"/>
                    <a:gd name="connsiteY3" fmla="*/ 457200 h 457200"/>
                    <a:gd name="connsiteX4" fmla="*/ 0 w 254969"/>
                    <a:gd name="connsiteY4" fmla="*/ 0 h 457200"/>
                    <a:gd name="connsiteX0" fmla="*/ 142875 w 254969"/>
                    <a:gd name="connsiteY0" fmla="*/ 0 h 476250"/>
                    <a:gd name="connsiteX1" fmla="*/ 254969 w 254969"/>
                    <a:gd name="connsiteY1" fmla="*/ 19050 h 476250"/>
                    <a:gd name="connsiteX2" fmla="*/ 254969 w 254969"/>
                    <a:gd name="connsiteY2" fmla="*/ 476250 h 476250"/>
                    <a:gd name="connsiteX3" fmla="*/ 0 w 254969"/>
                    <a:gd name="connsiteY3" fmla="*/ 476250 h 476250"/>
                    <a:gd name="connsiteX4" fmla="*/ 142875 w 254969"/>
                    <a:gd name="connsiteY4" fmla="*/ 0 h 476250"/>
                    <a:gd name="connsiteX0" fmla="*/ 119062 w 231156"/>
                    <a:gd name="connsiteY0" fmla="*/ 0 h 476250"/>
                    <a:gd name="connsiteX1" fmla="*/ 231156 w 231156"/>
                    <a:gd name="connsiteY1" fmla="*/ 19050 h 476250"/>
                    <a:gd name="connsiteX2" fmla="*/ 231156 w 231156"/>
                    <a:gd name="connsiteY2" fmla="*/ 476250 h 476250"/>
                    <a:gd name="connsiteX3" fmla="*/ 0 w 231156"/>
                    <a:gd name="connsiteY3" fmla="*/ 402431 h 476250"/>
                    <a:gd name="connsiteX4" fmla="*/ 119062 w 231156"/>
                    <a:gd name="connsiteY4" fmla="*/ 0 h 476250"/>
                    <a:gd name="connsiteX0" fmla="*/ 119062 w 231156"/>
                    <a:gd name="connsiteY0" fmla="*/ 0 h 723900"/>
                    <a:gd name="connsiteX1" fmla="*/ 231156 w 231156"/>
                    <a:gd name="connsiteY1" fmla="*/ 19050 h 723900"/>
                    <a:gd name="connsiteX2" fmla="*/ 23987 w 231156"/>
                    <a:gd name="connsiteY2" fmla="*/ 723900 h 723900"/>
                    <a:gd name="connsiteX3" fmla="*/ 0 w 231156"/>
                    <a:gd name="connsiteY3" fmla="*/ 402431 h 723900"/>
                    <a:gd name="connsiteX4" fmla="*/ 119062 w 231156"/>
                    <a:gd name="connsiteY4" fmla="*/ 0 h 723900"/>
                    <a:gd name="connsiteX0" fmla="*/ 119062 w 119062"/>
                    <a:gd name="connsiteY0" fmla="*/ 0 h 723900"/>
                    <a:gd name="connsiteX1" fmla="*/ 85900 w 119062"/>
                    <a:gd name="connsiteY1" fmla="*/ 502444 h 723900"/>
                    <a:gd name="connsiteX2" fmla="*/ 23987 w 119062"/>
                    <a:gd name="connsiteY2" fmla="*/ 723900 h 723900"/>
                    <a:gd name="connsiteX3" fmla="*/ 0 w 119062"/>
                    <a:gd name="connsiteY3" fmla="*/ 402431 h 723900"/>
                    <a:gd name="connsiteX4" fmla="*/ 119062 w 119062"/>
                    <a:gd name="connsiteY4" fmla="*/ 0 h 723900"/>
                    <a:gd name="connsiteX0" fmla="*/ 119062 w 126381"/>
                    <a:gd name="connsiteY0" fmla="*/ 0 h 723900"/>
                    <a:gd name="connsiteX1" fmla="*/ 126381 w 126381"/>
                    <a:gd name="connsiteY1" fmla="*/ 390525 h 723900"/>
                    <a:gd name="connsiteX2" fmla="*/ 23987 w 126381"/>
                    <a:gd name="connsiteY2" fmla="*/ 723900 h 723900"/>
                    <a:gd name="connsiteX3" fmla="*/ 0 w 126381"/>
                    <a:gd name="connsiteY3" fmla="*/ 402431 h 723900"/>
                    <a:gd name="connsiteX4" fmla="*/ 119062 w 126381"/>
                    <a:gd name="connsiteY4" fmla="*/ 0 h 723900"/>
                    <a:gd name="connsiteX0" fmla="*/ 119062 w 126381"/>
                    <a:gd name="connsiteY0" fmla="*/ 0 h 728662"/>
                    <a:gd name="connsiteX1" fmla="*/ 126381 w 126381"/>
                    <a:gd name="connsiteY1" fmla="*/ 390525 h 728662"/>
                    <a:gd name="connsiteX2" fmla="*/ 26368 w 126381"/>
                    <a:gd name="connsiteY2" fmla="*/ 728662 h 728662"/>
                    <a:gd name="connsiteX3" fmla="*/ 0 w 126381"/>
                    <a:gd name="connsiteY3" fmla="*/ 402431 h 728662"/>
                    <a:gd name="connsiteX4" fmla="*/ 119062 w 126381"/>
                    <a:gd name="connsiteY4" fmla="*/ 0 h 728662"/>
                    <a:gd name="connsiteX0" fmla="*/ 93817 w 126381"/>
                    <a:gd name="connsiteY0" fmla="*/ 0 h 583088"/>
                    <a:gd name="connsiteX1" fmla="*/ 126381 w 126381"/>
                    <a:gd name="connsiteY1" fmla="*/ 244951 h 583088"/>
                    <a:gd name="connsiteX2" fmla="*/ 26368 w 126381"/>
                    <a:gd name="connsiteY2" fmla="*/ 583088 h 583088"/>
                    <a:gd name="connsiteX3" fmla="*/ 0 w 126381"/>
                    <a:gd name="connsiteY3" fmla="*/ 256857 h 583088"/>
                    <a:gd name="connsiteX4" fmla="*/ 93817 w 126381"/>
                    <a:gd name="connsiteY4" fmla="*/ 0 h 583088"/>
                    <a:gd name="connsiteX0" fmla="*/ 93817 w 93817"/>
                    <a:gd name="connsiteY0" fmla="*/ 0 h 583088"/>
                    <a:gd name="connsiteX1" fmla="*/ 92721 w 93817"/>
                    <a:gd name="connsiteY1" fmla="*/ 126332 h 583088"/>
                    <a:gd name="connsiteX2" fmla="*/ 26368 w 93817"/>
                    <a:gd name="connsiteY2" fmla="*/ 583088 h 583088"/>
                    <a:gd name="connsiteX3" fmla="*/ 0 w 93817"/>
                    <a:gd name="connsiteY3" fmla="*/ 256857 h 583088"/>
                    <a:gd name="connsiteX4" fmla="*/ 93817 w 93817"/>
                    <a:gd name="connsiteY4" fmla="*/ 0 h 583088"/>
                    <a:gd name="connsiteX0" fmla="*/ 144308 w 144308"/>
                    <a:gd name="connsiteY0" fmla="*/ 0 h 583088"/>
                    <a:gd name="connsiteX1" fmla="*/ 143212 w 144308"/>
                    <a:gd name="connsiteY1" fmla="*/ 126332 h 583088"/>
                    <a:gd name="connsiteX2" fmla="*/ 76859 w 144308"/>
                    <a:gd name="connsiteY2" fmla="*/ 583088 h 583088"/>
                    <a:gd name="connsiteX3" fmla="*/ 0 w 144308"/>
                    <a:gd name="connsiteY3" fmla="*/ 348516 h 583088"/>
                    <a:gd name="connsiteX4" fmla="*/ 144308 w 144308"/>
                    <a:gd name="connsiteY4" fmla="*/ 0 h 583088"/>
                    <a:gd name="connsiteX0" fmla="*/ 239679 w 239679"/>
                    <a:gd name="connsiteY0" fmla="*/ 0 h 583088"/>
                    <a:gd name="connsiteX1" fmla="*/ 238583 w 239679"/>
                    <a:gd name="connsiteY1" fmla="*/ 126332 h 583088"/>
                    <a:gd name="connsiteX2" fmla="*/ 172230 w 239679"/>
                    <a:gd name="connsiteY2" fmla="*/ 583088 h 583088"/>
                    <a:gd name="connsiteX3" fmla="*/ 0 w 239679"/>
                    <a:gd name="connsiteY3" fmla="*/ 186767 h 583088"/>
                    <a:gd name="connsiteX4" fmla="*/ 239679 w 239679"/>
                    <a:gd name="connsiteY4" fmla="*/ 0 h 583088"/>
                    <a:gd name="connsiteX0" fmla="*/ 239679 w 261027"/>
                    <a:gd name="connsiteY0" fmla="*/ 0 h 583088"/>
                    <a:gd name="connsiteX1" fmla="*/ 261023 w 261027"/>
                    <a:gd name="connsiteY1" fmla="*/ 277300 h 583088"/>
                    <a:gd name="connsiteX2" fmla="*/ 172230 w 261027"/>
                    <a:gd name="connsiteY2" fmla="*/ 583088 h 583088"/>
                    <a:gd name="connsiteX3" fmla="*/ 0 w 261027"/>
                    <a:gd name="connsiteY3" fmla="*/ 186767 h 583088"/>
                    <a:gd name="connsiteX4" fmla="*/ 239679 w 261027"/>
                    <a:gd name="connsiteY4" fmla="*/ 0 h 583088"/>
                    <a:gd name="connsiteX0" fmla="*/ 266327 w 266327"/>
                    <a:gd name="connsiteY0" fmla="*/ 0 h 453687"/>
                    <a:gd name="connsiteX1" fmla="*/ 261023 w 266327"/>
                    <a:gd name="connsiteY1" fmla="*/ 147899 h 453687"/>
                    <a:gd name="connsiteX2" fmla="*/ 172230 w 266327"/>
                    <a:gd name="connsiteY2" fmla="*/ 453687 h 453687"/>
                    <a:gd name="connsiteX3" fmla="*/ 0 w 266327"/>
                    <a:gd name="connsiteY3" fmla="*/ 57366 h 453687"/>
                    <a:gd name="connsiteX4" fmla="*/ 266327 w 266327"/>
                    <a:gd name="connsiteY4" fmla="*/ 0 h 453687"/>
                    <a:gd name="connsiteX0" fmla="*/ 266327 w 266327"/>
                    <a:gd name="connsiteY0" fmla="*/ 0 h 453687"/>
                    <a:gd name="connsiteX1" fmla="*/ 263828 w 266327"/>
                    <a:gd name="connsiteY1" fmla="*/ 293475 h 453687"/>
                    <a:gd name="connsiteX2" fmla="*/ 172230 w 266327"/>
                    <a:gd name="connsiteY2" fmla="*/ 453687 h 453687"/>
                    <a:gd name="connsiteX3" fmla="*/ 0 w 266327"/>
                    <a:gd name="connsiteY3" fmla="*/ 57366 h 453687"/>
                    <a:gd name="connsiteX4" fmla="*/ 266327 w 266327"/>
                    <a:gd name="connsiteY4" fmla="*/ 0 h 453687"/>
                    <a:gd name="connsiteX0" fmla="*/ 270814 w 270814"/>
                    <a:gd name="connsiteY0" fmla="*/ 0 h 297329"/>
                    <a:gd name="connsiteX1" fmla="*/ 268315 w 270814"/>
                    <a:gd name="connsiteY1" fmla="*/ 293475 h 297329"/>
                    <a:gd name="connsiteX2" fmla="*/ 0 w 270814"/>
                    <a:gd name="connsiteY2" fmla="*/ 297329 h 297329"/>
                    <a:gd name="connsiteX3" fmla="*/ 4487 w 270814"/>
                    <a:gd name="connsiteY3" fmla="*/ 57366 h 297329"/>
                    <a:gd name="connsiteX4" fmla="*/ 270814 w 270814"/>
                    <a:gd name="connsiteY4" fmla="*/ 0 h 297329"/>
                    <a:gd name="connsiteX0" fmla="*/ 266661 w 266661"/>
                    <a:gd name="connsiteY0" fmla="*/ 0 h 313505"/>
                    <a:gd name="connsiteX1" fmla="*/ 264162 w 266661"/>
                    <a:gd name="connsiteY1" fmla="*/ 293475 h 313505"/>
                    <a:gd name="connsiteX2" fmla="*/ 1457 w 266661"/>
                    <a:gd name="connsiteY2" fmla="*/ 313505 h 313505"/>
                    <a:gd name="connsiteX3" fmla="*/ 334 w 266661"/>
                    <a:gd name="connsiteY3" fmla="*/ 57366 h 313505"/>
                    <a:gd name="connsiteX4" fmla="*/ 266661 w 266661"/>
                    <a:gd name="connsiteY4" fmla="*/ 0 h 313505"/>
                    <a:gd name="connsiteX0" fmla="*/ 266793 w 266793"/>
                    <a:gd name="connsiteY0" fmla="*/ 0 h 318896"/>
                    <a:gd name="connsiteX1" fmla="*/ 264294 w 266793"/>
                    <a:gd name="connsiteY1" fmla="*/ 293475 h 318896"/>
                    <a:gd name="connsiteX2" fmla="*/ 187 w 266793"/>
                    <a:gd name="connsiteY2" fmla="*/ 318896 h 318896"/>
                    <a:gd name="connsiteX3" fmla="*/ 466 w 266793"/>
                    <a:gd name="connsiteY3" fmla="*/ 57366 h 318896"/>
                    <a:gd name="connsiteX4" fmla="*/ 266793 w 266793"/>
                    <a:gd name="connsiteY4" fmla="*/ 0 h 318896"/>
                    <a:gd name="connsiteX0" fmla="*/ 266606 w 266606"/>
                    <a:gd name="connsiteY0" fmla="*/ 0 h 318896"/>
                    <a:gd name="connsiteX1" fmla="*/ 264107 w 266606"/>
                    <a:gd name="connsiteY1" fmla="*/ 293475 h 318896"/>
                    <a:gd name="connsiteX2" fmla="*/ 0 w 266606"/>
                    <a:gd name="connsiteY2" fmla="*/ 318896 h 318896"/>
                    <a:gd name="connsiteX3" fmla="*/ 279 w 266606"/>
                    <a:gd name="connsiteY3" fmla="*/ 57366 h 318896"/>
                    <a:gd name="connsiteX4" fmla="*/ 266606 w 266606"/>
                    <a:gd name="connsiteY4" fmla="*/ 0 h 318896"/>
                    <a:gd name="connsiteX0" fmla="*/ 266606 w 266606"/>
                    <a:gd name="connsiteY0" fmla="*/ 0 h 318896"/>
                    <a:gd name="connsiteX1" fmla="*/ 264107 w 266606"/>
                    <a:gd name="connsiteY1" fmla="*/ 293475 h 318896"/>
                    <a:gd name="connsiteX2" fmla="*/ 0 w 266606"/>
                    <a:gd name="connsiteY2" fmla="*/ 318896 h 318896"/>
                    <a:gd name="connsiteX3" fmla="*/ 279 w 266606"/>
                    <a:gd name="connsiteY3" fmla="*/ 57366 h 318896"/>
                    <a:gd name="connsiteX4" fmla="*/ 266606 w 266606"/>
                    <a:gd name="connsiteY4" fmla="*/ 0 h 318896"/>
                    <a:gd name="connsiteX0" fmla="*/ 266606 w 266606"/>
                    <a:gd name="connsiteY0" fmla="*/ 0 h 318896"/>
                    <a:gd name="connsiteX1" fmla="*/ 264107 w 266606"/>
                    <a:gd name="connsiteY1" fmla="*/ 293475 h 318896"/>
                    <a:gd name="connsiteX2" fmla="*/ 0 w 266606"/>
                    <a:gd name="connsiteY2" fmla="*/ 318896 h 318896"/>
                    <a:gd name="connsiteX3" fmla="*/ 279 w 266606"/>
                    <a:gd name="connsiteY3" fmla="*/ 57366 h 318896"/>
                    <a:gd name="connsiteX4" fmla="*/ 266606 w 266606"/>
                    <a:gd name="connsiteY4" fmla="*/ 0 h 318896"/>
                    <a:gd name="connsiteX0" fmla="*/ 266606 w 266606"/>
                    <a:gd name="connsiteY0" fmla="*/ 0 h 318896"/>
                    <a:gd name="connsiteX1" fmla="*/ 264107 w 266606"/>
                    <a:gd name="connsiteY1" fmla="*/ 293475 h 318896"/>
                    <a:gd name="connsiteX2" fmla="*/ 0 w 266606"/>
                    <a:gd name="connsiteY2" fmla="*/ 318896 h 318896"/>
                    <a:gd name="connsiteX3" fmla="*/ 279 w 266606"/>
                    <a:gd name="connsiteY3" fmla="*/ 51973 h 318896"/>
                    <a:gd name="connsiteX4" fmla="*/ 266606 w 266606"/>
                    <a:gd name="connsiteY4" fmla="*/ 0 h 318896"/>
                    <a:gd name="connsiteX0" fmla="*/ 266606 w 266606"/>
                    <a:gd name="connsiteY0" fmla="*/ 0 h 322530"/>
                    <a:gd name="connsiteX1" fmla="*/ 264107 w 266606"/>
                    <a:gd name="connsiteY1" fmla="*/ 293475 h 322530"/>
                    <a:gd name="connsiteX2" fmla="*/ 0 w 266606"/>
                    <a:gd name="connsiteY2" fmla="*/ 318896 h 322530"/>
                    <a:gd name="connsiteX3" fmla="*/ 279 w 266606"/>
                    <a:gd name="connsiteY3" fmla="*/ 51973 h 322530"/>
                    <a:gd name="connsiteX4" fmla="*/ 266606 w 266606"/>
                    <a:gd name="connsiteY4" fmla="*/ 0 h 322530"/>
                    <a:gd name="connsiteX0" fmla="*/ 266606 w 266606"/>
                    <a:gd name="connsiteY0" fmla="*/ 0 h 330674"/>
                    <a:gd name="connsiteX1" fmla="*/ 264107 w 266606"/>
                    <a:gd name="connsiteY1" fmla="*/ 293475 h 330674"/>
                    <a:gd name="connsiteX2" fmla="*/ 0 w 266606"/>
                    <a:gd name="connsiteY2" fmla="*/ 318896 h 330674"/>
                    <a:gd name="connsiteX3" fmla="*/ 279 w 266606"/>
                    <a:gd name="connsiteY3" fmla="*/ 51973 h 330674"/>
                    <a:gd name="connsiteX4" fmla="*/ 266606 w 266606"/>
                    <a:gd name="connsiteY4" fmla="*/ 0 h 330674"/>
                    <a:gd name="connsiteX0" fmla="*/ 266606 w 266606"/>
                    <a:gd name="connsiteY0" fmla="*/ 0 h 337467"/>
                    <a:gd name="connsiteX1" fmla="*/ 264107 w 266606"/>
                    <a:gd name="connsiteY1" fmla="*/ 293475 h 337467"/>
                    <a:gd name="connsiteX2" fmla="*/ 0 w 266606"/>
                    <a:gd name="connsiteY2" fmla="*/ 318896 h 337467"/>
                    <a:gd name="connsiteX3" fmla="*/ 279 w 266606"/>
                    <a:gd name="connsiteY3" fmla="*/ 51973 h 337467"/>
                    <a:gd name="connsiteX4" fmla="*/ 266606 w 266606"/>
                    <a:gd name="connsiteY4" fmla="*/ 0 h 337467"/>
                    <a:gd name="connsiteX0" fmla="*/ 266606 w 266606"/>
                    <a:gd name="connsiteY0" fmla="*/ 0 h 346624"/>
                    <a:gd name="connsiteX1" fmla="*/ 264107 w 266606"/>
                    <a:gd name="connsiteY1" fmla="*/ 293475 h 346624"/>
                    <a:gd name="connsiteX2" fmla="*/ 0 w 266606"/>
                    <a:gd name="connsiteY2" fmla="*/ 318896 h 346624"/>
                    <a:gd name="connsiteX3" fmla="*/ 279 w 266606"/>
                    <a:gd name="connsiteY3" fmla="*/ 51973 h 346624"/>
                    <a:gd name="connsiteX4" fmla="*/ 266606 w 266606"/>
                    <a:gd name="connsiteY4" fmla="*/ 0 h 346624"/>
                    <a:gd name="connsiteX0" fmla="*/ 266606 w 266606"/>
                    <a:gd name="connsiteY0" fmla="*/ 0 h 349452"/>
                    <a:gd name="connsiteX1" fmla="*/ 264107 w 266606"/>
                    <a:gd name="connsiteY1" fmla="*/ 293475 h 349452"/>
                    <a:gd name="connsiteX2" fmla="*/ 0 w 266606"/>
                    <a:gd name="connsiteY2" fmla="*/ 324290 h 349452"/>
                    <a:gd name="connsiteX3" fmla="*/ 279 w 266606"/>
                    <a:gd name="connsiteY3" fmla="*/ 51973 h 349452"/>
                    <a:gd name="connsiteX4" fmla="*/ 266606 w 266606"/>
                    <a:gd name="connsiteY4" fmla="*/ 0 h 349452"/>
                    <a:gd name="connsiteX0" fmla="*/ 266606 w 266606"/>
                    <a:gd name="connsiteY0" fmla="*/ 0 h 345277"/>
                    <a:gd name="connsiteX1" fmla="*/ 264107 w 266606"/>
                    <a:gd name="connsiteY1" fmla="*/ 293475 h 345277"/>
                    <a:gd name="connsiteX2" fmla="*/ 0 w 266606"/>
                    <a:gd name="connsiteY2" fmla="*/ 324290 h 345277"/>
                    <a:gd name="connsiteX3" fmla="*/ 279 w 266606"/>
                    <a:gd name="connsiteY3" fmla="*/ 51973 h 345277"/>
                    <a:gd name="connsiteX4" fmla="*/ 266606 w 266606"/>
                    <a:gd name="connsiteY4" fmla="*/ 0 h 345277"/>
                    <a:gd name="connsiteX0" fmla="*/ 266606 w 266606"/>
                    <a:gd name="connsiteY0" fmla="*/ 0 h 345277"/>
                    <a:gd name="connsiteX1" fmla="*/ 264107 w 266606"/>
                    <a:gd name="connsiteY1" fmla="*/ 293475 h 345277"/>
                    <a:gd name="connsiteX2" fmla="*/ 0 w 266606"/>
                    <a:gd name="connsiteY2" fmla="*/ 324290 h 345277"/>
                    <a:gd name="connsiteX3" fmla="*/ 279 w 266606"/>
                    <a:gd name="connsiteY3" fmla="*/ 51973 h 345277"/>
                    <a:gd name="connsiteX4" fmla="*/ 266606 w 266606"/>
                    <a:gd name="connsiteY4" fmla="*/ 0 h 345277"/>
                    <a:gd name="connsiteX0" fmla="*/ 266606 w 266606"/>
                    <a:gd name="connsiteY0" fmla="*/ 0 h 345277"/>
                    <a:gd name="connsiteX1" fmla="*/ 264107 w 266606"/>
                    <a:gd name="connsiteY1" fmla="*/ 293475 h 345277"/>
                    <a:gd name="connsiteX2" fmla="*/ 0 w 266606"/>
                    <a:gd name="connsiteY2" fmla="*/ 324290 h 345277"/>
                    <a:gd name="connsiteX3" fmla="*/ 279 w 266606"/>
                    <a:gd name="connsiteY3" fmla="*/ 51973 h 345277"/>
                    <a:gd name="connsiteX4" fmla="*/ 266606 w 266606"/>
                    <a:gd name="connsiteY4" fmla="*/ 0 h 345277"/>
                    <a:gd name="connsiteX0" fmla="*/ 266606 w 266606"/>
                    <a:gd name="connsiteY0" fmla="*/ 0 h 345277"/>
                    <a:gd name="connsiteX1" fmla="*/ 264107 w 266606"/>
                    <a:gd name="connsiteY1" fmla="*/ 293475 h 345277"/>
                    <a:gd name="connsiteX2" fmla="*/ 0 w 266606"/>
                    <a:gd name="connsiteY2" fmla="*/ 324290 h 345277"/>
                    <a:gd name="connsiteX3" fmla="*/ 279 w 266606"/>
                    <a:gd name="connsiteY3" fmla="*/ 51973 h 345277"/>
                    <a:gd name="connsiteX4" fmla="*/ 266606 w 266606"/>
                    <a:gd name="connsiteY4" fmla="*/ 0 h 3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06" h="345277">
                      <a:moveTo>
                        <a:pt x="266606" y="0"/>
                      </a:moveTo>
                      <a:cubicBezTo>
                        <a:pt x="266241" y="42111"/>
                        <a:pt x="264472" y="251364"/>
                        <a:pt x="264107" y="293475"/>
                      </a:cubicBezTo>
                      <a:cubicBezTo>
                        <a:pt x="206927" y="372038"/>
                        <a:pt x="95047" y="342773"/>
                        <a:pt x="0" y="324290"/>
                      </a:cubicBezTo>
                      <a:lnTo>
                        <a:pt x="279" y="51973"/>
                      </a:lnTo>
                      <a:cubicBezTo>
                        <a:pt x="100275" y="75986"/>
                        <a:pt x="170794" y="116173"/>
                        <a:pt x="266606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  <a:headEnd type="none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Freeform 60"/>
                <p:cNvSpPr/>
                <p:nvPr/>
              </p:nvSpPr>
              <p:spPr>
                <a:xfrm flipV="1">
                  <a:off x="5992365" y="2896904"/>
                  <a:ext cx="557480" cy="220257"/>
                </a:xfrm>
                <a:custGeom>
                  <a:avLst/>
                  <a:gdLst>
                    <a:gd name="connsiteX0" fmla="*/ 147462 w 1985990"/>
                    <a:gd name="connsiteY0" fmla="*/ 2427 h 712546"/>
                    <a:gd name="connsiteX1" fmla="*/ 186373 w 1985990"/>
                    <a:gd name="connsiteY1" fmla="*/ 109431 h 712546"/>
                    <a:gd name="connsiteX2" fmla="*/ 1985990 w 1985990"/>
                    <a:gd name="connsiteY2" fmla="*/ 712546 h 712546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3503022"/>
                    <a:gd name="connsiteY0" fmla="*/ 856878 h 1751823"/>
                    <a:gd name="connsiteX1" fmla="*/ 876554 w 3503022"/>
                    <a:gd name="connsiteY1" fmla="*/ 844 h 1751823"/>
                    <a:gd name="connsiteX2" fmla="*/ 3503022 w 3503022"/>
                    <a:gd name="connsiteY2" fmla="*/ 1751823 h 1751823"/>
                    <a:gd name="connsiteX0" fmla="*/ 4679 w 3487181"/>
                    <a:gd name="connsiteY0" fmla="*/ 50361 h 945306"/>
                    <a:gd name="connsiteX1" fmla="*/ 3088347 w 3487181"/>
                    <a:gd name="connsiteY1" fmla="*/ 1723 h 945306"/>
                    <a:gd name="connsiteX2" fmla="*/ 3487181 w 3487181"/>
                    <a:gd name="connsiteY2" fmla="*/ 945306 h 945306"/>
                    <a:gd name="connsiteX0" fmla="*/ 0 w 3482502"/>
                    <a:gd name="connsiteY0" fmla="*/ 50361 h 945306"/>
                    <a:gd name="connsiteX1" fmla="*/ 3083668 w 3482502"/>
                    <a:gd name="connsiteY1" fmla="*/ 1723 h 945306"/>
                    <a:gd name="connsiteX2" fmla="*/ 3482502 w 3482502"/>
                    <a:gd name="connsiteY2" fmla="*/ 945306 h 945306"/>
                    <a:gd name="connsiteX0" fmla="*/ 0 w 3482502"/>
                    <a:gd name="connsiteY0" fmla="*/ 48638 h 943583"/>
                    <a:gd name="connsiteX1" fmla="*/ 3083668 w 3482502"/>
                    <a:gd name="connsiteY1" fmla="*/ 0 h 943583"/>
                    <a:gd name="connsiteX2" fmla="*/ 3482502 w 3482502"/>
                    <a:gd name="connsiteY2" fmla="*/ 943583 h 943583"/>
                    <a:gd name="connsiteX0" fmla="*/ 0 w 3472774"/>
                    <a:gd name="connsiteY0" fmla="*/ 136187 h 943583"/>
                    <a:gd name="connsiteX1" fmla="*/ 3073940 w 3472774"/>
                    <a:gd name="connsiteY1" fmla="*/ 0 h 943583"/>
                    <a:gd name="connsiteX2" fmla="*/ 3472774 w 3472774"/>
                    <a:gd name="connsiteY2" fmla="*/ 943583 h 943583"/>
                    <a:gd name="connsiteX0" fmla="*/ 0 w 3472774"/>
                    <a:gd name="connsiteY0" fmla="*/ 19455 h 826851"/>
                    <a:gd name="connsiteX1" fmla="*/ 3463047 w 3472774"/>
                    <a:gd name="connsiteY1" fmla="*/ 0 h 826851"/>
                    <a:gd name="connsiteX2" fmla="*/ 3472774 w 3472774"/>
                    <a:gd name="connsiteY2" fmla="*/ 826851 h 826851"/>
                    <a:gd name="connsiteX0" fmla="*/ 0 w 3472774"/>
                    <a:gd name="connsiteY0" fmla="*/ 0 h 807396"/>
                    <a:gd name="connsiteX1" fmla="*/ 3453319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0 h 807396"/>
                    <a:gd name="connsiteX1" fmla="*/ 3472774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9728 h 817124"/>
                    <a:gd name="connsiteX1" fmla="*/ 3472774 w 3472774"/>
                    <a:gd name="connsiteY1" fmla="*/ 0 h 817124"/>
                    <a:gd name="connsiteX2" fmla="*/ 3472774 w 3472774"/>
                    <a:gd name="connsiteY2" fmla="*/ 817124 h 817124"/>
                    <a:gd name="connsiteX0" fmla="*/ 0 w 3472774"/>
                    <a:gd name="connsiteY0" fmla="*/ 0 h 807396"/>
                    <a:gd name="connsiteX1" fmla="*/ 3463047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5296948"/>
                    <a:gd name="connsiteY0" fmla="*/ 0 h 4211332"/>
                    <a:gd name="connsiteX1" fmla="*/ 5287221 w 5296948"/>
                    <a:gd name="connsiteY1" fmla="*/ 3403936 h 4211332"/>
                    <a:gd name="connsiteX2" fmla="*/ 5296948 w 5296948"/>
                    <a:gd name="connsiteY2" fmla="*/ 4211332 h 4211332"/>
                    <a:gd name="connsiteX0" fmla="*/ 13208 w 5310156"/>
                    <a:gd name="connsiteY0" fmla="*/ 0 h 4211332"/>
                    <a:gd name="connsiteX1" fmla="*/ 0 w 5310156"/>
                    <a:gd name="connsiteY1" fmla="*/ 707311 h 4211332"/>
                    <a:gd name="connsiteX2" fmla="*/ 5310156 w 5310156"/>
                    <a:gd name="connsiteY2" fmla="*/ 4211332 h 4211332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0 w 3273228"/>
                    <a:gd name="connsiteY2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147170 w 3273228"/>
                    <a:gd name="connsiteY2" fmla="*/ 3669797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78334 w 3273228"/>
                    <a:gd name="connsiteY2" fmla="*/ 3680849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61125 w 3273228"/>
                    <a:gd name="connsiteY2" fmla="*/ 3702952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42812 w 3273228"/>
                    <a:gd name="connsiteY1" fmla="*/ 552587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0 w 3617931"/>
                    <a:gd name="connsiteY0" fmla="*/ 0 h 6123283"/>
                    <a:gd name="connsiteX1" fmla="*/ 3617932 w 3617931"/>
                    <a:gd name="connsiteY1" fmla="*/ 663105 h 6123283"/>
                    <a:gd name="connsiteX2" fmla="*/ 2021356 w 3617931"/>
                    <a:gd name="connsiteY2" fmla="*/ 3559280 h 6123283"/>
                    <a:gd name="connsiteX3" fmla="*/ 1436245 w 3617931"/>
                    <a:gd name="connsiteY3" fmla="*/ 3813470 h 6123283"/>
                    <a:gd name="connsiteX4" fmla="*/ 375120 w 3617931"/>
                    <a:gd name="connsiteY4" fmla="*/ 6123283 h 6123283"/>
                    <a:gd name="connsiteX0" fmla="*/ 0 w 2064831"/>
                    <a:gd name="connsiteY0" fmla="*/ 0 h 6123283"/>
                    <a:gd name="connsiteX1" fmla="*/ 571907 w 2064831"/>
                    <a:gd name="connsiteY1" fmla="*/ 762571 h 6123283"/>
                    <a:gd name="connsiteX2" fmla="*/ 2021356 w 2064831"/>
                    <a:gd name="connsiteY2" fmla="*/ 3559280 h 6123283"/>
                    <a:gd name="connsiteX3" fmla="*/ 1436245 w 2064831"/>
                    <a:gd name="connsiteY3" fmla="*/ 3813470 h 6123283"/>
                    <a:gd name="connsiteX4" fmla="*/ 375120 w 2064831"/>
                    <a:gd name="connsiteY4" fmla="*/ 6123283 h 6123283"/>
                    <a:gd name="connsiteX0" fmla="*/ 0 w 1436246"/>
                    <a:gd name="connsiteY0" fmla="*/ 0 h 6123283"/>
                    <a:gd name="connsiteX1" fmla="*/ 571907 w 1436246"/>
                    <a:gd name="connsiteY1" fmla="*/ 762571 h 6123283"/>
                    <a:gd name="connsiteX2" fmla="*/ 592995 w 1436246"/>
                    <a:gd name="connsiteY2" fmla="*/ 5073368 h 6123283"/>
                    <a:gd name="connsiteX3" fmla="*/ 1436245 w 1436246"/>
                    <a:gd name="connsiteY3" fmla="*/ 3813470 h 6123283"/>
                    <a:gd name="connsiteX4" fmla="*/ 375120 w 1436246"/>
                    <a:gd name="connsiteY4" fmla="*/ 6123283 h 6123283"/>
                    <a:gd name="connsiteX0" fmla="*/ 78164 w 786170"/>
                    <a:gd name="connsiteY0" fmla="*/ 0 h 6123283"/>
                    <a:gd name="connsiteX1" fmla="*/ 650071 w 786170"/>
                    <a:gd name="connsiteY1" fmla="*/ 762571 h 6123283"/>
                    <a:gd name="connsiteX2" fmla="*/ 671159 w 786170"/>
                    <a:gd name="connsiteY2" fmla="*/ 5073368 h 6123283"/>
                    <a:gd name="connsiteX3" fmla="*/ 0 w 786170"/>
                    <a:gd name="connsiteY3" fmla="*/ 5659111 h 6123283"/>
                    <a:gd name="connsiteX4" fmla="*/ 453284 w 786170"/>
                    <a:gd name="connsiteY4" fmla="*/ 6123283 h 6123283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0 w 3034729"/>
                    <a:gd name="connsiteY4" fmla="*/ 6012765 h 6012765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397235 w 3034729"/>
                    <a:gd name="connsiteY4" fmla="*/ 5638929 h 6012765"/>
                    <a:gd name="connsiteX5" fmla="*/ 0 w 3034729"/>
                    <a:gd name="connsiteY5" fmla="*/ 6012765 h 6012765"/>
                    <a:gd name="connsiteX0" fmla="*/ 2326723 w 2919718"/>
                    <a:gd name="connsiteY0" fmla="*/ 0 h 6012765"/>
                    <a:gd name="connsiteX1" fmla="*/ 2898630 w 2919718"/>
                    <a:gd name="connsiteY1" fmla="*/ 762571 h 6012765"/>
                    <a:gd name="connsiteX2" fmla="*/ 2919718 w 2919718"/>
                    <a:gd name="connsiteY2" fmla="*/ 5073368 h 6012765"/>
                    <a:gd name="connsiteX3" fmla="*/ 2248559 w 2919718"/>
                    <a:gd name="connsiteY3" fmla="*/ 5659111 h 6012765"/>
                    <a:gd name="connsiteX4" fmla="*/ 397235 w 2919718"/>
                    <a:gd name="connsiteY4" fmla="*/ 5638929 h 6012765"/>
                    <a:gd name="connsiteX5" fmla="*/ 0 w 2919718"/>
                    <a:gd name="connsiteY5" fmla="*/ 6012765 h 6012765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485788 w 2919718"/>
                    <a:gd name="connsiteY1" fmla="*/ 935713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5370 w 2919718"/>
                    <a:gd name="connsiteY3" fmla="*/ 5661815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067415 w 2919718"/>
                    <a:gd name="connsiteY3" fmla="*/ 5469734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637357 w 2919718"/>
                    <a:gd name="connsiteY4" fmla="*/ 5398149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565742 w 2919718"/>
                    <a:gd name="connsiteY4" fmla="*/ 5657865 h 6042523"/>
                    <a:gd name="connsiteX5" fmla="*/ 0 w 2919718"/>
                    <a:gd name="connsiteY5" fmla="*/ 6042523 h 6042523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148948 w 2970270"/>
                    <a:gd name="connsiteY0" fmla="*/ 0 h 6777379"/>
                    <a:gd name="connsiteX1" fmla="*/ 2869141 w 2970270"/>
                    <a:gd name="connsiteY1" fmla="*/ 1359452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0 w 2970270"/>
                    <a:gd name="connsiteY4" fmla="*/ 6777379 h 6777379"/>
                    <a:gd name="connsiteX0" fmla="*/ 0 w 821322"/>
                    <a:gd name="connsiteY0" fmla="*/ 0 h 6396673"/>
                    <a:gd name="connsiteX1" fmla="*/ 88533 w 821322"/>
                    <a:gd name="connsiteY1" fmla="*/ 3931877 h 6396673"/>
                    <a:gd name="connsiteX2" fmla="*/ 821322 w 821322"/>
                    <a:gd name="connsiteY2" fmla="*/ 5911028 h 6396673"/>
                    <a:gd name="connsiteX3" fmla="*/ 86974 w 821322"/>
                    <a:gd name="connsiteY3" fmla="*/ 6396673 h 6396673"/>
                    <a:gd name="connsiteX0" fmla="*/ 0 w 1607044"/>
                    <a:gd name="connsiteY0" fmla="*/ 0 h 6396673"/>
                    <a:gd name="connsiteX1" fmla="*/ 88533 w 1607044"/>
                    <a:gd name="connsiteY1" fmla="*/ 3931877 h 6396673"/>
                    <a:gd name="connsiteX2" fmla="*/ 1607044 w 1607044"/>
                    <a:gd name="connsiteY2" fmla="*/ 5713150 h 6396673"/>
                    <a:gd name="connsiteX3" fmla="*/ 86974 w 1607044"/>
                    <a:gd name="connsiteY3" fmla="*/ 6396673 h 6396673"/>
                    <a:gd name="connsiteX0" fmla="*/ 0 w 1818874"/>
                    <a:gd name="connsiteY0" fmla="*/ 0 h 6010809"/>
                    <a:gd name="connsiteX1" fmla="*/ 88533 w 1818874"/>
                    <a:gd name="connsiteY1" fmla="*/ 3931877 h 6010809"/>
                    <a:gd name="connsiteX2" fmla="*/ 1607044 w 1818874"/>
                    <a:gd name="connsiteY2" fmla="*/ 5713150 h 6010809"/>
                    <a:gd name="connsiteX3" fmla="*/ 1627606 w 1818874"/>
                    <a:gd name="connsiteY3" fmla="*/ 6010809 h 6010809"/>
                    <a:gd name="connsiteX0" fmla="*/ 0 w 1627606"/>
                    <a:gd name="connsiteY0" fmla="*/ 0 h 6010809"/>
                    <a:gd name="connsiteX1" fmla="*/ 88533 w 1627606"/>
                    <a:gd name="connsiteY1" fmla="*/ 3931877 h 6010809"/>
                    <a:gd name="connsiteX2" fmla="*/ 1607044 w 1627606"/>
                    <a:gd name="connsiteY2" fmla="*/ 5713150 h 6010809"/>
                    <a:gd name="connsiteX3" fmla="*/ 1627606 w 1627606"/>
                    <a:gd name="connsiteY3" fmla="*/ 6010809 h 6010809"/>
                    <a:gd name="connsiteX0" fmla="*/ 0 w 1610755"/>
                    <a:gd name="connsiteY0" fmla="*/ 0 h 6016220"/>
                    <a:gd name="connsiteX1" fmla="*/ 88533 w 1610755"/>
                    <a:gd name="connsiteY1" fmla="*/ 3931877 h 6016220"/>
                    <a:gd name="connsiteX2" fmla="*/ 1607044 w 1610755"/>
                    <a:gd name="connsiteY2" fmla="*/ 5713150 h 6016220"/>
                    <a:gd name="connsiteX3" fmla="*/ 1610755 w 1610755"/>
                    <a:gd name="connsiteY3" fmla="*/ 6016220 h 6016220"/>
                    <a:gd name="connsiteX0" fmla="*/ 0 w 1607043"/>
                    <a:gd name="connsiteY0" fmla="*/ 0 h 6013515"/>
                    <a:gd name="connsiteX1" fmla="*/ 88533 w 1607043"/>
                    <a:gd name="connsiteY1" fmla="*/ 3931877 h 6013515"/>
                    <a:gd name="connsiteX2" fmla="*/ 1607044 w 1607043"/>
                    <a:gd name="connsiteY2" fmla="*/ 5713150 h 6013515"/>
                    <a:gd name="connsiteX3" fmla="*/ 1606541 w 1607043"/>
                    <a:gd name="connsiteY3" fmla="*/ 6013515 h 6013515"/>
                    <a:gd name="connsiteX0" fmla="*/ 0 w 1607087"/>
                    <a:gd name="connsiteY0" fmla="*/ 0 h 6013515"/>
                    <a:gd name="connsiteX1" fmla="*/ 88533 w 1607087"/>
                    <a:gd name="connsiteY1" fmla="*/ 3931877 h 6013515"/>
                    <a:gd name="connsiteX2" fmla="*/ 1607044 w 1607087"/>
                    <a:gd name="connsiteY2" fmla="*/ 5713150 h 6013515"/>
                    <a:gd name="connsiteX3" fmla="*/ 1606541 w 1607087"/>
                    <a:gd name="connsiteY3" fmla="*/ 6013515 h 6013515"/>
                    <a:gd name="connsiteX0" fmla="*/ 0 w 1607073"/>
                    <a:gd name="connsiteY0" fmla="*/ 0 h 6013515"/>
                    <a:gd name="connsiteX1" fmla="*/ 88533 w 1607073"/>
                    <a:gd name="connsiteY1" fmla="*/ 3931877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3"/>
                    <a:gd name="connsiteY0" fmla="*/ 0 h 6013515"/>
                    <a:gd name="connsiteX1" fmla="*/ 84319 w 1607073"/>
                    <a:gd name="connsiteY1" fmla="*/ 3804724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5"/>
                    <a:gd name="connsiteY0" fmla="*/ 0 h 6013515"/>
                    <a:gd name="connsiteX1" fmla="*/ 84319 w 1607075"/>
                    <a:gd name="connsiteY1" fmla="*/ 3804724 h 6013515"/>
                    <a:gd name="connsiteX2" fmla="*/ 1607045 w 1607075"/>
                    <a:gd name="connsiteY2" fmla="*/ 5631988 h 6013515"/>
                    <a:gd name="connsiteX3" fmla="*/ 1606541 w 1607075"/>
                    <a:gd name="connsiteY3" fmla="*/ 6013515 h 6013515"/>
                    <a:gd name="connsiteX0" fmla="*/ 0 w 1573372"/>
                    <a:gd name="connsiteY0" fmla="*/ 0 h 6037863"/>
                    <a:gd name="connsiteX1" fmla="*/ 50618 w 1573372"/>
                    <a:gd name="connsiteY1" fmla="*/ 3829072 h 6037863"/>
                    <a:gd name="connsiteX2" fmla="*/ 1573344 w 1573372"/>
                    <a:gd name="connsiteY2" fmla="*/ 5656336 h 6037863"/>
                    <a:gd name="connsiteX3" fmla="*/ 1572840 w 1573372"/>
                    <a:gd name="connsiteY3" fmla="*/ 6037863 h 6037863"/>
                    <a:gd name="connsiteX0" fmla="*/ 0 w 1573374"/>
                    <a:gd name="connsiteY0" fmla="*/ 0 h 6047756"/>
                    <a:gd name="connsiteX1" fmla="*/ 50618 w 1573374"/>
                    <a:gd name="connsiteY1" fmla="*/ 3829072 h 6047756"/>
                    <a:gd name="connsiteX2" fmla="*/ 1573344 w 1573374"/>
                    <a:gd name="connsiteY2" fmla="*/ 5656336 h 6047756"/>
                    <a:gd name="connsiteX3" fmla="*/ 617649 w 1573374"/>
                    <a:gd name="connsiteY3" fmla="*/ 6047756 h 6047756"/>
                    <a:gd name="connsiteX0" fmla="*/ 0 w 617649"/>
                    <a:gd name="connsiteY0" fmla="*/ 0 h 6047756"/>
                    <a:gd name="connsiteX1" fmla="*/ 50618 w 617649"/>
                    <a:gd name="connsiteY1" fmla="*/ 3829072 h 6047756"/>
                    <a:gd name="connsiteX2" fmla="*/ 494902 w 617649"/>
                    <a:gd name="connsiteY2" fmla="*/ 3786382 h 6047756"/>
                    <a:gd name="connsiteX3" fmla="*/ 617649 w 617649"/>
                    <a:gd name="connsiteY3" fmla="*/ 6047756 h 6047756"/>
                    <a:gd name="connsiteX0" fmla="*/ 0 w 617649"/>
                    <a:gd name="connsiteY0" fmla="*/ 0 h 6047756"/>
                    <a:gd name="connsiteX1" fmla="*/ 35210 w 617649"/>
                    <a:gd name="connsiteY1" fmla="*/ 2641799 h 6047756"/>
                    <a:gd name="connsiteX2" fmla="*/ 494902 w 617649"/>
                    <a:gd name="connsiteY2" fmla="*/ 3786382 h 6047756"/>
                    <a:gd name="connsiteX3" fmla="*/ 617649 w 617649"/>
                    <a:gd name="connsiteY3" fmla="*/ 6047756 h 6047756"/>
                    <a:gd name="connsiteX0" fmla="*/ 0 w 617649"/>
                    <a:gd name="connsiteY0" fmla="*/ 0 h 6047756"/>
                    <a:gd name="connsiteX1" fmla="*/ 35210 w 617649"/>
                    <a:gd name="connsiteY1" fmla="*/ 2424133 h 6047756"/>
                    <a:gd name="connsiteX2" fmla="*/ 494902 w 617649"/>
                    <a:gd name="connsiteY2" fmla="*/ 3786382 h 6047756"/>
                    <a:gd name="connsiteX3" fmla="*/ 617649 w 617649"/>
                    <a:gd name="connsiteY3" fmla="*/ 6047756 h 6047756"/>
                    <a:gd name="connsiteX0" fmla="*/ 0 w 2682097"/>
                    <a:gd name="connsiteY0" fmla="*/ 0 h 4484514"/>
                    <a:gd name="connsiteX1" fmla="*/ 35210 w 2682097"/>
                    <a:gd name="connsiteY1" fmla="*/ 2424133 h 4484514"/>
                    <a:gd name="connsiteX2" fmla="*/ 494902 w 2682097"/>
                    <a:gd name="connsiteY2" fmla="*/ 3786382 h 4484514"/>
                    <a:gd name="connsiteX3" fmla="*/ 2682097 w 2682097"/>
                    <a:gd name="connsiteY3" fmla="*/ 4484514 h 4484514"/>
                    <a:gd name="connsiteX0" fmla="*/ 0 w 2682097"/>
                    <a:gd name="connsiteY0" fmla="*/ 0 h 4484514"/>
                    <a:gd name="connsiteX1" fmla="*/ 35210 w 2682097"/>
                    <a:gd name="connsiteY1" fmla="*/ 2424133 h 4484514"/>
                    <a:gd name="connsiteX2" fmla="*/ 2282035 w 2682097"/>
                    <a:gd name="connsiteY2" fmla="*/ 3697336 h 4484514"/>
                    <a:gd name="connsiteX3" fmla="*/ 2682097 w 2682097"/>
                    <a:gd name="connsiteY3" fmla="*/ 4484514 h 4484514"/>
                    <a:gd name="connsiteX0" fmla="*/ 0 w 2682097"/>
                    <a:gd name="connsiteY0" fmla="*/ 0 h 4484514"/>
                    <a:gd name="connsiteX1" fmla="*/ 35210 w 2682097"/>
                    <a:gd name="connsiteY1" fmla="*/ 2424133 h 4484514"/>
                    <a:gd name="connsiteX2" fmla="*/ 1234405 w 2682097"/>
                    <a:gd name="connsiteY2" fmla="*/ 4102987 h 4484514"/>
                    <a:gd name="connsiteX3" fmla="*/ 2682097 w 2682097"/>
                    <a:gd name="connsiteY3" fmla="*/ 4484514 h 4484514"/>
                    <a:gd name="connsiteX0" fmla="*/ 0 w 2682097"/>
                    <a:gd name="connsiteY0" fmla="*/ 0 h 4484514"/>
                    <a:gd name="connsiteX1" fmla="*/ 281711 w 2682097"/>
                    <a:gd name="connsiteY1" fmla="*/ 3571830 h 4484514"/>
                    <a:gd name="connsiteX2" fmla="*/ 1234405 w 2682097"/>
                    <a:gd name="connsiteY2" fmla="*/ 4102987 h 4484514"/>
                    <a:gd name="connsiteX3" fmla="*/ 2682097 w 2682097"/>
                    <a:gd name="connsiteY3" fmla="*/ 4484514 h 448451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46726"/>
                    <a:gd name="connsiteY0" fmla="*/ 0 h 909979"/>
                    <a:gd name="connsiteX1" fmla="*/ 999034 w 2446726"/>
                    <a:gd name="connsiteY1" fmla="*/ 528452 h 909979"/>
                    <a:gd name="connsiteX2" fmla="*/ 2446726 w 2446726"/>
                    <a:gd name="connsiteY2" fmla="*/ 909979 h 909979"/>
                    <a:gd name="connsiteX0" fmla="*/ 0 w 2455152"/>
                    <a:gd name="connsiteY0" fmla="*/ 0 h 918095"/>
                    <a:gd name="connsiteX1" fmla="*/ 1007460 w 2455152"/>
                    <a:gd name="connsiteY1" fmla="*/ 536568 h 918095"/>
                    <a:gd name="connsiteX2" fmla="*/ 2455152 w 2455152"/>
                    <a:gd name="connsiteY2" fmla="*/ 918095 h 918095"/>
                    <a:gd name="connsiteX0" fmla="*/ 0 w 2455152"/>
                    <a:gd name="connsiteY0" fmla="*/ 0 h 918095"/>
                    <a:gd name="connsiteX1" fmla="*/ 1007460 w 2455152"/>
                    <a:gd name="connsiteY1" fmla="*/ 536568 h 918095"/>
                    <a:gd name="connsiteX2" fmla="*/ 2455152 w 2455152"/>
                    <a:gd name="connsiteY2" fmla="*/ 918095 h 918095"/>
                    <a:gd name="connsiteX0" fmla="*/ 0 w 2455152"/>
                    <a:gd name="connsiteY0" fmla="*/ 0 h 918095"/>
                    <a:gd name="connsiteX1" fmla="*/ 1007460 w 2455152"/>
                    <a:gd name="connsiteY1" fmla="*/ 536568 h 918095"/>
                    <a:gd name="connsiteX2" fmla="*/ 2455152 w 2455152"/>
                    <a:gd name="connsiteY2" fmla="*/ 918095 h 918095"/>
                    <a:gd name="connsiteX0" fmla="*/ 0 w 1007459"/>
                    <a:gd name="connsiteY0" fmla="*/ 0 h 536569"/>
                    <a:gd name="connsiteX1" fmla="*/ 1007460 w 1007459"/>
                    <a:gd name="connsiteY1" fmla="*/ 536568 h 536569"/>
                    <a:gd name="connsiteX0" fmla="*/ 0 w 1774165"/>
                    <a:gd name="connsiteY0" fmla="*/ 0 h 406749"/>
                    <a:gd name="connsiteX1" fmla="*/ 1774165 w 1774165"/>
                    <a:gd name="connsiteY1" fmla="*/ 401300 h 406749"/>
                    <a:gd name="connsiteX0" fmla="*/ 0 w 2309172"/>
                    <a:gd name="connsiteY0" fmla="*/ 0 h 221237"/>
                    <a:gd name="connsiteX1" fmla="*/ 2309172 w 2309172"/>
                    <a:gd name="connsiteY1" fmla="*/ 17136 h 221237"/>
                    <a:gd name="connsiteX0" fmla="*/ 0 w 2309172"/>
                    <a:gd name="connsiteY0" fmla="*/ 0 h 17136"/>
                    <a:gd name="connsiteX1" fmla="*/ 2309172 w 2309172"/>
                    <a:gd name="connsiteY1" fmla="*/ 17136 h 17136"/>
                    <a:gd name="connsiteX0" fmla="*/ 0 w 2296535"/>
                    <a:gd name="connsiteY0" fmla="*/ 0 h 3609"/>
                    <a:gd name="connsiteX1" fmla="*/ 2296535 w 2296535"/>
                    <a:gd name="connsiteY1" fmla="*/ 3609 h 3609"/>
                    <a:gd name="connsiteX0" fmla="*/ 0 w 1855"/>
                    <a:gd name="connsiteY0" fmla="*/ 0 h 901939"/>
                    <a:gd name="connsiteX1" fmla="*/ 1855 w 1855"/>
                    <a:gd name="connsiteY1" fmla="*/ 901939 h 901939"/>
                    <a:gd name="connsiteX0" fmla="*/ 0 w 10099"/>
                    <a:gd name="connsiteY0" fmla="*/ 0 h 8670"/>
                    <a:gd name="connsiteX1" fmla="*/ 10099 w 10099"/>
                    <a:gd name="connsiteY1" fmla="*/ 8670 h 8670"/>
                    <a:gd name="connsiteX0" fmla="*/ 0 w 10000"/>
                    <a:gd name="connsiteY0" fmla="*/ 0 h 9521"/>
                    <a:gd name="connsiteX1" fmla="*/ 10000 w 10000"/>
                    <a:gd name="connsiteY1" fmla="*/ 9521 h 9521"/>
                    <a:gd name="connsiteX0" fmla="*/ 0 w 10000"/>
                    <a:gd name="connsiteY0" fmla="*/ 0 h 10403"/>
                    <a:gd name="connsiteX1" fmla="*/ 10000 w 10000"/>
                    <a:gd name="connsiteY1" fmla="*/ 10403 h 10403"/>
                    <a:gd name="connsiteX0" fmla="*/ 0 w 10000"/>
                    <a:gd name="connsiteY0" fmla="*/ 0 h 10403"/>
                    <a:gd name="connsiteX1" fmla="*/ 10000 w 10000"/>
                    <a:gd name="connsiteY1" fmla="*/ 10403 h 10403"/>
                    <a:gd name="connsiteX0" fmla="*/ 0 w 10392"/>
                    <a:gd name="connsiteY0" fmla="*/ 0 h 10000"/>
                    <a:gd name="connsiteX1" fmla="*/ 10392 w 10392"/>
                    <a:gd name="connsiteY1" fmla="*/ 10000 h 10000"/>
                    <a:gd name="connsiteX0" fmla="*/ 0 w 10392"/>
                    <a:gd name="connsiteY0" fmla="*/ 0 h 10302"/>
                    <a:gd name="connsiteX1" fmla="*/ 10392 w 10392"/>
                    <a:gd name="connsiteY1" fmla="*/ 10302 h 10302"/>
                    <a:gd name="connsiteX0" fmla="*/ 0 w 10392"/>
                    <a:gd name="connsiteY0" fmla="*/ 0 h 10604"/>
                    <a:gd name="connsiteX1" fmla="*/ 10392 w 10392"/>
                    <a:gd name="connsiteY1" fmla="*/ 10604 h 10604"/>
                    <a:gd name="connsiteX0" fmla="*/ 0 w 10392"/>
                    <a:gd name="connsiteY0" fmla="*/ 0 h 10906"/>
                    <a:gd name="connsiteX1" fmla="*/ 10392 w 10392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9498"/>
                    <a:gd name="connsiteY0" fmla="*/ 447 h 5001"/>
                    <a:gd name="connsiteX1" fmla="*/ 19498 w 19498"/>
                    <a:gd name="connsiteY1" fmla="*/ 5001 h 5001"/>
                    <a:gd name="connsiteX0" fmla="*/ 0 w 11657"/>
                    <a:gd name="connsiteY0" fmla="*/ 0 h 18119"/>
                    <a:gd name="connsiteX1" fmla="*/ 11657 w 11657"/>
                    <a:gd name="connsiteY1" fmla="*/ 18119 h 18119"/>
                    <a:gd name="connsiteX0" fmla="*/ 0 w 11657"/>
                    <a:gd name="connsiteY0" fmla="*/ 0 h 18119"/>
                    <a:gd name="connsiteX1" fmla="*/ 11657 w 11657"/>
                    <a:gd name="connsiteY1" fmla="*/ 18119 h 18119"/>
                    <a:gd name="connsiteX0" fmla="*/ 0 w 11657"/>
                    <a:gd name="connsiteY0" fmla="*/ 614 h 18733"/>
                    <a:gd name="connsiteX1" fmla="*/ 11657 w 11657"/>
                    <a:gd name="connsiteY1" fmla="*/ 18733 h 18733"/>
                    <a:gd name="connsiteX0" fmla="*/ 0 w 13565"/>
                    <a:gd name="connsiteY0" fmla="*/ 561 h 18885"/>
                    <a:gd name="connsiteX1" fmla="*/ 13565 w 13565"/>
                    <a:gd name="connsiteY1" fmla="*/ 18885 h 18885"/>
                    <a:gd name="connsiteX0" fmla="*/ 0 w 13565"/>
                    <a:gd name="connsiteY0" fmla="*/ 561 h 18885"/>
                    <a:gd name="connsiteX1" fmla="*/ 13565 w 13565"/>
                    <a:gd name="connsiteY1" fmla="*/ 18885 h 18885"/>
                    <a:gd name="connsiteX0" fmla="*/ 0 w 11757"/>
                    <a:gd name="connsiteY0" fmla="*/ 510 h 19039"/>
                    <a:gd name="connsiteX1" fmla="*/ 11757 w 11757"/>
                    <a:gd name="connsiteY1" fmla="*/ 19039 h 19039"/>
                    <a:gd name="connsiteX0" fmla="*/ 0 w 11757"/>
                    <a:gd name="connsiteY0" fmla="*/ 510 h 19039"/>
                    <a:gd name="connsiteX1" fmla="*/ 11757 w 11757"/>
                    <a:gd name="connsiteY1" fmla="*/ 19039 h 19039"/>
                    <a:gd name="connsiteX0" fmla="*/ 0 w 11757"/>
                    <a:gd name="connsiteY0" fmla="*/ 510 h 19039"/>
                    <a:gd name="connsiteX1" fmla="*/ 11757 w 11757"/>
                    <a:gd name="connsiteY1" fmla="*/ 19039 h 19039"/>
                    <a:gd name="connsiteX0" fmla="*/ 0 w 11757"/>
                    <a:gd name="connsiteY0" fmla="*/ 782 h 19311"/>
                    <a:gd name="connsiteX1" fmla="*/ 11757 w 11757"/>
                    <a:gd name="connsiteY1" fmla="*/ 19311 h 19311"/>
                    <a:gd name="connsiteX0" fmla="*/ 0 w 11757"/>
                    <a:gd name="connsiteY0" fmla="*/ 419 h 18948"/>
                    <a:gd name="connsiteX1" fmla="*/ 11757 w 11757"/>
                    <a:gd name="connsiteY1" fmla="*/ 18948 h 18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757" h="18948">
                      <a:moveTo>
                        <a:pt x="0" y="419"/>
                      </a:moveTo>
                      <a:cubicBezTo>
                        <a:pt x="3550" y="846"/>
                        <a:pt x="10013" y="-5400"/>
                        <a:pt x="11757" y="18948"/>
                      </a:cubicBezTo>
                    </a:path>
                  </a:pathLst>
                </a:custGeom>
                <a:ln w="95250" cmpd="sng">
                  <a:solidFill>
                    <a:schemeClr val="accent4">
                      <a:lumMod val="20000"/>
                      <a:lumOff val="80000"/>
                    </a:schemeClr>
                  </a:solidFill>
                  <a:head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Freeform 57"/>
              <p:cNvSpPr/>
              <p:nvPr/>
            </p:nvSpPr>
            <p:spPr>
              <a:xfrm>
                <a:off x="4217288" y="2893180"/>
                <a:ext cx="2336392" cy="242326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96 w 43788"/>
                  <a:gd name="connsiteY5" fmla="*/ 1047875 h 7461106"/>
                  <a:gd name="connsiteX6" fmla="*/ 36327 w 43788"/>
                  <a:gd name="connsiteY6" fmla="*/ 1731542 h 7461106"/>
                  <a:gd name="connsiteX7" fmla="*/ 36463 w 43788"/>
                  <a:gd name="connsiteY7" fmla="*/ 3830219 h 7461106"/>
                  <a:gd name="connsiteX8" fmla="*/ 38487 w 43788"/>
                  <a:gd name="connsiteY8" fmla="*/ 6156785 h 7461106"/>
                  <a:gd name="connsiteX9" fmla="*/ 41665 w 43788"/>
                  <a:gd name="connsiteY9" fmla="*/ 7263533 h 7461106"/>
                  <a:gd name="connsiteX10" fmla="*/ 43788 w 43788"/>
                  <a:gd name="connsiteY10" fmla="*/ 7461106 h 7461106"/>
                  <a:gd name="connsiteX0" fmla="*/ 0 w 43788"/>
                  <a:gd name="connsiteY0" fmla="*/ 0 h 7503004"/>
                  <a:gd name="connsiteX1" fmla="*/ 1672 w 43788"/>
                  <a:gd name="connsiteY1" fmla="*/ 380620 h 7503004"/>
                  <a:gd name="connsiteX2" fmla="*/ 6607 w 43788"/>
                  <a:gd name="connsiteY2" fmla="*/ 890299 h 7503004"/>
                  <a:gd name="connsiteX3" fmla="*/ 26977 w 43788"/>
                  <a:gd name="connsiteY3" fmla="*/ 864161 h 7503004"/>
                  <a:gd name="connsiteX4" fmla="*/ 29600 w 43788"/>
                  <a:gd name="connsiteY4" fmla="*/ 1047236 h 7503004"/>
                  <a:gd name="connsiteX5" fmla="*/ 34696 w 43788"/>
                  <a:gd name="connsiteY5" fmla="*/ 1047875 h 7503004"/>
                  <a:gd name="connsiteX6" fmla="*/ 36327 w 43788"/>
                  <a:gd name="connsiteY6" fmla="*/ 1731542 h 7503004"/>
                  <a:gd name="connsiteX7" fmla="*/ 36463 w 43788"/>
                  <a:gd name="connsiteY7" fmla="*/ 3830219 h 7503004"/>
                  <a:gd name="connsiteX8" fmla="*/ 38487 w 43788"/>
                  <a:gd name="connsiteY8" fmla="*/ 6156785 h 7503004"/>
                  <a:gd name="connsiteX9" fmla="*/ 40895 w 43788"/>
                  <a:gd name="connsiteY9" fmla="*/ 7353476 h 7503004"/>
                  <a:gd name="connsiteX10" fmla="*/ 43788 w 43788"/>
                  <a:gd name="connsiteY10" fmla="*/ 7461106 h 750300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298"/>
                  <a:gd name="connsiteX1" fmla="*/ 1672 w 43788"/>
                  <a:gd name="connsiteY1" fmla="*/ 380620 h 7461298"/>
                  <a:gd name="connsiteX2" fmla="*/ 6607 w 43788"/>
                  <a:gd name="connsiteY2" fmla="*/ 890299 h 7461298"/>
                  <a:gd name="connsiteX3" fmla="*/ 26977 w 43788"/>
                  <a:gd name="connsiteY3" fmla="*/ 864161 h 7461298"/>
                  <a:gd name="connsiteX4" fmla="*/ 29600 w 43788"/>
                  <a:gd name="connsiteY4" fmla="*/ 1047236 h 7461298"/>
                  <a:gd name="connsiteX5" fmla="*/ 34678 w 43788"/>
                  <a:gd name="connsiteY5" fmla="*/ 568177 h 7461298"/>
                  <a:gd name="connsiteX6" fmla="*/ 36510 w 43788"/>
                  <a:gd name="connsiteY6" fmla="*/ 1349282 h 7461298"/>
                  <a:gd name="connsiteX7" fmla="*/ 36866 w 43788"/>
                  <a:gd name="connsiteY7" fmla="*/ 3402986 h 7461298"/>
                  <a:gd name="connsiteX8" fmla="*/ 38604 w 43788"/>
                  <a:gd name="connsiteY8" fmla="*/ 6043137 h 7461298"/>
                  <a:gd name="connsiteX9" fmla="*/ 38652 w 43788"/>
                  <a:gd name="connsiteY9" fmla="*/ 6344166 h 7461298"/>
                  <a:gd name="connsiteX10" fmla="*/ 40895 w 43788"/>
                  <a:gd name="connsiteY10" fmla="*/ 7353476 h 7461298"/>
                  <a:gd name="connsiteX11" fmla="*/ 42016 w 43788"/>
                  <a:gd name="connsiteY11" fmla="*/ 7362306 h 7461298"/>
                  <a:gd name="connsiteX12" fmla="*/ 43788 w 43788"/>
                  <a:gd name="connsiteY12" fmla="*/ 7461106 h 7461298"/>
                  <a:gd name="connsiteX0" fmla="*/ 0 w 43788"/>
                  <a:gd name="connsiteY0" fmla="*/ 0 h 7461241"/>
                  <a:gd name="connsiteX1" fmla="*/ 1672 w 43788"/>
                  <a:gd name="connsiteY1" fmla="*/ 380620 h 7461241"/>
                  <a:gd name="connsiteX2" fmla="*/ 6607 w 43788"/>
                  <a:gd name="connsiteY2" fmla="*/ 890299 h 7461241"/>
                  <a:gd name="connsiteX3" fmla="*/ 26977 w 43788"/>
                  <a:gd name="connsiteY3" fmla="*/ 864161 h 7461241"/>
                  <a:gd name="connsiteX4" fmla="*/ 29600 w 43788"/>
                  <a:gd name="connsiteY4" fmla="*/ 1047236 h 7461241"/>
                  <a:gd name="connsiteX5" fmla="*/ 34678 w 43788"/>
                  <a:gd name="connsiteY5" fmla="*/ 568177 h 7461241"/>
                  <a:gd name="connsiteX6" fmla="*/ 36510 w 43788"/>
                  <a:gd name="connsiteY6" fmla="*/ 1349282 h 7461241"/>
                  <a:gd name="connsiteX7" fmla="*/ 36866 w 43788"/>
                  <a:gd name="connsiteY7" fmla="*/ 3402986 h 7461241"/>
                  <a:gd name="connsiteX8" fmla="*/ 38604 w 43788"/>
                  <a:gd name="connsiteY8" fmla="*/ 6043137 h 7461241"/>
                  <a:gd name="connsiteX9" fmla="*/ 38652 w 43788"/>
                  <a:gd name="connsiteY9" fmla="*/ 6344166 h 7461241"/>
                  <a:gd name="connsiteX10" fmla="*/ 40895 w 43788"/>
                  <a:gd name="connsiteY10" fmla="*/ 7353476 h 7461241"/>
                  <a:gd name="connsiteX11" fmla="*/ 42016 w 43788"/>
                  <a:gd name="connsiteY11" fmla="*/ 7362306 h 7461241"/>
                  <a:gd name="connsiteX12" fmla="*/ 43788 w 43788"/>
                  <a:gd name="connsiteY12" fmla="*/ 7461106 h 7461241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78 w 43788"/>
                  <a:gd name="connsiteY5" fmla="*/ 568177 h 7461106"/>
                  <a:gd name="connsiteX6" fmla="*/ 36510 w 43788"/>
                  <a:gd name="connsiteY6" fmla="*/ 1349282 h 7461106"/>
                  <a:gd name="connsiteX7" fmla="*/ 36866 w 43788"/>
                  <a:gd name="connsiteY7" fmla="*/ 3402986 h 7461106"/>
                  <a:gd name="connsiteX8" fmla="*/ 38604 w 43788"/>
                  <a:gd name="connsiteY8" fmla="*/ 6043137 h 7461106"/>
                  <a:gd name="connsiteX9" fmla="*/ 38652 w 43788"/>
                  <a:gd name="connsiteY9" fmla="*/ 6344166 h 7461106"/>
                  <a:gd name="connsiteX10" fmla="*/ 40895 w 43788"/>
                  <a:gd name="connsiteY10" fmla="*/ 7353476 h 7461106"/>
                  <a:gd name="connsiteX11" fmla="*/ 42016 w 43788"/>
                  <a:gd name="connsiteY11" fmla="*/ 7362306 h 7461106"/>
                  <a:gd name="connsiteX12" fmla="*/ 43788 w 43788"/>
                  <a:gd name="connsiteY12" fmla="*/ 7461106 h 7461106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668 w 43916"/>
                  <a:gd name="connsiteY2" fmla="*/ 882801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5448 w 43916"/>
                  <a:gd name="connsiteY1" fmla="*/ 1040204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589"/>
                  <a:gd name="connsiteY0" fmla="*/ 1096411 h 6901062"/>
                  <a:gd name="connsiteX1" fmla="*/ 3121 w 31589"/>
                  <a:gd name="connsiteY1" fmla="*/ 472666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40319"/>
                  <a:gd name="connsiteY0" fmla="*/ 3943981 h 6901062"/>
                  <a:gd name="connsiteX1" fmla="*/ 11282 w 40319"/>
                  <a:gd name="connsiteY1" fmla="*/ 502647 h 6901062"/>
                  <a:gd name="connsiteX2" fmla="*/ 14108 w 40319"/>
                  <a:gd name="connsiteY2" fmla="*/ 307769 h 6901062"/>
                  <a:gd name="connsiteX3" fmla="*/ 23380 w 40319"/>
                  <a:gd name="connsiteY3" fmla="*/ 296623 h 6901062"/>
                  <a:gd name="connsiteX4" fmla="*/ 25857 w 40319"/>
                  <a:gd name="connsiteY4" fmla="*/ 0 h 6901062"/>
                  <a:gd name="connsiteX5" fmla="*/ 31081 w 40319"/>
                  <a:gd name="connsiteY5" fmla="*/ 639 h 6901062"/>
                  <a:gd name="connsiteX6" fmla="*/ 32913 w 40319"/>
                  <a:gd name="connsiteY6" fmla="*/ 781744 h 6901062"/>
                  <a:gd name="connsiteX7" fmla="*/ 33269 w 40319"/>
                  <a:gd name="connsiteY7" fmla="*/ 2835448 h 6901062"/>
                  <a:gd name="connsiteX8" fmla="*/ 35007 w 40319"/>
                  <a:gd name="connsiteY8" fmla="*/ 5475599 h 6901062"/>
                  <a:gd name="connsiteX9" fmla="*/ 35018 w 40319"/>
                  <a:gd name="connsiteY9" fmla="*/ 5784122 h 6901062"/>
                  <a:gd name="connsiteX10" fmla="*/ 37518 w 40319"/>
                  <a:gd name="connsiteY10" fmla="*/ 6785938 h 6901062"/>
                  <a:gd name="connsiteX11" fmla="*/ 38474 w 40319"/>
                  <a:gd name="connsiteY11" fmla="*/ 6787275 h 6901062"/>
                  <a:gd name="connsiteX12" fmla="*/ 40319 w 40319"/>
                  <a:gd name="connsiteY12" fmla="*/ 6901062 h 6901062"/>
                  <a:gd name="connsiteX0" fmla="*/ 0 w 40244"/>
                  <a:gd name="connsiteY0" fmla="*/ 3974601 h 6901062"/>
                  <a:gd name="connsiteX1" fmla="*/ 11207 w 40244"/>
                  <a:gd name="connsiteY1" fmla="*/ 502647 h 6901062"/>
                  <a:gd name="connsiteX2" fmla="*/ 14033 w 40244"/>
                  <a:gd name="connsiteY2" fmla="*/ 307769 h 6901062"/>
                  <a:gd name="connsiteX3" fmla="*/ 23305 w 40244"/>
                  <a:gd name="connsiteY3" fmla="*/ 296623 h 6901062"/>
                  <a:gd name="connsiteX4" fmla="*/ 25782 w 40244"/>
                  <a:gd name="connsiteY4" fmla="*/ 0 h 6901062"/>
                  <a:gd name="connsiteX5" fmla="*/ 31006 w 40244"/>
                  <a:gd name="connsiteY5" fmla="*/ 639 h 6901062"/>
                  <a:gd name="connsiteX6" fmla="*/ 32838 w 40244"/>
                  <a:gd name="connsiteY6" fmla="*/ 781744 h 6901062"/>
                  <a:gd name="connsiteX7" fmla="*/ 33194 w 40244"/>
                  <a:gd name="connsiteY7" fmla="*/ 2835448 h 6901062"/>
                  <a:gd name="connsiteX8" fmla="*/ 34932 w 40244"/>
                  <a:gd name="connsiteY8" fmla="*/ 5475599 h 6901062"/>
                  <a:gd name="connsiteX9" fmla="*/ 34943 w 40244"/>
                  <a:gd name="connsiteY9" fmla="*/ 5784122 h 6901062"/>
                  <a:gd name="connsiteX10" fmla="*/ 37443 w 40244"/>
                  <a:gd name="connsiteY10" fmla="*/ 6785938 h 6901062"/>
                  <a:gd name="connsiteX11" fmla="*/ 38399 w 40244"/>
                  <a:gd name="connsiteY11" fmla="*/ 6787275 h 6901062"/>
                  <a:gd name="connsiteX12" fmla="*/ 40244 w 40244"/>
                  <a:gd name="connsiteY12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11207 w 40244"/>
                  <a:gd name="connsiteY2" fmla="*/ 502647 h 6901062"/>
                  <a:gd name="connsiteX3" fmla="*/ 14033 w 40244"/>
                  <a:gd name="connsiteY3" fmla="*/ 307769 h 6901062"/>
                  <a:gd name="connsiteX4" fmla="*/ 23305 w 40244"/>
                  <a:gd name="connsiteY4" fmla="*/ 296623 h 6901062"/>
                  <a:gd name="connsiteX5" fmla="*/ 25782 w 40244"/>
                  <a:gd name="connsiteY5" fmla="*/ 0 h 6901062"/>
                  <a:gd name="connsiteX6" fmla="*/ 31006 w 40244"/>
                  <a:gd name="connsiteY6" fmla="*/ 639 h 6901062"/>
                  <a:gd name="connsiteX7" fmla="*/ 32838 w 40244"/>
                  <a:gd name="connsiteY7" fmla="*/ 781744 h 6901062"/>
                  <a:gd name="connsiteX8" fmla="*/ 33194 w 40244"/>
                  <a:gd name="connsiteY8" fmla="*/ 2835448 h 6901062"/>
                  <a:gd name="connsiteX9" fmla="*/ 34932 w 40244"/>
                  <a:gd name="connsiteY9" fmla="*/ 5475599 h 6901062"/>
                  <a:gd name="connsiteX10" fmla="*/ 34943 w 40244"/>
                  <a:gd name="connsiteY10" fmla="*/ 5784122 h 6901062"/>
                  <a:gd name="connsiteX11" fmla="*/ 37443 w 40244"/>
                  <a:gd name="connsiteY11" fmla="*/ 6785938 h 6901062"/>
                  <a:gd name="connsiteX12" fmla="*/ 38399 w 40244"/>
                  <a:gd name="connsiteY12" fmla="*/ 6787275 h 6901062"/>
                  <a:gd name="connsiteX13" fmla="*/ 40244 w 40244"/>
                  <a:gd name="connsiteY13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5619 w 40244"/>
                  <a:gd name="connsiteY2" fmla="*/ 1752090 h 6901062"/>
                  <a:gd name="connsiteX3" fmla="*/ 11207 w 40244"/>
                  <a:gd name="connsiteY3" fmla="*/ 502647 h 6901062"/>
                  <a:gd name="connsiteX4" fmla="*/ 14033 w 40244"/>
                  <a:gd name="connsiteY4" fmla="*/ 307769 h 6901062"/>
                  <a:gd name="connsiteX5" fmla="*/ 23305 w 40244"/>
                  <a:gd name="connsiteY5" fmla="*/ 296623 h 6901062"/>
                  <a:gd name="connsiteX6" fmla="*/ 25782 w 40244"/>
                  <a:gd name="connsiteY6" fmla="*/ 0 h 6901062"/>
                  <a:gd name="connsiteX7" fmla="*/ 31006 w 40244"/>
                  <a:gd name="connsiteY7" fmla="*/ 639 h 6901062"/>
                  <a:gd name="connsiteX8" fmla="*/ 32838 w 40244"/>
                  <a:gd name="connsiteY8" fmla="*/ 781744 h 6901062"/>
                  <a:gd name="connsiteX9" fmla="*/ 33194 w 40244"/>
                  <a:gd name="connsiteY9" fmla="*/ 2835448 h 6901062"/>
                  <a:gd name="connsiteX10" fmla="*/ 34932 w 40244"/>
                  <a:gd name="connsiteY10" fmla="*/ 5475599 h 6901062"/>
                  <a:gd name="connsiteX11" fmla="*/ 34943 w 40244"/>
                  <a:gd name="connsiteY11" fmla="*/ 5784122 h 6901062"/>
                  <a:gd name="connsiteX12" fmla="*/ 37443 w 40244"/>
                  <a:gd name="connsiteY12" fmla="*/ 6785938 h 6901062"/>
                  <a:gd name="connsiteX13" fmla="*/ 38399 w 40244"/>
                  <a:gd name="connsiteY13" fmla="*/ 6787275 h 6901062"/>
                  <a:gd name="connsiteX14" fmla="*/ 40244 w 40244"/>
                  <a:gd name="connsiteY14" fmla="*/ 6901062 h 6901062"/>
                  <a:gd name="connsiteX0" fmla="*/ 0 w 40244"/>
                  <a:gd name="connsiteY0" fmla="*/ 4711626 h 7638087"/>
                  <a:gd name="connsiteX1" fmla="*/ 3446 w 40244"/>
                  <a:gd name="connsiteY1" fmla="*/ 3300518 h 7638087"/>
                  <a:gd name="connsiteX2" fmla="*/ 5619 w 40244"/>
                  <a:gd name="connsiteY2" fmla="*/ 2489115 h 7638087"/>
                  <a:gd name="connsiteX3" fmla="*/ 11207 w 40244"/>
                  <a:gd name="connsiteY3" fmla="*/ 1239672 h 7638087"/>
                  <a:gd name="connsiteX4" fmla="*/ 14033 w 40244"/>
                  <a:gd name="connsiteY4" fmla="*/ 1044794 h 7638087"/>
                  <a:gd name="connsiteX5" fmla="*/ 23305 w 40244"/>
                  <a:gd name="connsiteY5" fmla="*/ 1033648 h 7638087"/>
                  <a:gd name="connsiteX6" fmla="*/ 25782 w 40244"/>
                  <a:gd name="connsiteY6" fmla="*/ 737025 h 7638087"/>
                  <a:gd name="connsiteX7" fmla="*/ 31006 w 40244"/>
                  <a:gd name="connsiteY7" fmla="*/ 737664 h 7638087"/>
                  <a:gd name="connsiteX8" fmla="*/ 32763 w 40244"/>
                  <a:gd name="connsiteY8" fmla="*/ 79675 h 7638087"/>
                  <a:gd name="connsiteX9" fmla="*/ 33194 w 40244"/>
                  <a:gd name="connsiteY9" fmla="*/ 3572473 h 7638087"/>
                  <a:gd name="connsiteX10" fmla="*/ 34932 w 40244"/>
                  <a:gd name="connsiteY10" fmla="*/ 6212624 h 7638087"/>
                  <a:gd name="connsiteX11" fmla="*/ 34943 w 40244"/>
                  <a:gd name="connsiteY11" fmla="*/ 6521147 h 7638087"/>
                  <a:gd name="connsiteX12" fmla="*/ 37443 w 40244"/>
                  <a:gd name="connsiteY12" fmla="*/ 7522963 h 7638087"/>
                  <a:gd name="connsiteX13" fmla="*/ 38399 w 40244"/>
                  <a:gd name="connsiteY13" fmla="*/ 7524300 h 7638087"/>
                  <a:gd name="connsiteX14" fmla="*/ 40244 w 40244"/>
                  <a:gd name="connsiteY14" fmla="*/ 7638087 h 7638087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32 w 40244"/>
                  <a:gd name="connsiteY10" fmla="*/ 7782800 h 9208263"/>
                  <a:gd name="connsiteX11" fmla="*/ 34943 w 40244"/>
                  <a:gd name="connsiteY11" fmla="*/ 8091323 h 9208263"/>
                  <a:gd name="connsiteX12" fmla="*/ 37443 w 40244"/>
                  <a:gd name="connsiteY12" fmla="*/ 9093139 h 9208263"/>
                  <a:gd name="connsiteX13" fmla="*/ 38399 w 40244"/>
                  <a:gd name="connsiteY13" fmla="*/ 9094476 h 9208263"/>
                  <a:gd name="connsiteX14" fmla="*/ 40244 w 40244"/>
                  <a:gd name="connsiteY14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43 w 40244"/>
                  <a:gd name="connsiteY10" fmla="*/ 8091323 h 9208263"/>
                  <a:gd name="connsiteX11" fmla="*/ 37443 w 40244"/>
                  <a:gd name="connsiteY11" fmla="*/ 9093139 h 9208263"/>
                  <a:gd name="connsiteX12" fmla="*/ 38399 w 40244"/>
                  <a:gd name="connsiteY12" fmla="*/ 9094476 h 9208263"/>
                  <a:gd name="connsiteX13" fmla="*/ 40244 w 40244"/>
                  <a:gd name="connsiteY13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7443 w 40244"/>
                  <a:gd name="connsiteY10" fmla="*/ 9093139 h 9208263"/>
                  <a:gd name="connsiteX11" fmla="*/ 38399 w 40244"/>
                  <a:gd name="connsiteY11" fmla="*/ 9094476 h 9208263"/>
                  <a:gd name="connsiteX12" fmla="*/ 40244 w 40244"/>
                  <a:gd name="connsiteY12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8399 w 40244"/>
                  <a:gd name="connsiteY10" fmla="*/ 9094476 h 9208263"/>
                  <a:gd name="connsiteX11" fmla="*/ 40244 w 40244"/>
                  <a:gd name="connsiteY11" fmla="*/ 9208263 h 9208263"/>
                  <a:gd name="connsiteX0" fmla="*/ 0 w 38399"/>
                  <a:gd name="connsiteY0" fmla="*/ 6281802 h 9094476"/>
                  <a:gd name="connsiteX1" fmla="*/ 3446 w 38399"/>
                  <a:gd name="connsiteY1" fmla="*/ 4870694 h 9094476"/>
                  <a:gd name="connsiteX2" fmla="*/ 5619 w 38399"/>
                  <a:gd name="connsiteY2" fmla="*/ 4059291 h 9094476"/>
                  <a:gd name="connsiteX3" fmla="*/ 11207 w 38399"/>
                  <a:gd name="connsiteY3" fmla="*/ 2809848 h 9094476"/>
                  <a:gd name="connsiteX4" fmla="*/ 14033 w 38399"/>
                  <a:gd name="connsiteY4" fmla="*/ 2614970 h 9094476"/>
                  <a:gd name="connsiteX5" fmla="*/ 23305 w 38399"/>
                  <a:gd name="connsiteY5" fmla="*/ 2603824 h 9094476"/>
                  <a:gd name="connsiteX6" fmla="*/ 25782 w 38399"/>
                  <a:gd name="connsiteY6" fmla="*/ 2307201 h 9094476"/>
                  <a:gd name="connsiteX7" fmla="*/ 31006 w 38399"/>
                  <a:gd name="connsiteY7" fmla="*/ 2307840 h 9094476"/>
                  <a:gd name="connsiteX8" fmla="*/ 32763 w 38399"/>
                  <a:gd name="connsiteY8" fmla="*/ 1649851 h 9094476"/>
                  <a:gd name="connsiteX9" fmla="*/ 32819 w 38399"/>
                  <a:gd name="connsiteY9" fmla="*/ 182373 h 9094476"/>
                  <a:gd name="connsiteX10" fmla="*/ 38399 w 38399"/>
                  <a:gd name="connsiteY10" fmla="*/ 9094476 h 9094476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5674 w 32874"/>
                  <a:gd name="connsiteY2" fmla="*/ 4059291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638 w 32874"/>
                  <a:gd name="connsiteY3" fmla="*/ 285481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665 w 32874"/>
                  <a:gd name="connsiteY2" fmla="*/ 3826939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20"/>
                  <a:gd name="connsiteY0" fmla="*/ 6219356 h 6219356"/>
                  <a:gd name="connsiteX1" fmla="*/ 3501 w 32820"/>
                  <a:gd name="connsiteY1" fmla="*/ 4725800 h 6219356"/>
                  <a:gd name="connsiteX2" fmla="*/ 7454 w 32820"/>
                  <a:gd name="connsiteY2" fmla="*/ 3494661 h 6219356"/>
                  <a:gd name="connsiteX3" fmla="*/ 10253 w 32820"/>
                  <a:gd name="connsiteY3" fmla="*/ 2822351 h 6219356"/>
                  <a:gd name="connsiteX4" fmla="*/ 14088 w 32820"/>
                  <a:gd name="connsiteY4" fmla="*/ 2470076 h 6219356"/>
                  <a:gd name="connsiteX5" fmla="*/ 23360 w 32820"/>
                  <a:gd name="connsiteY5" fmla="*/ 2458930 h 6219356"/>
                  <a:gd name="connsiteX6" fmla="*/ 25837 w 32820"/>
                  <a:gd name="connsiteY6" fmla="*/ 2162307 h 6219356"/>
                  <a:gd name="connsiteX7" fmla="*/ 31061 w 32820"/>
                  <a:gd name="connsiteY7" fmla="*/ 2162946 h 6219356"/>
                  <a:gd name="connsiteX8" fmla="*/ 32818 w 32820"/>
                  <a:gd name="connsiteY8" fmla="*/ 1504957 h 6219356"/>
                  <a:gd name="connsiteX9" fmla="*/ 32764 w 32820"/>
                  <a:gd name="connsiteY9" fmla="*/ 0 h 6219356"/>
                  <a:gd name="connsiteX0" fmla="*/ 0 w 32818"/>
                  <a:gd name="connsiteY0" fmla="*/ 6219356 h 6219356"/>
                  <a:gd name="connsiteX1" fmla="*/ 3501 w 32818"/>
                  <a:gd name="connsiteY1" fmla="*/ 4725800 h 6219356"/>
                  <a:gd name="connsiteX2" fmla="*/ 7454 w 32818"/>
                  <a:gd name="connsiteY2" fmla="*/ 3494661 h 6219356"/>
                  <a:gd name="connsiteX3" fmla="*/ 10253 w 32818"/>
                  <a:gd name="connsiteY3" fmla="*/ 2822351 h 6219356"/>
                  <a:gd name="connsiteX4" fmla="*/ 14088 w 32818"/>
                  <a:gd name="connsiteY4" fmla="*/ 2470076 h 6219356"/>
                  <a:gd name="connsiteX5" fmla="*/ 23360 w 32818"/>
                  <a:gd name="connsiteY5" fmla="*/ 2458930 h 6219356"/>
                  <a:gd name="connsiteX6" fmla="*/ 25837 w 32818"/>
                  <a:gd name="connsiteY6" fmla="*/ 2162307 h 6219356"/>
                  <a:gd name="connsiteX7" fmla="*/ 31061 w 32818"/>
                  <a:gd name="connsiteY7" fmla="*/ 2162946 h 6219356"/>
                  <a:gd name="connsiteX8" fmla="*/ 32818 w 32818"/>
                  <a:gd name="connsiteY8" fmla="*/ 1504957 h 6219356"/>
                  <a:gd name="connsiteX9" fmla="*/ 32764 w 32818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764"/>
                  <a:gd name="connsiteY0" fmla="*/ 6219356 h 6219356"/>
                  <a:gd name="connsiteX1" fmla="*/ 3501 w 32764"/>
                  <a:gd name="connsiteY1" fmla="*/ 4725800 h 6219356"/>
                  <a:gd name="connsiteX2" fmla="*/ 7454 w 32764"/>
                  <a:gd name="connsiteY2" fmla="*/ 3494661 h 6219356"/>
                  <a:gd name="connsiteX3" fmla="*/ 10253 w 32764"/>
                  <a:gd name="connsiteY3" fmla="*/ 2822351 h 6219356"/>
                  <a:gd name="connsiteX4" fmla="*/ 14088 w 32764"/>
                  <a:gd name="connsiteY4" fmla="*/ 2470076 h 6219356"/>
                  <a:gd name="connsiteX5" fmla="*/ 23360 w 32764"/>
                  <a:gd name="connsiteY5" fmla="*/ 2458930 h 6219356"/>
                  <a:gd name="connsiteX6" fmla="*/ 25837 w 32764"/>
                  <a:gd name="connsiteY6" fmla="*/ 2162307 h 6219356"/>
                  <a:gd name="connsiteX7" fmla="*/ 31061 w 32764"/>
                  <a:gd name="connsiteY7" fmla="*/ 2162946 h 6219356"/>
                  <a:gd name="connsiteX8" fmla="*/ 32653 w 32764"/>
                  <a:gd name="connsiteY8" fmla="*/ 1489965 h 6219356"/>
                  <a:gd name="connsiteX9" fmla="*/ 32764 w 32764"/>
                  <a:gd name="connsiteY9" fmla="*/ 0 h 6219356"/>
                  <a:gd name="connsiteX0" fmla="*/ 0 w 32653"/>
                  <a:gd name="connsiteY0" fmla="*/ 6219356 h 6219356"/>
                  <a:gd name="connsiteX1" fmla="*/ 3501 w 32653"/>
                  <a:gd name="connsiteY1" fmla="*/ 4725800 h 6219356"/>
                  <a:gd name="connsiteX2" fmla="*/ 7454 w 32653"/>
                  <a:gd name="connsiteY2" fmla="*/ 3494661 h 6219356"/>
                  <a:gd name="connsiteX3" fmla="*/ 10253 w 32653"/>
                  <a:gd name="connsiteY3" fmla="*/ 2822351 h 6219356"/>
                  <a:gd name="connsiteX4" fmla="*/ 14088 w 32653"/>
                  <a:gd name="connsiteY4" fmla="*/ 2470076 h 6219356"/>
                  <a:gd name="connsiteX5" fmla="*/ 23360 w 32653"/>
                  <a:gd name="connsiteY5" fmla="*/ 2458930 h 6219356"/>
                  <a:gd name="connsiteX6" fmla="*/ 25837 w 32653"/>
                  <a:gd name="connsiteY6" fmla="*/ 2162307 h 6219356"/>
                  <a:gd name="connsiteX7" fmla="*/ 31061 w 32653"/>
                  <a:gd name="connsiteY7" fmla="*/ 2162946 h 6219356"/>
                  <a:gd name="connsiteX8" fmla="*/ 32653 w 32653"/>
                  <a:gd name="connsiteY8" fmla="*/ 1489965 h 6219356"/>
                  <a:gd name="connsiteX9" fmla="*/ 32599 w 32653"/>
                  <a:gd name="connsiteY9" fmla="*/ 0 h 6219356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544 w 32653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095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44"/>
                  <a:gd name="connsiteY0" fmla="*/ 6234345 h 6234345"/>
                  <a:gd name="connsiteX1" fmla="*/ 3501 w 32544"/>
                  <a:gd name="connsiteY1" fmla="*/ 4740789 h 6234345"/>
                  <a:gd name="connsiteX2" fmla="*/ 7454 w 32544"/>
                  <a:gd name="connsiteY2" fmla="*/ 3509650 h 6234345"/>
                  <a:gd name="connsiteX3" fmla="*/ 10253 w 32544"/>
                  <a:gd name="connsiteY3" fmla="*/ 2837340 h 6234345"/>
                  <a:gd name="connsiteX4" fmla="*/ 14088 w 32544"/>
                  <a:gd name="connsiteY4" fmla="*/ 2485065 h 6234345"/>
                  <a:gd name="connsiteX5" fmla="*/ 23360 w 32544"/>
                  <a:gd name="connsiteY5" fmla="*/ 2473919 h 6234345"/>
                  <a:gd name="connsiteX6" fmla="*/ 25837 w 32544"/>
                  <a:gd name="connsiteY6" fmla="*/ 2177296 h 6234345"/>
                  <a:gd name="connsiteX7" fmla="*/ 30951 w 32544"/>
                  <a:gd name="connsiteY7" fmla="*/ 2177935 h 6234345"/>
                  <a:gd name="connsiteX8" fmla="*/ 32433 w 32544"/>
                  <a:gd name="connsiteY8" fmla="*/ 1482467 h 6234345"/>
                  <a:gd name="connsiteX9" fmla="*/ 32544 w 32544"/>
                  <a:gd name="connsiteY9" fmla="*/ 0 h 6234345"/>
                  <a:gd name="connsiteX0" fmla="*/ 0 w 32433"/>
                  <a:gd name="connsiteY0" fmla="*/ 6234345 h 6234345"/>
                  <a:gd name="connsiteX1" fmla="*/ 3501 w 32433"/>
                  <a:gd name="connsiteY1" fmla="*/ 4740789 h 6234345"/>
                  <a:gd name="connsiteX2" fmla="*/ 7454 w 32433"/>
                  <a:gd name="connsiteY2" fmla="*/ 3509650 h 6234345"/>
                  <a:gd name="connsiteX3" fmla="*/ 10253 w 32433"/>
                  <a:gd name="connsiteY3" fmla="*/ 2837340 h 6234345"/>
                  <a:gd name="connsiteX4" fmla="*/ 14088 w 32433"/>
                  <a:gd name="connsiteY4" fmla="*/ 2485065 h 6234345"/>
                  <a:gd name="connsiteX5" fmla="*/ 23360 w 32433"/>
                  <a:gd name="connsiteY5" fmla="*/ 2473919 h 6234345"/>
                  <a:gd name="connsiteX6" fmla="*/ 25837 w 32433"/>
                  <a:gd name="connsiteY6" fmla="*/ 2177296 h 6234345"/>
                  <a:gd name="connsiteX7" fmla="*/ 30951 w 32433"/>
                  <a:gd name="connsiteY7" fmla="*/ 2177935 h 6234345"/>
                  <a:gd name="connsiteX8" fmla="*/ 32433 w 32433"/>
                  <a:gd name="connsiteY8" fmla="*/ 1482467 h 6234345"/>
                  <a:gd name="connsiteX9" fmla="*/ 32397 w 32433"/>
                  <a:gd name="connsiteY9" fmla="*/ 0 h 6234345"/>
                  <a:gd name="connsiteX0" fmla="*/ 0 w 32400"/>
                  <a:gd name="connsiteY0" fmla="*/ 6234345 h 6234345"/>
                  <a:gd name="connsiteX1" fmla="*/ 3501 w 32400"/>
                  <a:gd name="connsiteY1" fmla="*/ 4740789 h 6234345"/>
                  <a:gd name="connsiteX2" fmla="*/ 7454 w 32400"/>
                  <a:gd name="connsiteY2" fmla="*/ 3509650 h 6234345"/>
                  <a:gd name="connsiteX3" fmla="*/ 10253 w 32400"/>
                  <a:gd name="connsiteY3" fmla="*/ 2837340 h 6234345"/>
                  <a:gd name="connsiteX4" fmla="*/ 14088 w 32400"/>
                  <a:gd name="connsiteY4" fmla="*/ 2485065 h 6234345"/>
                  <a:gd name="connsiteX5" fmla="*/ 23360 w 32400"/>
                  <a:gd name="connsiteY5" fmla="*/ 2473919 h 6234345"/>
                  <a:gd name="connsiteX6" fmla="*/ 25837 w 32400"/>
                  <a:gd name="connsiteY6" fmla="*/ 2177296 h 6234345"/>
                  <a:gd name="connsiteX7" fmla="*/ 30951 w 32400"/>
                  <a:gd name="connsiteY7" fmla="*/ 2177935 h 6234345"/>
                  <a:gd name="connsiteX8" fmla="*/ 32396 w 32400"/>
                  <a:gd name="connsiteY8" fmla="*/ 1497456 h 6234345"/>
                  <a:gd name="connsiteX9" fmla="*/ 32397 w 32400"/>
                  <a:gd name="connsiteY9" fmla="*/ 0 h 6234345"/>
                  <a:gd name="connsiteX0" fmla="*/ 0 w 32396"/>
                  <a:gd name="connsiteY0" fmla="*/ 6226851 h 6226851"/>
                  <a:gd name="connsiteX1" fmla="*/ 3501 w 32396"/>
                  <a:gd name="connsiteY1" fmla="*/ 4733295 h 6226851"/>
                  <a:gd name="connsiteX2" fmla="*/ 7454 w 32396"/>
                  <a:gd name="connsiteY2" fmla="*/ 3502156 h 6226851"/>
                  <a:gd name="connsiteX3" fmla="*/ 10253 w 32396"/>
                  <a:gd name="connsiteY3" fmla="*/ 2829846 h 6226851"/>
                  <a:gd name="connsiteX4" fmla="*/ 14088 w 32396"/>
                  <a:gd name="connsiteY4" fmla="*/ 2477571 h 6226851"/>
                  <a:gd name="connsiteX5" fmla="*/ 23360 w 32396"/>
                  <a:gd name="connsiteY5" fmla="*/ 2466425 h 6226851"/>
                  <a:gd name="connsiteX6" fmla="*/ 25837 w 32396"/>
                  <a:gd name="connsiteY6" fmla="*/ 2169802 h 6226851"/>
                  <a:gd name="connsiteX7" fmla="*/ 30951 w 32396"/>
                  <a:gd name="connsiteY7" fmla="*/ 2170441 h 6226851"/>
                  <a:gd name="connsiteX8" fmla="*/ 32396 w 32396"/>
                  <a:gd name="connsiteY8" fmla="*/ 1489962 h 6226851"/>
                  <a:gd name="connsiteX9" fmla="*/ 32379 w 32396"/>
                  <a:gd name="connsiteY9" fmla="*/ 0 h 6226851"/>
                  <a:gd name="connsiteX0" fmla="*/ 0 w 32396"/>
                  <a:gd name="connsiteY0" fmla="*/ 6234345 h 6234345"/>
                  <a:gd name="connsiteX1" fmla="*/ 3501 w 32396"/>
                  <a:gd name="connsiteY1" fmla="*/ 4740789 h 6234345"/>
                  <a:gd name="connsiteX2" fmla="*/ 7454 w 32396"/>
                  <a:gd name="connsiteY2" fmla="*/ 3509650 h 6234345"/>
                  <a:gd name="connsiteX3" fmla="*/ 10253 w 32396"/>
                  <a:gd name="connsiteY3" fmla="*/ 2837340 h 6234345"/>
                  <a:gd name="connsiteX4" fmla="*/ 14088 w 32396"/>
                  <a:gd name="connsiteY4" fmla="*/ 2485065 h 6234345"/>
                  <a:gd name="connsiteX5" fmla="*/ 23360 w 32396"/>
                  <a:gd name="connsiteY5" fmla="*/ 2473919 h 6234345"/>
                  <a:gd name="connsiteX6" fmla="*/ 25837 w 32396"/>
                  <a:gd name="connsiteY6" fmla="*/ 2177296 h 6234345"/>
                  <a:gd name="connsiteX7" fmla="*/ 30951 w 32396"/>
                  <a:gd name="connsiteY7" fmla="*/ 2177935 h 6234345"/>
                  <a:gd name="connsiteX8" fmla="*/ 32396 w 32396"/>
                  <a:gd name="connsiteY8" fmla="*/ 1497456 h 6234345"/>
                  <a:gd name="connsiteX9" fmla="*/ 32379 w 32396"/>
                  <a:gd name="connsiteY9" fmla="*/ 0 h 6234345"/>
                  <a:gd name="connsiteX0" fmla="*/ 0 w 32396"/>
                  <a:gd name="connsiteY0" fmla="*/ 6211858 h 6211858"/>
                  <a:gd name="connsiteX1" fmla="*/ 3501 w 32396"/>
                  <a:gd name="connsiteY1" fmla="*/ 4718302 h 6211858"/>
                  <a:gd name="connsiteX2" fmla="*/ 7454 w 32396"/>
                  <a:gd name="connsiteY2" fmla="*/ 3487163 h 6211858"/>
                  <a:gd name="connsiteX3" fmla="*/ 10253 w 32396"/>
                  <a:gd name="connsiteY3" fmla="*/ 2814853 h 6211858"/>
                  <a:gd name="connsiteX4" fmla="*/ 14088 w 32396"/>
                  <a:gd name="connsiteY4" fmla="*/ 2462578 h 6211858"/>
                  <a:gd name="connsiteX5" fmla="*/ 23360 w 32396"/>
                  <a:gd name="connsiteY5" fmla="*/ 2451432 h 6211858"/>
                  <a:gd name="connsiteX6" fmla="*/ 25837 w 32396"/>
                  <a:gd name="connsiteY6" fmla="*/ 2154809 h 6211858"/>
                  <a:gd name="connsiteX7" fmla="*/ 30951 w 32396"/>
                  <a:gd name="connsiteY7" fmla="*/ 2155448 h 6211858"/>
                  <a:gd name="connsiteX8" fmla="*/ 32396 w 32396"/>
                  <a:gd name="connsiteY8" fmla="*/ 1474969 h 6211858"/>
                  <a:gd name="connsiteX9" fmla="*/ 32361 w 32396"/>
                  <a:gd name="connsiteY9" fmla="*/ 0 h 6211858"/>
                  <a:gd name="connsiteX0" fmla="*/ 0 w 32433"/>
                  <a:gd name="connsiteY0" fmla="*/ 6211858 h 6211858"/>
                  <a:gd name="connsiteX1" fmla="*/ 3501 w 32433"/>
                  <a:gd name="connsiteY1" fmla="*/ 4718302 h 6211858"/>
                  <a:gd name="connsiteX2" fmla="*/ 7454 w 32433"/>
                  <a:gd name="connsiteY2" fmla="*/ 3487163 h 6211858"/>
                  <a:gd name="connsiteX3" fmla="*/ 10253 w 32433"/>
                  <a:gd name="connsiteY3" fmla="*/ 2814853 h 6211858"/>
                  <a:gd name="connsiteX4" fmla="*/ 14088 w 32433"/>
                  <a:gd name="connsiteY4" fmla="*/ 2462578 h 6211858"/>
                  <a:gd name="connsiteX5" fmla="*/ 23360 w 32433"/>
                  <a:gd name="connsiteY5" fmla="*/ 2451432 h 6211858"/>
                  <a:gd name="connsiteX6" fmla="*/ 25837 w 32433"/>
                  <a:gd name="connsiteY6" fmla="*/ 2154809 h 6211858"/>
                  <a:gd name="connsiteX7" fmla="*/ 30951 w 32433"/>
                  <a:gd name="connsiteY7" fmla="*/ 2155448 h 6211858"/>
                  <a:gd name="connsiteX8" fmla="*/ 32433 w 32433"/>
                  <a:gd name="connsiteY8" fmla="*/ 1467472 h 6211858"/>
                  <a:gd name="connsiteX9" fmla="*/ 32361 w 32433"/>
                  <a:gd name="connsiteY9" fmla="*/ 0 h 6211858"/>
                  <a:gd name="connsiteX0" fmla="*/ 0 w 32415"/>
                  <a:gd name="connsiteY0" fmla="*/ 6211858 h 6211858"/>
                  <a:gd name="connsiteX1" fmla="*/ 3501 w 32415"/>
                  <a:gd name="connsiteY1" fmla="*/ 4718302 h 6211858"/>
                  <a:gd name="connsiteX2" fmla="*/ 7454 w 32415"/>
                  <a:gd name="connsiteY2" fmla="*/ 3487163 h 6211858"/>
                  <a:gd name="connsiteX3" fmla="*/ 10253 w 32415"/>
                  <a:gd name="connsiteY3" fmla="*/ 2814853 h 6211858"/>
                  <a:gd name="connsiteX4" fmla="*/ 14088 w 32415"/>
                  <a:gd name="connsiteY4" fmla="*/ 2462578 h 6211858"/>
                  <a:gd name="connsiteX5" fmla="*/ 23360 w 32415"/>
                  <a:gd name="connsiteY5" fmla="*/ 2451432 h 6211858"/>
                  <a:gd name="connsiteX6" fmla="*/ 25837 w 32415"/>
                  <a:gd name="connsiteY6" fmla="*/ 2154809 h 6211858"/>
                  <a:gd name="connsiteX7" fmla="*/ 30951 w 32415"/>
                  <a:gd name="connsiteY7" fmla="*/ 2155448 h 6211858"/>
                  <a:gd name="connsiteX8" fmla="*/ 32415 w 32415"/>
                  <a:gd name="connsiteY8" fmla="*/ 1474970 h 6211858"/>
                  <a:gd name="connsiteX9" fmla="*/ 32361 w 32415"/>
                  <a:gd name="connsiteY9" fmla="*/ 0 h 6211858"/>
                  <a:gd name="connsiteX0" fmla="*/ 0 w 32415"/>
                  <a:gd name="connsiteY0" fmla="*/ 6241839 h 6241839"/>
                  <a:gd name="connsiteX1" fmla="*/ 3501 w 32415"/>
                  <a:gd name="connsiteY1" fmla="*/ 4748283 h 6241839"/>
                  <a:gd name="connsiteX2" fmla="*/ 7454 w 32415"/>
                  <a:gd name="connsiteY2" fmla="*/ 3517144 h 6241839"/>
                  <a:gd name="connsiteX3" fmla="*/ 10253 w 32415"/>
                  <a:gd name="connsiteY3" fmla="*/ 2844834 h 6241839"/>
                  <a:gd name="connsiteX4" fmla="*/ 14088 w 32415"/>
                  <a:gd name="connsiteY4" fmla="*/ 2492559 h 6241839"/>
                  <a:gd name="connsiteX5" fmla="*/ 23360 w 32415"/>
                  <a:gd name="connsiteY5" fmla="*/ 2481413 h 6241839"/>
                  <a:gd name="connsiteX6" fmla="*/ 25837 w 32415"/>
                  <a:gd name="connsiteY6" fmla="*/ 2184790 h 6241839"/>
                  <a:gd name="connsiteX7" fmla="*/ 30951 w 32415"/>
                  <a:gd name="connsiteY7" fmla="*/ 2185429 h 6241839"/>
                  <a:gd name="connsiteX8" fmla="*/ 32415 w 32415"/>
                  <a:gd name="connsiteY8" fmla="*/ 1504951 h 6241839"/>
                  <a:gd name="connsiteX9" fmla="*/ 32361 w 32415"/>
                  <a:gd name="connsiteY9" fmla="*/ 0 h 6241839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088 w 32415"/>
                  <a:gd name="connsiteY4" fmla="*/ 2485065 h 6234345"/>
                  <a:gd name="connsiteX5" fmla="*/ 23360 w 32415"/>
                  <a:gd name="connsiteY5" fmla="*/ 2473919 h 6234345"/>
                  <a:gd name="connsiteX6" fmla="*/ 25837 w 32415"/>
                  <a:gd name="connsiteY6" fmla="*/ 2177296 h 6234345"/>
                  <a:gd name="connsiteX7" fmla="*/ 30951 w 32415"/>
                  <a:gd name="connsiteY7" fmla="*/ 2177935 h 6234345"/>
                  <a:gd name="connsiteX8" fmla="*/ 32415 w 32415"/>
                  <a:gd name="connsiteY8" fmla="*/ 1497457 h 6234345"/>
                  <a:gd name="connsiteX9" fmla="*/ 32361 w 32415"/>
                  <a:gd name="connsiteY9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088 w 32415"/>
                  <a:gd name="connsiteY4" fmla="*/ 2485065 h 6234345"/>
                  <a:gd name="connsiteX5" fmla="*/ 23360 w 32415"/>
                  <a:gd name="connsiteY5" fmla="*/ 2473919 h 6234345"/>
                  <a:gd name="connsiteX6" fmla="*/ 30951 w 32415"/>
                  <a:gd name="connsiteY6" fmla="*/ 2177935 h 6234345"/>
                  <a:gd name="connsiteX7" fmla="*/ 32415 w 32415"/>
                  <a:gd name="connsiteY7" fmla="*/ 1497457 h 6234345"/>
                  <a:gd name="connsiteX8" fmla="*/ 32361 w 32415"/>
                  <a:gd name="connsiteY8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088 w 32415"/>
                  <a:gd name="connsiteY4" fmla="*/ 2485065 h 6234345"/>
                  <a:gd name="connsiteX5" fmla="*/ 30951 w 32415"/>
                  <a:gd name="connsiteY5" fmla="*/ 2177935 h 6234345"/>
                  <a:gd name="connsiteX6" fmla="*/ 32415 w 32415"/>
                  <a:gd name="connsiteY6" fmla="*/ 1497457 h 6234345"/>
                  <a:gd name="connsiteX7" fmla="*/ 32361 w 32415"/>
                  <a:gd name="connsiteY7" fmla="*/ 0 h 6234345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951 w 35948"/>
                  <a:gd name="connsiteY5" fmla="*/ 2151284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96 w 35948"/>
                  <a:gd name="connsiteY5" fmla="*/ 2368646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96 w 35948"/>
                  <a:gd name="connsiteY5" fmla="*/ 2368646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914 w 35948"/>
                  <a:gd name="connsiteY5" fmla="*/ 2436102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875"/>
                  <a:gd name="connsiteY0" fmla="*/ 6215188 h 6215188"/>
                  <a:gd name="connsiteX1" fmla="*/ 3501 w 35875"/>
                  <a:gd name="connsiteY1" fmla="*/ 4721632 h 6215188"/>
                  <a:gd name="connsiteX2" fmla="*/ 7454 w 35875"/>
                  <a:gd name="connsiteY2" fmla="*/ 3490493 h 6215188"/>
                  <a:gd name="connsiteX3" fmla="*/ 10253 w 35875"/>
                  <a:gd name="connsiteY3" fmla="*/ 2818183 h 6215188"/>
                  <a:gd name="connsiteX4" fmla="*/ 14088 w 35875"/>
                  <a:gd name="connsiteY4" fmla="*/ 2465908 h 6215188"/>
                  <a:gd name="connsiteX5" fmla="*/ 30804 w 35875"/>
                  <a:gd name="connsiteY5" fmla="*/ 2451094 h 6215188"/>
                  <a:gd name="connsiteX6" fmla="*/ 34653 w 35875"/>
                  <a:gd name="connsiteY6" fmla="*/ 1710651 h 6215188"/>
                  <a:gd name="connsiteX7" fmla="*/ 35875 w 35875"/>
                  <a:gd name="connsiteY7" fmla="*/ 0 h 6215188"/>
                  <a:gd name="connsiteX0" fmla="*/ 0 w 35875"/>
                  <a:gd name="connsiteY0" fmla="*/ 6215188 h 6215188"/>
                  <a:gd name="connsiteX1" fmla="*/ 3501 w 35875"/>
                  <a:gd name="connsiteY1" fmla="*/ 4721632 h 6215188"/>
                  <a:gd name="connsiteX2" fmla="*/ 7454 w 35875"/>
                  <a:gd name="connsiteY2" fmla="*/ 3490493 h 6215188"/>
                  <a:gd name="connsiteX3" fmla="*/ 10253 w 35875"/>
                  <a:gd name="connsiteY3" fmla="*/ 2818183 h 6215188"/>
                  <a:gd name="connsiteX4" fmla="*/ 14088 w 35875"/>
                  <a:gd name="connsiteY4" fmla="*/ 2465908 h 6215188"/>
                  <a:gd name="connsiteX5" fmla="*/ 30804 w 35875"/>
                  <a:gd name="connsiteY5" fmla="*/ 2451094 h 6215188"/>
                  <a:gd name="connsiteX6" fmla="*/ 34598 w 35875"/>
                  <a:gd name="connsiteY6" fmla="*/ 1733138 h 6215188"/>
                  <a:gd name="connsiteX7" fmla="*/ 35875 w 35875"/>
                  <a:gd name="connsiteY7" fmla="*/ 0 h 6215188"/>
                  <a:gd name="connsiteX0" fmla="*/ 0 w 35875"/>
                  <a:gd name="connsiteY0" fmla="*/ 6215188 h 6215188"/>
                  <a:gd name="connsiteX1" fmla="*/ 3501 w 35875"/>
                  <a:gd name="connsiteY1" fmla="*/ 4721632 h 6215188"/>
                  <a:gd name="connsiteX2" fmla="*/ 7454 w 35875"/>
                  <a:gd name="connsiteY2" fmla="*/ 3490493 h 6215188"/>
                  <a:gd name="connsiteX3" fmla="*/ 10253 w 35875"/>
                  <a:gd name="connsiteY3" fmla="*/ 2818183 h 6215188"/>
                  <a:gd name="connsiteX4" fmla="*/ 14088 w 35875"/>
                  <a:gd name="connsiteY4" fmla="*/ 2465908 h 6215188"/>
                  <a:gd name="connsiteX5" fmla="*/ 30804 w 35875"/>
                  <a:gd name="connsiteY5" fmla="*/ 2451094 h 6215188"/>
                  <a:gd name="connsiteX6" fmla="*/ 34635 w 35875"/>
                  <a:gd name="connsiteY6" fmla="*/ 1695662 h 6215188"/>
                  <a:gd name="connsiteX7" fmla="*/ 35875 w 35875"/>
                  <a:gd name="connsiteY7" fmla="*/ 0 h 6215188"/>
                  <a:gd name="connsiteX0" fmla="*/ 0 w 34635"/>
                  <a:gd name="connsiteY0" fmla="*/ 4519526 h 4519526"/>
                  <a:gd name="connsiteX1" fmla="*/ 3501 w 34635"/>
                  <a:gd name="connsiteY1" fmla="*/ 3025970 h 4519526"/>
                  <a:gd name="connsiteX2" fmla="*/ 7454 w 34635"/>
                  <a:gd name="connsiteY2" fmla="*/ 1794831 h 4519526"/>
                  <a:gd name="connsiteX3" fmla="*/ 10253 w 34635"/>
                  <a:gd name="connsiteY3" fmla="*/ 1122521 h 4519526"/>
                  <a:gd name="connsiteX4" fmla="*/ 14088 w 34635"/>
                  <a:gd name="connsiteY4" fmla="*/ 770246 h 4519526"/>
                  <a:gd name="connsiteX5" fmla="*/ 30804 w 34635"/>
                  <a:gd name="connsiteY5" fmla="*/ 755432 h 4519526"/>
                  <a:gd name="connsiteX6" fmla="*/ 34635 w 34635"/>
                  <a:gd name="connsiteY6" fmla="*/ 0 h 4519526"/>
                  <a:gd name="connsiteX0" fmla="*/ 0 w 34653"/>
                  <a:gd name="connsiteY0" fmla="*/ 4512032 h 4512032"/>
                  <a:gd name="connsiteX1" fmla="*/ 3501 w 34653"/>
                  <a:gd name="connsiteY1" fmla="*/ 3018476 h 4512032"/>
                  <a:gd name="connsiteX2" fmla="*/ 7454 w 34653"/>
                  <a:gd name="connsiteY2" fmla="*/ 1787337 h 4512032"/>
                  <a:gd name="connsiteX3" fmla="*/ 10253 w 34653"/>
                  <a:gd name="connsiteY3" fmla="*/ 1115027 h 4512032"/>
                  <a:gd name="connsiteX4" fmla="*/ 14088 w 34653"/>
                  <a:gd name="connsiteY4" fmla="*/ 762752 h 4512032"/>
                  <a:gd name="connsiteX5" fmla="*/ 30804 w 34653"/>
                  <a:gd name="connsiteY5" fmla="*/ 747938 h 4512032"/>
                  <a:gd name="connsiteX6" fmla="*/ 34653 w 34653"/>
                  <a:gd name="connsiteY6" fmla="*/ 0 h 4512032"/>
                  <a:gd name="connsiteX0" fmla="*/ 0 w 31152"/>
                  <a:gd name="connsiteY0" fmla="*/ 3018476 h 3018476"/>
                  <a:gd name="connsiteX1" fmla="*/ 3953 w 31152"/>
                  <a:gd name="connsiteY1" fmla="*/ 1787337 h 3018476"/>
                  <a:gd name="connsiteX2" fmla="*/ 6752 w 31152"/>
                  <a:gd name="connsiteY2" fmla="*/ 1115027 h 3018476"/>
                  <a:gd name="connsiteX3" fmla="*/ 10587 w 31152"/>
                  <a:gd name="connsiteY3" fmla="*/ 762752 h 3018476"/>
                  <a:gd name="connsiteX4" fmla="*/ 27303 w 31152"/>
                  <a:gd name="connsiteY4" fmla="*/ 747938 h 3018476"/>
                  <a:gd name="connsiteX5" fmla="*/ 31152 w 31152"/>
                  <a:gd name="connsiteY5" fmla="*/ 0 h 3018476"/>
                  <a:gd name="connsiteX0" fmla="*/ 0 w 27199"/>
                  <a:gd name="connsiteY0" fmla="*/ 1787337 h 1787337"/>
                  <a:gd name="connsiteX1" fmla="*/ 2799 w 27199"/>
                  <a:gd name="connsiteY1" fmla="*/ 1115027 h 1787337"/>
                  <a:gd name="connsiteX2" fmla="*/ 6634 w 27199"/>
                  <a:gd name="connsiteY2" fmla="*/ 762752 h 1787337"/>
                  <a:gd name="connsiteX3" fmla="*/ 23350 w 27199"/>
                  <a:gd name="connsiteY3" fmla="*/ 747938 h 1787337"/>
                  <a:gd name="connsiteX4" fmla="*/ 27199 w 27199"/>
                  <a:gd name="connsiteY4" fmla="*/ 0 h 1787337"/>
                  <a:gd name="connsiteX0" fmla="*/ 0 w 24400"/>
                  <a:gd name="connsiteY0" fmla="*/ 1115027 h 1115027"/>
                  <a:gd name="connsiteX1" fmla="*/ 3835 w 24400"/>
                  <a:gd name="connsiteY1" fmla="*/ 762752 h 1115027"/>
                  <a:gd name="connsiteX2" fmla="*/ 20551 w 24400"/>
                  <a:gd name="connsiteY2" fmla="*/ 747938 h 1115027"/>
                  <a:gd name="connsiteX3" fmla="*/ 24400 w 24400"/>
                  <a:gd name="connsiteY3" fmla="*/ 0 h 1115027"/>
                  <a:gd name="connsiteX0" fmla="*/ 0 w 20565"/>
                  <a:gd name="connsiteY0" fmla="*/ 762752 h 762751"/>
                  <a:gd name="connsiteX1" fmla="*/ 16716 w 20565"/>
                  <a:gd name="connsiteY1" fmla="*/ 747938 h 762751"/>
                  <a:gd name="connsiteX2" fmla="*/ 20565 w 20565"/>
                  <a:gd name="connsiteY2" fmla="*/ 0 h 762751"/>
                  <a:gd name="connsiteX0" fmla="*/ 0 w 17979"/>
                  <a:gd name="connsiteY0" fmla="*/ 755257 h 755257"/>
                  <a:gd name="connsiteX1" fmla="*/ 14130 w 17979"/>
                  <a:gd name="connsiteY1" fmla="*/ 747938 h 755257"/>
                  <a:gd name="connsiteX2" fmla="*/ 17979 w 17979"/>
                  <a:gd name="connsiteY2" fmla="*/ 0 h 755257"/>
                  <a:gd name="connsiteX0" fmla="*/ 0 w 18071"/>
                  <a:gd name="connsiteY0" fmla="*/ 755257 h 755257"/>
                  <a:gd name="connsiteX1" fmla="*/ 14222 w 18071"/>
                  <a:gd name="connsiteY1" fmla="*/ 747938 h 755257"/>
                  <a:gd name="connsiteX2" fmla="*/ 18071 w 18071"/>
                  <a:gd name="connsiteY2" fmla="*/ 0 h 755257"/>
                  <a:gd name="connsiteX0" fmla="*/ 0 w 18016"/>
                  <a:gd name="connsiteY0" fmla="*/ 755257 h 755257"/>
                  <a:gd name="connsiteX1" fmla="*/ 14167 w 18016"/>
                  <a:gd name="connsiteY1" fmla="*/ 747938 h 755257"/>
                  <a:gd name="connsiteX2" fmla="*/ 18016 w 18016"/>
                  <a:gd name="connsiteY2" fmla="*/ 0 h 755257"/>
                  <a:gd name="connsiteX0" fmla="*/ 0 w 18053"/>
                  <a:gd name="connsiteY0" fmla="*/ 762751 h 762751"/>
                  <a:gd name="connsiteX1" fmla="*/ 14204 w 18053"/>
                  <a:gd name="connsiteY1" fmla="*/ 747938 h 762751"/>
                  <a:gd name="connsiteX2" fmla="*/ 18053 w 18053"/>
                  <a:gd name="connsiteY2" fmla="*/ 0 h 762751"/>
                  <a:gd name="connsiteX0" fmla="*/ 0 w 18053"/>
                  <a:gd name="connsiteY0" fmla="*/ 755257 h 755257"/>
                  <a:gd name="connsiteX1" fmla="*/ 14204 w 18053"/>
                  <a:gd name="connsiteY1" fmla="*/ 747938 h 755257"/>
                  <a:gd name="connsiteX2" fmla="*/ 18053 w 18053"/>
                  <a:gd name="connsiteY2" fmla="*/ 0 h 755257"/>
                  <a:gd name="connsiteX0" fmla="*/ 0 w 17998"/>
                  <a:gd name="connsiteY0" fmla="*/ 762751 h 762751"/>
                  <a:gd name="connsiteX1" fmla="*/ 14149 w 17998"/>
                  <a:gd name="connsiteY1" fmla="*/ 747938 h 762751"/>
                  <a:gd name="connsiteX2" fmla="*/ 17998 w 17998"/>
                  <a:gd name="connsiteY2" fmla="*/ 0 h 76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98" h="762751">
                    <a:moveTo>
                      <a:pt x="0" y="762751"/>
                    </a:moveTo>
                    <a:lnTo>
                      <a:pt x="14149" y="747938"/>
                    </a:lnTo>
                    <a:cubicBezTo>
                      <a:pt x="15414" y="745974"/>
                      <a:pt x="17375" y="788970"/>
                      <a:pt x="17998" y="0"/>
                    </a:cubicBezTo>
                  </a:path>
                </a:pathLst>
              </a:custGeom>
              <a:ln w="38100" cmpd="sng">
                <a:solidFill>
                  <a:srgbClr val="C00000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6034407" y="2343167"/>
                <a:ext cx="677261" cy="2328004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5656336"/>
                  <a:gd name="connsiteX1" fmla="*/ 50618 w 1573374"/>
                  <a:gd name="connsiteY1" fmla="*/ 3829072 h 5656336"/>
                  <a:gd name="connsiteX2" fmla="*/ 1573344 w 1573374"/>
                  <a:gd name="connsiteY2" fmla="*/ 5656336 h 5656336"/>
                  <a:gd name="connsiteX0" fmla="*/ 0 w 50617"/>
                  <a:gd name="connsiteY0" fmla="*/ 0 h 3829072"/>
                  <a:gd name="connsiteX1" fmla="*/ 50618 w 50617"/>
                  <a:gd name="connsiteY1" fmla="*/ 3829072 h 3829072"/>
                  <a:gd name="connsiteX0" fmla="*/ 2712866 w 2712866"/>
                  <a:gd name="connsiteY0" fmla="*/ 0 h 6015014"/>
                  <a:gd name="connsiteX1" fmla="*/ 0 w 2712866"/>
                  <a:gd name="connsiteY1" fmla="*/ 6015014 h 6015014"/>
                  <a:gd name="connsiteX0" fmla="*/ 2746567 w 2746567"/>
                  <a:gd name="connsiteY0" fmla="*/ 0 h 6039362"/>
                  <a:gd name="connsiteX1" fmla="*/ 0 w 2746567"/>
                  <a:gd name="connsiteY1" fmla="*/ 6039362 h 6039362"/>
                  <a:gd name="connsiteX0" fmla="*/ 2815868 w 2815868"/>
                  <a:gd name="connsiteY0" fmla="*/ 0 h 6033191"/>
                  <a:gd name="connsiteX1" fmla="*/ 0 w 2815868"/>
                  <a:gd name="connsiteY1" fmla="*/ 6033191 h 6033191"/>
                  <a:gd name="connsiteX0" fmla="*/ 2815868 w 2815868"/>
                  <a:gd name="connsiteY0" fmla="*/ 0 h 6033191"/>
                  <a:gd name="connsiteX1" fmla="*/ 0 w 2815868"/>
                  <a:gd name="connsiteY1" fmla="*/ 6033191 h 603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868" h="6033191">
                    <a:moveTo>
                      <a:pt x="2815868" y="0"/>
                    </a:moveTo>
                    <a:lnTo>
                      <a:pt x="0" y="6033191"/>
                    </a:lnTo>
                  </a:path>
                </a:pathLst>
              </a:custGeom>
              <a:ln w="38100" cmpd="sng">
                <a:solidFill>
                  <a:srgbClr val="C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986992" y="1512608"/>
              <a:ext cx="6745337" cy="5249667"/>
              <a:chOff x="1383549" y="1512608"/>
              <a:chExt cx="6745337" cy="5249667"/>
            </a:xfrm>
          </p:grpSpPr>
          <p:sp>
            <p:nvSpPr>
              <p:cNvPr id="41" name="TextBox 40"/>
              <p:cNvSpPr txBox="1"/>
              <p:nvPr/>
            </p:nvSpPr>
            <p:spPr>
              <a:xfrm rot="16200000">
                <a:off x="2967307" y="6496617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6200000">
                <a:off x="4092011" y="1631216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6200000">
                <a:off x="4485631" y="6318655"/>
                <a:ext cx="72412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RID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7186811">
                <a:off x="5354779" y="6323267"/>
                <a:ext cx="72412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RID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6200000">
                <a:off x="6586528" y="6453023"/>
                <a:ext cx="4565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UPRR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8840181">
                <a:off x="1243158" y="4676447"/>
                <a:ext cx="1175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SWS &amp; NS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759213">
                <a:off x="1383549" y="2639051"/>
                <a:ext cx="3664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BRC</a:t>
                </a: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7481295" y="5223629"/>
                <a:ext cx="647591" cy="295018"/>
                <a:chOff x="7481295" y="5223629"/>
                <a:chExt cx="647591" cy="295018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 rot="989653">
                  <a:off x="7481295" y="5223629"/>
                  <a:ext cx="3281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Arial Black" panose="020B0A04020102020204" pitchFamily="34" charset="0"/>
                    </a:rPr>
                    <a:t>BRC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 rot="1932984">
                  <a:off x="7756976" y="5364759"/>
                  <a:ext cx="37191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000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Arial Black" panose="020B0A04020102020204" pitchFamily="34" charset="0"/>
                    </a:rPr>
                    <a:t>&amp; NS</a:t>
                  </a:r>
                </a:p>
              </p:txBody>
            </p:sp>
          </p:grpSp>
          <p:sp>
            <p:nvSpPr>
              <p:cNvPr id="49" name="TextBox 48"/>
              <p:cNvSpPr txBox="1"/>
              <p:nvPr/>
            </p:nvSpPr>
            <p:spPr>
              <a:xfrm rot="16200000">
                <a:off x="6071814" y="1865217"/>
                <a:ext cx="835325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NS &amp; Metra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7168538">
                <a:off x="6660677" y="1809271"/>
                <a:ext cx="74721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RID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2754361">
                <a:off x="7620759" y="1759643"/>
                <a:ext cx="22384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NS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6200000">
                <a:off x="2079338" y="1632212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6200000">
                <a:off x="3533989" y="6491361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1953272" y="1483743"/>
              <a:ext cx="6802132" cy="5313871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051920" y="5317583"/>
              <a:ext cx="1408070" cy="1384995"/>
              <a:chOff x="1297765" y="5269815"/>
              <a:chExt cx="1408070" cy="138499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297765" y="5269815"/>
                <a:ext cx="1408070" cy="13849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u="sng" dirty="0">
                    <a:latin typeface="Arial Narrow" panose="020B0606020202030204" pitchFamily="34" charset="0"/>
                  </a:rPr>
                  <a:t>Railroad Operations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CSX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BRC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NS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UP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Metra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Amtrak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13205" y="5592642"/>
                <a:ext cx="454974" cy="0"/>
              </a:xfrm>
              <a:prstGeom prst="line">
                <a:avLst/>
              </a:prstGeom>
              <a:ln w="38100" cmpd="sng">
                <a:solidFill>
                  <a:srgbClr val="0070C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413205" y="5778496"/>
                <a:ext cx="454974" cy="0"/>
              </a:xfrm>
              <a:prstGeom prst="line">
                <a:avLst/>
              </a:prstGeom>
              <a:ln w="38100" cmpd="sng">
                <a:solidFill>
                  <a:srgbClr val="00B05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413205" y="5961647"/>
                <a:ext cx="454974" cy="0"/>
              </a:xfrm>
              <a:prstGeom prst="line">
                <a:avLst/>
              </a:prstGeom>
              <a:ln w="38100" cmpd="sng">
                <a:solidFill>
                  <a:srgbClr val="00206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413205" y="6147654"/>
                <a:ext cx="454974" cy="0"/>
              </a:xfrm>
              <a:prstGeom prst="line">
                <a:avLst/>
              </a:prstGeom>
              <a:ln w="38100" cmpd="sng">
                <a:solidFill>
                  <a:srgbClr val="FFCC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413205" y="6333508"/>
                <a:ext cx="454974" cy="0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413205" y="6516659"/>
                <a:ext cx="454974" cy="0"/>
              </a:xfrm>
              <a:prstGeom prst="line">
                <a:avLst/>
              </a:prstGeom>
              <a:ln w="38100" cmpd="sng">
                <a:solidFill>
                  <a:srgbClr val="FF00FF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/>
          <p:cNvGrpSpPr/>
          <p:nvPr/>
        </p:nvGrpSpPr>
        <p:grpSpPr>
          <a:xfrm>
            <a:off x="8602955" y="3155702"/>
            <a:ext cx="1717318" cy="1645920"/>
            <a:chOff x="6121334" y="3519138"/>
            <a:chExt cx="1717318" cy="1645920"/>
          </a:xfrm>
        </p:grpSpPr>
        <p:sp>
          <p:nvSpPr>
            <p:cNvPr id="130" name="TextBox 129"/>
            <p:cNvSpPr txBox="1"/>
            <p:nvPr/>
          </p:nvSpPr>
          <p:spPr>
            <a:xfrm rot="19800000">
              <a:off x="6782678" y="3797513"/>
              <a:ext cx="1055974" cy="5170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EW2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80th St Junction Reconfiguration</a:t>
              </a:r>
            </a:p>
          </p:txBody>
        </p:sp>
        <p:sp>
          <p:nvSpPr>
            <p:cNvPr id="131" name="Oval 130"/>
            <p:cNvSpPr/>
            <p:nvPr/>
          </p:nvSpPr>
          <p:spPr>
            <a:xfrm rot="4574152">
              <a:off x="5618414" y="4022058"/>
              <a:ext cx="1645920" cy="640080"/>
            </a:xfrm>
            <a:prstGeom prst="ellipse">
              <a:avLst/>
            </a:prstGeom>
            <a:solidFill>
              <a:srgbClr val="FFFF00">
                <a:alpha val="15000"/>
              </a:srgbClr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6888833" y="2406789"/>
            <a:ext cx="2199012" cy="1275350"/>
            <a:chOff x="4407212" y="2770225"/>
            <a:chExt cx="2199012" cy="1275350"/>
          </a:xfrm>
        </p:grpSpPr>
        <p:sp>
          <p:nvSpPr>
            <p:cNvPr id="133" name="TextBox 132"/>
            <p:cNvSpPr txBox="1"/>
            <p:nvPr/>
          </p:nvSpPr>
          <p:spPr>
            <a:xfrm rot="19800000">
              <a:off x="4407212" y="3577755"/>
              <a:ext cx="1545942" cy="4678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P2</a:t>
              </a:r>
            </a:p>
            <a:p>
              <a:pPr algn="r">
                <a:lnSpc>
                  <a:spcPct val="8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Rock Island Connector</a:t>
              </a:r>
            </a:p>
            <a:p>
              <a:pPr algn="r">
                <a:lnSpc>
                  <a:spcPct val="80000"/>
                </a:lnSpc>
              </a:pPr>
              <a:r>
                <a:rPr lang="en-US" sz="1000" dirty="0">
                  <a:solidFill>
                    <a:srgbClr val="FF0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(untangles Belt Junction)</a:t>
              </a:r>
            </a:p>
          </p:txBody>
        </p:sp>
        <p:sp>
          <p:nvSpPr>
            <p:cNvPr id="134" name="Oval 133"/>
            <p:cNvSpPr/>
            <p:nvPr/>
          </p:nvSpPr>
          <p:spPr>
            <a:xfrm>
              <a:off x="5691824" y="2770225"/>
              <a:ext cx="914400" cy="548640"/>
            </a:xfrm>
            <a:prstGeom prst="ellipse">
              <a:avLst/>
            </a:prstGeom>
            <a:solidFill>
              <a:srgbClr val="FFFF00">
                <a:alpha val="15000"/>
              </a:srgbClr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5152986" y="2423010"/>
            <a:ext cx="1738166" cy="1154279"/>
            <a:chOff x="2671365" y="2786446"/>
            <a:chExt cx="1738166" cy="1154279"/>
          </a:xfrm>
        </p:grpSpPr>
        <p:sp>
          <p:nvSpPr>
            <p:cNvPr id="136" name="TextBox 135"/>
            <p:cNvSpPr txBox="1"/>
            <p:nvPr/>
          </p:nvSpPr>
          <p:spPr>
            <a:xfrm rot="19800000">
              <a:off x="2671365" y="3596015"/>
              <a:ext cx="1260790" cy="3447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P3</a:t>
              </a:r>
            </a:p>
            <a:p>
              <a:pPr algn="r">
                <a:lnSpc>
                  <a:spcPct val="8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Forest Hill Flyover</a:t>
              </a:r>
            </a:p>
          </p:txBody>
        </p:sp>
        <p:sp>
          <p:nvSpPr>
            <p:cNvPr id="137" name="Oval 136"/>
            <p:cNvSpPr/>
            <p:nvPr/>
          </p:nvSpPr>
          <p:spPr>
            <a:xfrm>
              <a:off x="3769451" y="2786446"/>
              <a:ext cx="640080" cy="640080"/>
            </a:xfrm>
            <a:prstGeom prst="ellipse">
              <a:avLst/>
            </a:prstGeom>
            <a:solidFill>
              <a:srgbClr val="FFFF00">
                <a:alpha val="15000"/>
              </a:srgbClr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6390160" y="1638176"/>
            <a:ext cx="2090871" cy="724714"/>
            <a:chOff x="3908539" y="2001612"/>
            <a:chExt cx="2090871" cy="724714"/>
          </a:xfrm>
        </p:grpSpPr>
        <p:sp>
          <p:nvSpPr>
            <p:cNvPr id="139" name="TextBox 138"/>
            <p:cNvSpPr txBox="1"/>
            <p:nvPr/>
          </p:nvSpPr>
          <p:spPr>
            <a:xfrm rot="19800000">
              <a:off x="4259946" y="2001612"/>
              <a:ext cx="1739464" cy="3447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GS19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71st St Grade Separation</a:t>
              </a:r>
            </a:p>
          </p:txBody>
        </p:sp>
        <p:sp>
          <p:nvSpPr>
            <p:cNvPr id="140" name="Oval 139"/>
            <p:cNvSpPr/>
            <p:nvPr/>
          </p:nvSpPr>
          <p:spPr>
            <a:xfrm>
              <a:off x="3908539" y="2360566"/>
              <a:ext cx="365760" cy="365760"/>
            </a:xfrm>
            <a:prstGeom prst="ellipse">
              <a:avLst/>
            </a:prstGeom>
            <a:solidFill>
              <a:srgbClr val="FFFF00">
                <a:alpha val="15000"/>
              </a:srgbClr>
            </a:solidFill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73047978-C7F9-4174-BEE5-E295F3E08CC2}"/>
              </a:ext>
            </a:extLst>
          </p:cNvPr>
          <p:cNvSpPr txBox="1"/>
          <p:nvPr/>
        </p:nvSpPr>
        <p:spPr>
          <a:xfrm>
            <a:off x="616689" y="1606248"/>
            <a:ext cx="30253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Fluid train movement</a:t>
            </a:r>
          </a:p>
          <a:p>
            <a:pPr marL="228600" lvl="1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Trains pass through without idling</a:t>
            </a:r>
          </a:p>
        </p:txBody>
      </p:sp>
    </p:spTree>
    <p:extLst>
      <p:ext uri="{BB962C8B-B14F-4D97-AF65-F5344CB8AC3E}">
        <p14:creationId xmlns:p14="http://schemas.microsoft.com/office/powerpoint/2010/main" val="24275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685" y="131418"/>
            <a:ext cx="11840633" cy="727075"/>
          </a:xfrm>
        </p:spPr>
        <p:txBody>
          <a:bodyPr/>
          <a:lstStyle/>
          <a:p>
            <a:r>
              <a:rPr lang="en-US" dirty="0"/>
              <a:t>What will the current funding do?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42014" y="1116022"/>
            <a:ext cx="6807969" cy="5330468"/>
            <a:chOff x="1948668" y="1479358"/>
            <a:chExt cx="6807969" cy="5330468"/>
          </a:xfrm>
        </p:grpSpPr>
        <p:sp>
          <p:nvSpPr>
            <p:cNvPr id="7" name="Rectangle 6"/>
            <p:cNvSpPr/>
            <p:nvPr/>
          </p:nvSpPr>
          <p:spPr>
            <a:xfrm>
              <a:off x="1952178" y="1495955"/>
              <a:ext cx="6802132" cy="5313871"/>
            </a:xfrm>
            <a:prstGeom prst="rect">
              <a:avLst/>
            </a:prstGeom>
            <a:solidFill>
              <a:srgbClr val="FBFAF7"/>
            </a:solidFill>
            <a:ln w="3175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843705" y="1878960"/>
              <a:ext cx="5221177" cy="4364979"/>
              <a:chOff x="2055430" y="1878960"/>
              <a:chExt cx="5221177" cy="4364979"/>
            </a:xfrm>
          </p:grpSpPr>
          <p:sp>
            <p:nvSpPr>
              <p:cNvPr id="124" name="Freeform 123"/>
              <p:cNvSpPr/>
              <p:nvPr/>
            </p:nvSpPr>
            <p:spPr>
              <a:xfrm>
                <a:off x="3528952" y="1878960"/>
                <a:ext cx="556848" cy="2707760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3501 w 3501"/>
                  <a:gd name="connsiteY0" fmla="*/ 0 h 12062408"/>
                  <a:gd name="connsiteX1" fmla="*/ 0 w 3501"/>
                  <a:gd name="connsiteY1" fmla="*/ 12062408 h 12062408"/>
                  <a:gd name="connsiteX0" fmla="*/ 10000 w 10000"/>
                  <a:gd name="connsiteY0" fmla="*/ 0 h 10000"/>
                  <a:gd name="connsiteX1" fmla="*/ 3 w 10000"/>
                  <a:gd name="connsiteY1" fmla="*/ 3429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3 w 10000"/>
                  <a:gd name="connsiteY1" fmla="*/ 3702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6080 w 10000"/>
                  <a:gd name="connsiteY1" fmla="*/ 3081 h 10000"/>
                  <a:gd name="connsiteX2" fmla="*/ 3 w 10000"/>
                  <a:gd name="connsiteY2" fmla="*/ 3702 h 10000"/>
                  <a:gd name="connsiteX3" fmla="*/ 0 w 10000"/>
                  <a:gd name="connsiteY3" fmla="*/ 10000 h 10000"/>
                  <a:gd name="connsiteX0" fmla="*/ 10000 w 11435"/>
                  <a:gd name="connsiteY0" fmla="*/ 0 h 10000"/>
                  <a:gd name="connsiteX1" fmla="*/ 11320 w 11435"/>
                  <a:gd name="connsiteY1" fmla="*/ 2361 h 10000"/>
                  <a:gd name="connsiteX2" fmla="*/ 6080 w 11435"/>
                  <a:gd name="connsiteY2" fmla="*/ 3081 h 10000"/>
                  <a:gd name="connsiteX3" fmla="*/ 3 w 11435"/>
                  <a:gd name="connsiteY3" fmla="*/ 3702 h 10000"/>
                  <a:gd name="connsiteX4" fmla="*/ 0 w 11435"/>
                  <a:gd name="connsiteY4" fmla="*/ 10000 h 10000"/>
                  <a:gd name="connsiteX0" fmla="*/ 12305 w 12305"/>
                  <a:gd name="connsiteY0" fmla="*/ 0 h 13703"/>
                  <a:gd name="connsiteX1" fmla="*/ 11320 w 12305"/>
                  <a:gd name="connsiteY1" fmla="*/ 6064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407"/>
                  <a:gd name="connsiteY0" fmla="*/ 0 h 13703"/>
                  <a:gd name="connsiteX1" fmla="*/ 12158 w 12407"/>
                  <a:gd name="connsiteY1" fmla="*/ 6039 h 13703"/>
                  <a:gd name="connsiteX2" fmla="*/ 6080 w 12407"/>
                  <a:gd name="connsiteY2" fmla="*/ 6784 h 13703"/>
                  <a:gd name="connsiteX3" fmla="*/ 3 w 12407"/>
                  <a:gd name="connsiteY3" fmla="*/ 7405 h 13703"/>
                  <a:gd name="connsiteX4" fmla="*/ 0 w 12407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98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211 w 12305"/>
                  <a:gd name="connsiteY1" fmla="*/ 3889 h 13703"/>
                  <a:gd name="connsiteX2" fmla="*/ 12158 w 12305"/>
                  <a:gd name="connsiteY2" fmla="*/ 6201 h 13703"/>
                  <a:gd name="connsiteX3" fmla="*/ 6761 w 12305"/>
                  <a:gd name="connsiteY3" fmla="*/ 6796 h 13703"/>
                  <a:gd name="connsiteX4" fmla="*/ 3 w 12305"/>
                  <a:gd name="connsiteY4" fmla="*/ 7498 h 13703"/>
                  <a:gd name="connsiteX5" fmla="*/ 0 w 12305"/>
                  <a:gd name="connsiteY5" fmla="*/ 13703 h 13703"/>
                  <a:gd name="connsiteX0" fmla="*/ 10209 w 12211"/>
                  <a:gd name="connsiteY0" fmla="*/ 0 h 12659"/>
                  <a:gd name="connsiteX1" fmla="*/ 12211 w 12211"/>
                  <a:gd name="connsiteY1" fmla="*/ 2845 h 12659"/>
                  <a:gd name="connsiteX2" fmla="*/ 12158 w 12211"/>
                  <a:gd name="connsiteY2" fmla="*/ 5157 h 12659"/>
                  <a:gd name="connsiteX3" fmla="*/ 6761 w 12211"/>
                  <a:gd name="connsiteY3" fmla="*/ 5752 h 12659"/>
                  <a:gd name="connsiteX4" fmla="*/ 3 w 12211"/>
                  <a:gd name="connsiteY4" fmla="*/ 6454 h 12659"/>
                  <a:gd name="connsiteX5" fmla="*/ 0 w 12211"/>
                  <a:gd name="connsiteY5" fmla="*/ 12659 h 12659"/>
                  <a:gd name="connsiteX0" fmla="*/ 11886 w 12211"/>
                  <a:gd name="connsiteY0" fmla="*/ 0 h 12727"/>
                  <a:gd name="connsiteX1" fmla="*/ 12211 w 12211"/>
                  <a:gd name="connsiteY1" fmla="*/ 2913 h 12727"/>
                  <a:gd name="connsiteX2" fmla="*/ 12158 w 12211"/>
                  <a:gd name="connsiteY2" fmla="*/ 5225 h 12727"/>
                  <a:gd name="connsiteX3" fmla="*/ 6761 w 12211"/>
                  <a:gd name="connsiteY3" fmla="*/ 5820 h 12727"/>
                  <a:gd name="connsiteX4" fmla="*/ 3 w 12211"/>
                  <a:gd name="connsiteY4" fmla="*/ 6522 h 12727"/>
                  <a:gd name="connsiteX5" fmla="*/ 0 w 12211"/>
                  <a:gd name="connsiteY5" fmla="*/ 12727 h 12727"/>
                  <a:gd name="connsiteX0" fmla="*/ 11729 w 12211"/>
                  <a:gd name="connsiteY0" fmla="*/ 0 h 12721"/>
                  <a:gd name="connsiteX1" fmla="*/ 12211 w 12211"/>
                  <a:gd name="connsiteY1" fmla="*/ 2907 h 12721"/>
                  <a:gd name="connsiteX2" fmla="*/ 12158 w 12211"/>
                  <a:gd name="connsiteY2" fmla="*/ 5219 h 12721"/>
                  <a:gd name="connsiteX3" fmla="*/ 6761 w 12211"/>
                  <a:gd name="connsiteY3" fmla="*/ 5814 h 12721"/>
                  <a:gd name="connsiteX4" fmla="*/ 3 w 12211"/>
                  <a:gd name="connsiteY4" fmla="*/ 6516 h 12721"/>
                  <a:gd name="connsiteX5" fmla="*/ 0 w 12211"/>
                  <a:gd name="connsiteY5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1770"/>
                  <a:gd name="connsiteX1" fmla="*/ 11687 w 12211"/>
                  <a:gd name="connsiteY1" fmla="*/ 2267 h 11770"/>
                  <a:gd name="connsiteX2" fmla="*/ 12211 w 12211"/>
                  <a:gd name="connsiteY2" fmla="*/ 2907 h 11770"/>
                  <a:gd name="connsiteX3" fmla="*/ 12158 w 12211"/>
                  <a:gd name="connsiteY3" fmla="*/ 5219 h 11770"/>
                  <a:gd name="connsiteX4" fmla="*/ 6761 w 12211"/>
                  <a:gd name="connsiteY4" fmla="*/ 5814 h 11770"/>
                  <a:gd name="connsiteX5" fmla="*/ 3 w 12211"/>
                  <a:gd name="connsiteY5" fmla="*/ 6516 h 11770"/>
                  <a:gd name="connsiteX6" fmla="*/ 0 w 12211"/>
                  <a:gd name="connsiteY6" fmla="*/ 11770 h 11770"/>
                  <a:gd name="connsiteX0" fmla="*/ 11729 w 12211"/>
                  <a:gd name="connsiteY0" fmla="*/ 0 h 7917"/>
                  <a:gd name="connsiteX1" fmla="*/ 11687 w 12211"/>
                  <a:gd name="connsiteY1" fmla="*/ 2267 h 7917"/>
                  <a:gd name="connsiteX2" fmla="*/ 12211 w 12211"/>
                  <a:gd name="connsiteY2" fmla="*/ 2907 h 7917"/>
                  <a:gd name="connsiteX3" fmla="*/ 12158 w 12211"/>
                  <a:gd name="connsiteY3" fmla="*/ 5219 h 7917"/>
                  <a:gd name="connsiteX4" fmla="*/ 6761 w 12211"/>
                  <a:gd name="connsiteY4" fmla="*/ 5814 h 7917"/>
                  <a:gd name="connsiteX5" fmla="*/ 3 w 12211"/>
                  <a:gd name="connsiteY5" fmla="*/ 6516 h 7917"/>
                  <a:gd name="connsiteX6" fmla="*/ 0 w 12211"/>
                  <a:gd name="connsiteY6" fmla="*/ 7917 h 7917"/>
                  <a:gd name="connsiteX0" fmla="*/ 9605 w 10000"/>
                  <a:gd name="connsiteY0" fmla="*/ 0 h 9084"/>
                  <a:gd name="connsiteX1" fmla="*/ 9571 w 10000"/>
                  <a:gd name="connsiteY1" fmla="*/ 2863 h 9084"/>
                  <a:gd name="connsiteX2" fmla="*/ 10000 w 10000"/>
                  <a:gd name="connsiteY2" fmla="*/ 3672 h 9084"/>
                  <a:gd name="connsiteX3" fmla="*/ 9957 w 10000"/>
                  <a:gd name="connsiteY3" fmla="*/ 6592 h 9084"/>
                  <a:gd name="connsiteX4" fmla="*/ 5537 w 10000"/>
                  <a:gd name="connsiteY4" fmla="*/ 7344 h 9084"/>
                  <a:gd name="connsiteX5" fmla="*/ 2 w 10000"/>
                  <a:gd name="connsiteY5" fmla="*/ 8230 h 9084"/>
                  <a:gd name="connsiteX6" fmla="*/ 0 w 10000"/>
                  <a:gd name="connsiteY6" fmla="*/ 8917 h 9084"/>
                  <a:gd name="connsiteX0" fmla="*/ 9605 w 10000"/>
                  <a:gd name="connsiteY0" fmla="*/ 0 h 9816"/>
                  <a:gd name="connsiteX1" fmla="*/ 9571 w 10000"/>
                  <a:gd name="connsiteY1" fmla="*/ 3152 h 9816"/>
                  <a:gd name="connsiteX2" fmla="*/ 10000 w 10000"/>
                  <a:gd name="connsiteY2" fmla="*/ 4042 h 9816"/>
                  <a:gd name="connsiteX3" fmla="*/ 9957 w 10000"/>
                  <a:gd name="connsiteY3" fmla="*/ 7257 h 9816"/>
                  <a:gd name="connsiteX4" fmla="*/ 5537 w 10000"/>
                  <a:gd name="connsiteY4" fmla="*/ 8085 h 9816"/>
                  <a:gd name="connsiteX5" fmla="*/ 2 w 10000"/>
                  <a:gd name="connsiteY5" fmla="*/ 9060 h 9816"/>
                  <a:gd name="connsiteX6" fmla="*/ 0 w 10000"/>
                  <a:gd name="connsiteY6" fmla="*/ 9816 h 9816"/>
                  <a:gd name="connsiteX0" fmla="*/ 9605 w 10000"/>
                  <a:gd name="connsiteY0" fmla="*/ 0 h 10000"/>
                  <a:gd name="connsiteX1" fmla="*/ 10000 w 10000"/>
                  <a:gd name="connsiteY1" fmla="*/ 4118 h 10000"/>
                  <a:gd name="connsiteX2" fmla="*/ 9957 w 10000"/>
                  <a:gd name="connsiteY2" fmla="*/ 7393 h 10000"/>
                  <a:gd name="connsiteX3" fmla="*/ 5537 w 10000"/>
                  <a:gd name="connsiteY3" fmla="*/ 8237 h 10000"/>
                  <a:gd name="connsiteX4" fmla="*/ 2 w 10000"/>
                  <a:gd name="connsiteY4" fmla="*/ 9230 h 10000"/>
                  <a:gd name="connsiteX5" fmla="*/ 0 w 10000"/>
                  <a:gd name="connsiteY5" fmla="*/ 10000 h 10000"/>
                  <a:gd name="connsiteX0" fmla="*/ 9605 w 10198"/>
                  <a:gd name="connsiteY0" fmla="*/ 0 h 10000"/>
                  <a:gd name="connsiteX1" fmla="*/ 9957 w 10198"/>
                  <a:gd name="connsiteY1" fmla="*/ 7393 h 10000"/>
                  <a:gd name="connsiteX2" fmla="*/ 5537 w 10198"/>
                  <a:gd name="connsiteY2" fmla="*/ 8237 h 10000"/>
                  <a:gd name="connsiteX3" fmla="*/ 2 w 10198"/>
                  <a:gd name="connsiteY3" fmla="*/ 9230 h 10000"/>
                  <a:gd name="connsiteX4" fmla="*/ 0 w 10198"/>
                  <a:gd name="connsiteY4" fmla="*/ 10000 h 10000"/>
                  <a:gd name="connsiteX0" fmla="*/ 9991 w 10285"/>
                  <a:gd name="connsiteY0" fmla="*/ 0 h 10009"/>
                  <a:gd name="connsiteX1" fmla="*/ 9957 w 10285"/>
                  <a:gd name="connsiteY1" fmla="*/ 7402 h 10009"/>
                  <a:gd name="connsiteX2" fmla="*/ 5537 w 10285"/>
                  <a:gd name="connsiteY2" fmla="*/ 8246 h 10009"/>
                  <a:gd name="connsiteX3" fmla="*/ 2 w 10285"/>
                  <a:gd name="connsiteY3" fmla="*/ 9239 h 10009"/>
                  <a:gd name="connsiteX4" fmla="*/ 0 w 10285"/>
                  <a:gd name="connsiteY4" fmla="*/ 10009 h 10009"/>
                  <a:gd name="connsiteX0" fmla="*/ 9991 w 10285"/>
                  <a:gd name="connsiteY0" fmla="*/ 0 h 10035"/>
                  <a:gd name="connsiteX1" fmla="*/ 9957 w 10285"/>
                  <a:gd name="connsiteY1" fmla="*/ 7428 h 10035"/>
                  <a:gd name="connsiteX2" fmla="*/ 5537 w 10285"/>
                  <a:gd name="connsiteY2" fmla="*/ 8272 h 10035"/>
                  <a:gd name="connsiteX3" fmla="*/ 2 w 10285"/>
                  <a:gd name="connsiteY3" fmla="*/ 9265 h 10035"/>
                  <a:gd name="connsiteX4" fmla="*/ 0 w 10285"/>
                  <a:gd name="connsiteY4" fmla="*/ 10035 h 10035"/>
                  <a:gd name="connsiteX0" fmla="*/ 9991 w 9991"/>
                  <a:gd name="connsiteY0" fmla="*/ 0 h 10035"/>
                  <a:gd name="connsiteX1" fmla="*/ 9957 w 9991"/>
                  <a:gd name="connsiteY1" fmla="*/ 7428 h 10035"/>
                  <a:gd name="connsiteX2" fmla="*/ 5537 w 9991"/>
                  <a:gd name="connsiteY2" fmla="*/ 8272 h 10035"/>
                  <a:gd name="connsiteX3" fmla="*/ 2 w 9991"/>
                  <a:gd name="connsiteY3" fmla="*/ 9265 h 10035"/>
                  <a:gd name="connsiteX4" fmla="*/ 0 w 9991"/>
                  <a:gd name="connsiteY4" fmla="*/ 10035 h 10035"/>
                  <a:gd name="connsiteX0" fmla="*/ 10043 w 10043"/>
                  <a:gd name="connsiteY0" fmla="*/ 0 h 9974"/>
                  <a:gd name="connsiteX1" fmla="*/ 9966 w 10043"/>
                  <a:gd name="connsiteY1" fmla="*/ 7376 h 9974"/>
                  <a:gd name="connsiteX2" fmla="*/ 5542 w 10043"/>
                  <a:gd name="connsiteY2" fmla="*/ 8217 h 9974"/>
                  <a:gd name="connsiteX3" fmla="*/ 2 w 10043"/>
                  <a:gd name="connsiteY3" fmla="*/ 9207 h 9974"/>
                  <a:gd name="connsiteX4" fmla="*/ 0 w 10043"/>
                  <a:gd name="connsiteY4" fmla="*/ 9974 h 9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3" h="9974">
                    <a:moveTo>
                      <a:pt x="10043" y="0"/>
                    </a:moveTo>
                    <a:cubicBezTo>
                      <a:pt x="10032" y="2467"/>
                      <a:pt x="9977" y="4909"/>
                      <a:pt x="9966" y="7376"/>
                    </a:cubicBezTo>
                    <a:cubicBezTo>
                      <a:pt x="9946" y="7924"/>
                      <a:pt x="8018" y="8207"/>
                      <a:pt x="5542" y="8217"/>
                    </a:cubicBezTo>
                    <a:cubicBezTo>
                      <a:pt x="3108" y="8217"/>
                      <a:pt x="17" y="8488"/>
                      <a:pt x="2" y="9207"/>
                    </a:cubicBezTo>
                    <a:cubicBezTo>
                      <a:pt x="1" y="9463"/>
                      <a:pt x="1" y="9718"/>
                      <a:pt x="0" y="9974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124"/>
              <p:cNvSpPr/>
              <p:nvPr/>
            </p:nvSpPr>
            <p:spPr>
              <a:xfrm>
                <a:off x="2055430" y="2346887"/>
                <a:ext cx="4658115" cy="1976745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96 w 43788"/>
                  <a:gd name="connsiteY5" fmla="*/ 1047875 h 7461106"/>
                  <a:gd name="connsiteX6" fmla="*/ 36327 w 43788"/>
                  <a:gd name="connsiteY6" fmla="*/ 1731542 h 7461106"/>
                  <a:gd name="connsiteX7" fmla="*/ 36463 w 43788"/>
                  <a:gd name="connsiteY7" fmla="*/ 3830219 h 7461106"/>
                  <a:gd name="connsiteX8" fmla="*/ 38487 w 43788"/>
                  <a:gd name="connsiteY8" fmla="*/ 6156785 h 7461106"/>
                  <a:gd name="connsiteX9" fmla="*/ 41665 w 43788"/>
                  <a:gd name="connsiteY9" fmla="*/ 7263533 h 7461106"/>
                  <a:gd name="connsiteX10" fmla="*/ 43788 w 43788"/>
                  <a:gd name="connsiteY10" fmla="*/ 7461106 h 7461106"/>
                  <a:gd name="connsiteX0" fmla="*/ 0 w 43788"/>
                  <a:gd name="connsiteY0" fmla="*/ 0 h 7503004"/>
                  <a:gd name="connsiteX1" fmla="*/ 1672 w 43788"/>
                  <a:gd name="connsiteY1" fmla="*/ 380620 h 7503004"/>
                  <a:gd name="connsiteX2" fmla="*/ 6607 w 43788"/>
                  <a:gd name="connsiteY2" fmla="*/ 890299 h 7503004"/>
                  <a:gd name="connsiteX3" fmla="*/ 26977 w 43788"/>
                  <a:gd name="connsiteY3" fmla="*/ 864161 h 7503004"/>
                  <a:gd name="connsiteX4" fmla="*/ 29600 w 43788"/>
                  <a:gd name="connsiteY4" fmla="*/ 1047236 h 7503004"/>
                  <a:gd name="connsiteX5" fmla="*/ 34696 w 43788"/>
                  <a:gd name="connsiteY5" fmla="*/ 1047875 h 7503004"/>
                  <a:gd name="connsiteX6" fmla="*/ 36327 w 43788"/>
                  <a:gd name="connsiteY6" fmla="*/ 1731542 h 7503004"/>
                  <a:gd name="connsiteX7" fmla="*/ 36463 w 43788"/>
                  <a:gd name="connsiteY7" fmla="*/ 3830219 h 7503004"/>
                  <a:gd name="connsiteX8" fmla="*/ 38487 w 43788"/>
                  <a:gd name="connsiteY8" fmla="*/ 6156785 h 7503004"/>
                  <a:gd name="connsiteX9" fmla="*/ 40895 w 43788"/>
                  <a:gd name="connsiteY9" fmla="*/ 7353476 h 7503004"/>
                  <a:gd name="connsiteX10" fmla="*/ 43788 w 43788"/>
                  <a:gd name="connsiteY10" fmla="*/ 7461106 h 750300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298"/>
                  <a:gd name="connsiteX1" fmla="*/ 1672 w 43788"/>
                  <a:gd name="connsiteY1" fmla="*/ 380620 h 7461298"/>
                  <a:gd name="connsiteX2" fmla="*/ 6607 w 43788"/>
                  <a:gd name="connsiteY2" fmla="*/ 890299 h 7461298"/>
                  <a:gd name="connsiteX3" fmla="*/ 26977 w 43788"/>
                  <a:gd name="connsiteY3" fmla="*/ 864161 h 7461298"/>
                  <a:gd name="connsiteX4" fmla="*/ 29600 w 43788"/>
                  <a:gd name="connsiteY4" fmla="*/ 1047236 h 7461298"/>
                  <a:gd name="connsiteX5" fmla="*/ 34678 w 43788"/>
                  <a:gd name="connsiteY5" fmla="*/ 568177 h 7461298"/>
                  <a:gd name="connsiteX6" fmla="*/ 36510 w 43788"/>
                  <a:gd name="connsiteY6" fmla="*/ 1349282 h 7461298"/>
                  <a:gd name="connsiteX7" fmla="*/ 36866 w 43788"/>
                  <a:gd name="connsiteY7" fmla="*/ 3402986 h 7461298"/>
                  <a:gd name="connsiteX8" fmla="*/ 38604 w 43788"/>
                  <a:gd name="connsiteY8" fmla="*/ 6043137 h 7461298"/>
                  <a:gd name="connsiteX9" fmla="*/ 38652 w 43788"/>
                  <a:gd name="connsiteY9" fmla="*/ 6344166 h 7461298"/>
                  <a:gd name="connsiteX10" fmla="*/ 40895 w 43788"/>
                  <a:gd name="connsiteY10" fmla="*/ 7353476 h 7461298"/>
                  <a:gd name="connsiteX11" fmla="*/ 42016 w 43788"/>
                  <a:gd name="connsiteY11" fmla="*/ 7362306 h 7461298"/>
                  <a:gd name="connsiteX12" fmla="*/ 43788 w 43788"/>
                  <a:gd name="connsiteY12" fmla="*/ 7461106 h 7461298"/>
                  <a:gd name="connsiteX0" fmla="*/ 0 w 43788"/>
                  <a:gd name="connsiteY0" fmla="*/ 0 h 7461241"/>
                  <a:gd name="connsiteX1" fmla="*/ 1672 w 43788"/>
                  <a:gd name="connsiteY1" fmla="*/ 380620 h 7461241"/>
                  <a:gd name="connsiteX2" fmla="*/ 6607 w 43788"/>
                  <a:gd name="connsiteY2" fmla="*/ 890299 h 7461241"/>
                  <a:gd name="connsiteX3" fmla="*/ 26977 w 43788"/>
                  <a:gd name="connsiteY3" fmla="*/ 864161 h 7461241"/>
                  <a:gd name="connsiteX4" fmla="*/ 29600 w 43788"/>
                  <a:gd name="connsiteY4" fmla="*/ 1047236 h 7461241"/>
                  <a:gd name="connsiteX5" fmla="*/ 34678 w 43788"/>
                  <a:gd name="connsiteY5" fmla="*/ 568177 h 7461241"/>
                  <a:gd name="connsiteX6" fmla="*/ 36510 w 43788"/>
                  <a:gd name="connsiteY6" fmla="*/ 1349282 h 7461241"/>
                  <a:gd name="connsiteX7" fmla="*/ 36866 w 43788"/>
                  <a:gd name="connsiteY7" fmla="*/ 3402986 h 7461241"/>
                  <a:gd name="connsiteX8" fmla="*/ 38604 w 43788"/>
                  <a:gd name="connsiteY8" fmla="*/ 6043137 h 7461241"/>
                  <a:gd name="connsiteX9" fmla="*/ 38652 w 43788"/>
                  <a:gd name="connsiteY9" fmla="*/ 6344166 h 7461241"/>
                  <a:gd name="connsiteX10" fmla="*/ 40895 w 43788"/>
                  <a:gd name="connsiteY10" fmla="*/ 7353476 h 7461241"/>
                  <a:gd name="connsiteX11" fmla="*/ 42016 w 43788"/>
                  <a:gd name="connsiteY11" fmla="*/ 7362306 h 7461241"/>
                  <a:gd name="connsiteX12" fmla="*/ 43788 w 43788"/>
                  <a:gd name="connsiteY12" fmla="*/ 7461106 h 7461241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78 w 43788"/>
                  <a:gd name="connsiteY5" fmla="*/ 568177 h 7461106"/>
                  <a:gd name="connsiteX6" fmla="*/ 36510 w 43788"/>
                  <a:gd name="connsiteY6" fmla="*/ 1349282 h 7461106"/>
                  <a:gd name="connsiteX7" fmla="*/ 36866 w 43788"/>
                  <a:gd name="connsiteY7" fmla="*/ 3402986 h 7461106"/>
                  <a:gd name="connsiteX8" fmla="*/ 38604 w 43788"/>
                  <a:gd name="connsiteY8" fmla="*/ 6043137 h 7461106"/>
                  <a:gd name="connsiteX9" fmla="*/ 38652 w 43788"/>
                  <a:gd name="connsiteY9" fmla="*/ 6344166 h 7461106"/>
                  <a:gd name="connsiteX10" fmla="*/ 40895 w 43788"/>
                  <a:gd name="connsiteY10" fmla="*/ 7353476 h 7461106"/>
                  <a:gd name="connsiteX11" fmla="*/ 42016 w 43788"/>
                  <a:gd name="connsiteY11" fmla="*/ 7362306 h 7461106"/>
                  <a:gd name="connsiteX12" fmla="*/ 43788 w 43788"/>
                  <a:gd name="connsiteY12" fmla="*/ 7461106 h 7461106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668 w 43916"/>
                  <a:gd name="connsiteY2" fmla="*/ 882801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5448 w 43916"/>
                  <a:gd name="connsiteY1" fmla="*/ 1040204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589"/>
                  <a:gd name="connsiteY0" fmla="*/ 1096411 h 6901062"/>
                  <a:gd name="connsiteX1" fmla="*/ 3121 w 31589"/>
                  <a:gd name="connsiteY1" fmla="*/ 472666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40319"/>
                  <a:gd name="connsiteY0" fmla="*/ 3943981 h 6901062"/>
                  <a:gd name="connsiteX1" fmla="*/ 11282 w 40319"/>
                  <a:gd name="connsiteY1" fmla="*/ 502647 h 6901062"/>
                  <a:gd name="connsiteX2" fmla="*/ 14108 w 40319"/>
                  <a:gd name="connsiteY2" fmla="*/ 307769 h 6901062"/>
                  <a:gd name="connsiteX3" fmla="*/ 23380 w 40319"/>
                  <a:gd name="connsiteY3" fmla="*/ 296623 h 6901062"/>
                  <a:gd name="connsiteX4" fmla="*/ 25857 w 40319"/>
                  <a:gd name="connsiteY4" fmla="*/ 0 h 6901062"/>
                  <a:gd name="connsiteX5" fmla="*/ 31081 w 40319"/>
                  <a:gd name="connsiteY5" fmla="*/ 639 h 6901062"/>
                  <a:gd name="connsiteX6" fmla="*/ 32913 w 40319"/>
                  <a:gd name="connsiteY6" fmla="*/ 781744 h 6901062"/>
                  <a:gd name="connsiteX7" fmla="*/ 33269 w 40319"/>
                  <a:gd name="connsiteY7" fmla="*/ 2835448 h 6901062"/>
                  <a:gd name="connsiteX8" fmla="*/ 35007 w 40319"/>
                  <a:gd name="connsiteY8" fmla="*/ 5475599 h 6901062"/>
                  <a:gd name="connsiteX9" fmla="*/ 35018 w 40319"/>
                  <a:gd name="connsiteY9" fmla="*/ 5784122 h 6901062"/>
                  <a:gd name="connsiteX10" fmla="*/ 37518 w 40319"/>
                  <a:gd name="connsiteY10" fmla="*/ 6785938 h 6901062"/>
                  <a:gd name="connsiteX11" fmla="*/ 38474 w 40319"/>
                  <a:gd name="connsiteY11" fmla="*/ 6787275 h 6901062"/>
                  <a:gd name="connsiteX12" fmla="*/ 40319 w 40319"/>
                  <a:gd name="connsiteY12" fmla="*/ 6901062 h 6901062"/>
                  <a:gd name="connsiteX0" fmla="*/ 0 w 40244"/>
                  <a:gd name="connsiteY0" fmla="*/ 3974601 h 6901062"/>
                  <a:gd name="connsiteX1" fmla="*/ 11207 w 40244"/>
                  <a:gd name="connsiteY1" fmla="*/ 502647 h 6901062"/>
                  <a:gd name="connsiteX2" fmla="*/ 14033 w 40244"/>
                  <a:gd name="connsiteY2" fmla="*/ 307769 h 6901062"/>
                  <a:gd name="connsiteX3" fmla="*/ 23305 w 40244"/>
                  <a:gd name="connsiteY3" fmla="*/ 296623 h 6901062"/>
                  <a:gd name="connsiteX4" fmla="*/ 25782 w 40244"/>
                  <a:gd name="connsiteY4" fmla="*/ 0 h 6901062"/>
                  <a:gd name="connsiteX5" fmla="*/ 31006 w 40244"/>
                  <a:gd name="connsiteY5" fmla="*/ 639 h 6901062"/>
                  <a:gd name="connsiteX6" fmla="*/ 32838 w 40244"/>
                  <a:gd name="connsiteY6" fmla="*/ 781744 h 6901062"/>
                  <a:gd name="connsiteX7" fmla="*/ 33194 w 40244"/>
                  <a:gd name="connsiteY7" fmla="*/ 2835448 h 6901062"/>
                  <a:gd name="connsiteX8" fmla="*/ 34932 w 40244"/>
                  <a:gd name="connsiteY8" fmla="*/ 5475599 h 6901062"/>
                  <a:gd name="connsiteX9" fmla="*/ 34943 w 40244"/>
                  <a:gd name="connsiteY9" fmla="*/ 5784122 h 6901062"/>
                  <a:gd name="connsiteX10" fmla="*/ 37443 w 40244"/>
                  <a:gd name="connsiteY10" fmla="*/ 6785938 h 6901062"/>
                  <a:gd name="connsiteX11" fmla="*/ 38399 w 40244"/>
                  <a:gd name="connsiteY11" fmla="*/ 6787275 h 6901062"/>
                  <a:gd name="connsiteX12" fmla="*/ 40244 w 40244"/>
                  <a:gd name="connsiteY12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11207 w 40244"/>
                  <a:gd name="connsiteY2" fmla="*/ 502647 h 6901062"/>
                  <a:gd name="connsiteX3" fmla="*/ 14033 w 40244"/>
                  <a:gd name="connsiteY3" fmla="*/ 307769 h 6901062"/>
                  <a:gd name="connsiteX4" fmla="*/ 23305 w 40244"/>
                  <a:gd name="connsiteY4" fmla="*/ 296623 h 6901062"/>
                  <a:gd name="connsiteX5" fmla="*/ 25782 w 40244"/>
                  <a:gd name="connsiteY5" fmla="*/ 0 h 6901062"/>
                  <a:gd name="connsiteX6" fmla="*/ 31006 w 40244"/>
                  <a:gd name="connsiteY6" fmla="*/ 639 h 6901062"/>
                  <a:gd name="connsiteX7" fmla="*/ 32838 w 40244"/>
                  <a:gd name="connsiteY7" fmla="*/ 781744 h 6901062"/>
                  <a:gd name="connsiteX8" fmla="*/ 33194 w 40244"/>
                  <a:gd name="connsiteY8" fmla="*/ 2835448 h 6901062"/>
                  <a:gd name="connsiteX9" fmla="*/ 34932 w 40244"/>
                  <a:gd name="connsiteY9" fmla="*/ 5475599 h 6901062"/>
                  <a:gd name="connsiteX10" fmla="*/ 34943 w 40244"/>
                  <a:gd name="connsiteY10" fmla="*/ 5784122 h 6901062"/>
                  <a:gd name="connsiteX11" fmla="*/ 37443 w 40244"/>
                  <a:gd name="connsiteY11" fmla="*/ 6785938 h 6901062"/>
                  <a:gd name="connsiteX12" fmla="*/ 38399 w 40244"/>
                  <a:gd name="connsiteY12" fmla="*/ 6787275 h 6901062"/>
                  <a:gd name="connsiteX13" fmla="*/ 40244 w 40244"/>
                  <a:gd name="connsiteY13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5619 w 40244"/>
                  <a:gd name="connsiteY2" fmla="*/ 1752090 h 6901062"/>
                  <a:gd name="connsiteX3" fmla="*/ 11207 w 40244"/>
                  <a:gd name="connsiteY3" fmla="*/ 502647 h 6901062"/>
                  <a:gd name="connsiteX4" fmla="*/ 14033 w 40244"/>
                  <a:gd name="connsiteY4" fmla="*/ 307769 h 6901062"/>
                  <a:gd name="connsiteX5" fmla="*/ 23305 w 40244"/>
                  <a:gd name="connsiteY5" fmla="*/ 296623 h 6901062"/>
                  <a:gd name="connsiteX6" fmla="*/ 25782 w 40244"/>
                  <a:gd name="connsiteY6" fmla="*/ 0 h 6901062"/>
                  <a:gd name="connsiteX7" fmla="*/ 31006 w 40244"/>
                  <a:gd name="connsiteY7" fmla="*/ 639 h 6901062"/>
                  <a:gd name="connsiteX8" fmla="*/ 32838 w 40244"/>
                  <a:gd name="connsiteY8" fmla="*/ 781744 h 6901062"/>
                  <a:gd name="connsiteX9" fmla="*/ 33194 w 40244"/>
                  <a:gd name="connsiteY9" fmla="*/ 2835448 h 6901062"/>
                  <a:gd name="connsiteX10" fmla="*/ 34932 w 40244"/>
                  <a:gd name="connsiteY10" fmla="*/ 5475599 h 6901062"/>
                  <a:gd name="connsiteX11" fmla="*/ 34943 w 40244"/>
                  <a:gd name="connsiteY11" fmla="*/ 5784122 h 6901062"/>
                  <a:gd name="connsiteX12" fmla="*/ 37443 w 40244"/>
                  <a:gd name="connsiteY12" fmla="*/ 6785938 h 6901062"/>
                  <a:gd name="connsiteX13" fmla="*/ 38399 w 40244"/>
                  <a:gd name="connsiteY13" fmla="*/ 6787275 h 6901062"/>
                  <a:gd name="connsiteX14" fmla="*/ 40244 w 40244"/>
                  <a:gd name="connsiteY14" fmla="*/ 6901062 h 6901062"/>
                  <a:gd name="connsiteX0" fmla="*/ 0 w 40244"/>
                  <a:gd name="connsiteY0" fmla="*/ 4711626 h 7638087"/>
                  <a:gd name="connsiteX1" fmla="*/ 3446 w 40244"/>
                  <a:gd name="connsiteY1" fmla="*/ 3300518 h 7638087"/>
                  <a:gd name="connsiteX2" fmla="*/ 5619 w 40244"/>
                  <a:gd name="connsiteY2" fmla="*/ 2489115 h 7638087"/>
                  <a:gd name="connsiteX3" fmla="*/ 11207 w 40244"/>
                  <a:gd name="connsiteY3" fmla="*/ 1239672 h 7638087"/>
                  <a:gd name="connsiteX4" fmla="*/ 14033 w 40244"/>
                  <a:gd name="connsiteY4" fmla="*/ 1044794 h 7638087"/>
                  <a:gd name="connsiteX5" fmla="*/ 23305 w 40244"/>
                  <a:gd name="connsiteY5" fmla="*/ 1033648 h 7638087"/>
                  <a:gd name="connsiteX6" fmla="*/ 25782 w 40244"/>
                  <a:gd name="connsiteY6" fmla="*/ 737025 h 7638087"/>
                  <a:gd name="connsiteX7" fmla="*/ 31006 w 40244"/>
                  <a:gd name="connsiteY7" fmla="*/ 737664 h 7638087"/>
                  <a:gd name="connsiteX8" fmla="*/ 32763 w 40244"/>
                  <a:gd name="connsiteY8" fmla="*/ 79675 h 7638087"/>
                  <a:gd name="connsiteX9" fmla="*/ 33194 w 40244"/>
                  <a:gd name="connsiteY9" fmla="*/ 3572473 h 7638087"/>
                  <a:gd name="connsiteX10" fmla="*/ 34932 w 40244"/>
                  <a:gd name="connsiteY10" fmla="*/ 6212624 h 7638087"/>
                  <a:gd name="connsiteX11" fmla="*/ 34943 w 40244"/>
                  <a:gd name="connsiteY11" fmla="*/ 6521147 h 7638087"/>
                  <a:gd name="connsiteX12" fmla="*/ 37443 w 40244"/>
                  <a:gd name="connsiteY12" fmla="*/ 7522963 h 7638087"/>
                  <a:gd name="connsiteX13" fmla="*/ 38399 w 40244"/>
                  <a:gd name="connsiteY13" fmla="*/ 7524300 h 7638087"/>
                  <a:gd name="connsiteX14" fmla="*/ 40244 w 40244"/>
                  <a:gd name="connsiteY14" fmla="*/ 7638087 h 7638087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32 w 40244"/>
                  <a:gd name="connsiteY10" fmla="*/ 7782800 h 9208263"/>
                  <a:gd name="connsiteX11" fmla="*/ 34943 w 40244"/>
                  <a:gd name="connsiteY11" fmla="*/ 8091323 h 9208263"/>
                  <a:gd name="connsiteX12" fmla="*/ 37443 w 40244"/>
                  <a:gd name="connsiteY12" fmla="*/ 9093139 h 9208263"/>
                  <a:gd name="connsiteX13" fmla="*/ 38399 w 40244"/>
                  <a:gd name="connsiteY13" fmla="*/ 9094476 h 9208263"/>
                  <a:gd name="connsiteX14" fmla="*/ 40244 w 40244"/>
                  <a:gd name="connsiteY14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43 w 40244"/>
                  <a:gd name="connsiteY10" fmla="*/ 8091323 h 9208263"/>
                  <a:gd name="connsiteX11" fmla="*/ 37443 w 40244"/>
                  <a:gd name="connsiteY11" fmla="*/ 9093139 h 9208263"/>
                  <a:gd name="connsiteX12" fmla="*/ 38399 w 40244"/>
                  <a:gd name="connsiteY12" fmla="*/ 9094476 h 9208263"/>
                  <a:gd name="connsiteX13" fmla="*/ 40244 w 40244"/>
                  <a:gd name="connsiteY13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7443 w 40244"/>
                  <a:gd name="connsiteY10" fmla="*/ 9093139 h 9208263"/>
                  <a:gd name="connsiteX11" fmla="*/ 38399 w 40244"/>
                  <a:gd name="connsiteY11" fmla="*/ 9094476 h 9208263"/>
                  <a:gd name="connsiteX12" fmla="*/ 40244 w 40244"/>
                  <a:gd name="connsiteY12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8399 w 40244"/>
                  <a:gd name="connsiteY10" fmla="*/ 9094476 h 9208263"/>
                  <a:gd name="connsiteX11" fmla="*/ 40244 w 40244"/>
                  <a:gd name="connsiteY11" fmla="*/ 9208263 h 9208263"/>
                  <a:gd name="connsiteX0" fmla="*/ 0 w 38399"/>
                  <a:gd name="connsiteY0" fmla="*/ 6281802 h 9094476"/>
                  <a:gd name="connsiteX1" fmla="*/ 3446 w 38399"/>
                  <a:gd name="connsiteY1" fmla="*/ 4870694 h 9094476"/>
                  <a:gd name="connsiteX2" fmla="*/ 5619 w 38399"/>
                  <a:gd name="connsiteY2" fmla="*/ 4059291 h 9094476"/>
                  <a:gd name="connsiteX3" fmla="*/ 11207 w 38399"/>
                  <a:gd name="connsiteY3" fmla="*/ 2809848 h 9094476"/>
                  <a:gd name="connsiteX4" fmla="*/ 14033 w 38399"/>
                  <a:gd name="connsiteY4" fmla="*/ 2614970 h 9094476"/>
                  <a:gd name="connsiteX5" fmla="*/ 23305 w 38399"/>
                  <a:gd name="connsiteY5" fmla="*/ 2603824 h 9094476"/>
                  <a:gd name="connsiteX6" fmla="*/ 25782 w 38399"/>
                  <a:gd name="connsiteY6" fmla="*/ 2307201 h 9094476"/>
                  <a:gd name="connsiteX7" fmla="*/ 31006 w 38399"/>
                  <a:gd name="connsiteY7" fmla="*/ 2307840 h 9094476"/>
                  <a:gd name="connsiteX8" fmla="*/ 32763 w 38399"/>
                  <a:gd name="connsiteY8" fmla="*/ 1649851 h 9094476"/>
                  <a:gd name="connsiteX9" fmla="*/ 32819 w 38399"/>
                  <a:gd name="connsiteY9" fmla="*/ 182373 h 9094476"/>
                  <a:gd name="connsiteX10" fmla="*/ 38399 w 38399"/>
                  <a:gd name="connsiteY10" fmla="*/ 9094476 h 9094476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5674 w 32874"/>
                  <a:gd name="connsiteY2" fmla="*/ 4059291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638 w 32874"/>
                  <a:gd name="connsiteY3" fmla="*/ 285481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665 w 32874"/>
                  <a:gd name="connsiteY2" fmla="*/ 3826939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20"/>
                  <a:gd name="connsiteY0" fmla="*/ 6219356 h 6219356"/>
                  <a:gd name="connsiteX1" fmla="*/ 3501 w 32820"/>
                  <a:gd name="connsiteY1" fmla="*/ 4725800 h 6219356"/>
                  <a:gd name="connsiteX2" fmla="*/ 7454 w 32820"/>
                  <a:gd name="connsiteY2" fmla="*/ 3494661 h 6219356"/>
                  <a:gd name="connsiteX3" fmla="*/ 10253 w 32820"/>
                  <a:gd name="connsiteY3" fmla="*/ 2822351 h 6219356"/>
                  <a:gd name="connsiteX4" fmla="*/ 14088 w 32820"/>
                  <a:gd name="connsiteY4" fmla="*/ 2470076 h 6219356"/>
                  <a:gd name="connsiteX5" fmla="*/ 23360 w 32820"/>
                  <a:gd name="connsiteY5" fmla="*/ 2458930 h 6219356"/>
                  <a:gd name="connsiteX6" fmla="*/ 25837 w 32820"/>
                  <a:gd name="connsiteY6" fmla="*/ 2162307 h 6219356"/>
                  <a:gd name="connsiteX7" fmla="*/ 31061 w 32820"/>
                  <a:gd name="connsiteY7" fmla="*/ 2162946 h 6219356"/>
                  <a:gd name="connsiteX8" fmla="*/ 32818 w 32820"/>
                  <a:gd name="connsiteY8" fmla="*/ 1504957 h 6219356"/>
                  <a:gd name="connsiteX9" fmla="*/ 32764 w 32820"/>
                  <a:gd name="connsiteY9" fmla="*/ 0 h 6219356"/>
                  <a:gd name="connsiteX0" fmla="*/ 0 w 32818"/>
                  <a:gd name="connsiteY0" fmla="*/ 6219356 h 6219356"/>
                  <a:gd name="connsiteX1" fmla="*/ 3501 w 32818"/>
                  <a:gd name="connsiteY1" fmla="*/ 4725800 h 6219356"/>
                  <a:gd name="connsiteX2" fmla="*/ 7454 w 32818"/>
                  <a:gd name="connsiteY2" fmla="*/ 3494661 h 6219356"/>
                  <a:gd name="connsiteX3" fmla="*/ 10253 w 32818"/>
                  <a:gd name="connsiteY3" fmla="*/ 2822351 h 6219356"/>
                  <a:gd name="connsiteX4" fmla="*/ 14088 w 32818"/>
                  <a:gd name="connsiteY4" fmla="*/ 2470076 h 6219356"/>
                  <a:gd name="connsiteX5" fmla="*/ 23360 w 32818"/>
                  <a:gd name="connsiteY5" fmla="*/ 2458930 h 6219356"/>
                  <a:gd name="connsiteX6" fmla="*/ 25837 w 32818"/>
                  <a:gd name="connsiteY6" fmla="*/ 2162307 h 6219356"/>
                  <a:gd name="connsiteX7" fmla="*/ 31061 w 32818"/>
                  <a:gd name="connsiteY7" fmla="*/ 2162946 h 6219356"/>
                  <a:gd name="connsiteX8" fmla="*/ 32818 w 32818"/>
                  <a:gd name="connsiteY8" fmla="*/ 1504957 h 6219356"/>
                  <a:gd name="connsiteX9" fmla="*/ 32764 w 32818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764"/>
                  <a:gd name="connsiteY0" fmla="*/ 6219356 h 6219356"/>
                  <a:gd name="connsiteX1" fmla="*/ 3501 w 32764"/>
                  <a:gd name="connsiteY1" fmla="*/ 4725800 h 6219356"/>
                  <a:gd name="connsiteX2" fmla="*/ 7454 w 32764"/>
                  <a:gd name="connsiteY2" fmla="*/ 3494661 h 6219356"/>
                  <a:gd name="connsiteX3" fmla="*/ 10253 w 32764"/>
                  <a:gd name="connsiteY3" fmla="*/ 2822351 h 6219356"/>
                  <a:gd name="connsiteX4" fmla="*/ 14088 w 32764"/>
                  <a:gd name="connsiteY4" fmla="*/ 2470076 h 6219356"/>
                  <a:gd name="connsiteX5" fmla="*/ 23360 w 32764"/>
                  <a:gd name="connsiteY5" fmla="*/ 2458930 h 6219356"/>
                  <a:gd name="connsiteX6" fmla="*/ 25837 w 32764"/>
                  <a:gd name="connsiteY6" fmla="*/ 2162307 h 6219356"/>
                  <a:gd name="connsiteX7" fmla="*/ 31061 w 32764"/>
                  <a:gd name="connsiteY7" fmla="*/ 2162946 h 6219356"/>
                  <a:gd name="connsiteX8" fmla="*/ 32653 w 32764"/>
                  <a:gd name="connsiteY8" fmla="*/ 1489965 h 6219356"/>
                  <a:gd name="connsiteX9" fmla="*/ 32764 w 32764"/>
                  <a:gd name="connsiteY9" fmla="*/ 0 h 6219356"/>
                  <a:gd name="connsiteX0" fmla="*/ 0 w 32653"/>
                  <a:gd name="connsiteY0" fmla="*/ 6219356 h 6219356"/>
                  <a:gd name="connsiteX1" fmla="*/ 3501 w 32653"/>
                  <a:gd name="connsiteY1" fmla="*/ 4725800 h 6219356"/>
                  <a:gd name="connsiteX2" fmla="*/ 7454 w 32653"/>
                  <a:gd name="connsiteY2" fmla="*/ 3494661 h 6219356"/>
                  <a:gd name="connsiteX3" fmla="*/ 10253 w 32653"/>
                  <a:gd name="connsiteY3" fmla="*/ 2822351 h 6219356"/>
                  <a:gd name="connsiteX4" fmla="*/ 14088 w 32653"/>
                  <a:gd name="connsiteY4" fmla="*/ 2470076 h 6219356"/>
                  <a:gd name="connsiteX5" fmla="*/ 23360 w 32653"/>
                  <a:gd name="connsiteY5" fmla="*/ 2458930 h 6219356"/>
                  <a:gd name="connsiteX6" fmla="*/ 25837 w 32653"/>
                  <a:gd name="connsiteY6" fmla="*/ 2162307 h 6219356"/>
                  <a:gd name="connsiteX7" fmla="*/ 31061 w 32653"/>
                  <a:gd name="connsiteY7" fmla="*/ 2162946 h 6219356"/>
                  <a:gd name="connsiteX8" fmla="*/ 32653 w 32653"/>
                  <a:gd name="connsiteY8" fmla="*/ 1489965 h 6219356"/>
                  <a:gd name="connsiteX9" fmla="*/ 32599 w 32653"/>
                  <a:gd name="connsiteY9" fmla="*/ 0 h 6219356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544 w 32653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095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44"/>
                  <a:gd name="connsiteY0" fmla="*/ 6234345 h 6234345"/>
                  <a:gd name="connsiteX1" fmla="*/ 3501 w 32544"/>
                  <a:gd name="connsiteY1" fmla="*/ 4740789 h 6234345"/>
                  <a:gd name="connsiteX2" fmla="*/ 7454 w 32544"/>
                  <a:gd name="connsiteY2" fmla="*/ 3509650 h 6234345"/>
                  <a:gd name="connsiteX3" fmla="*/ 10253 w 32544"/>
                  <a:gd name="connsiteY3" fmla="*/ 2837340 h 6234345"/>
                  <a:gd name="connsiteX4" fmla="*/ 14088 w 32544"/>
                  <a:gd name="connsiteY4" fmla="*/ 2485065 h 6234345"/>
                  <a:gd name="connsiteX5" fmla="*/ 23360 w 32544"/>
                  <a:gd name="connsiteY5" fmla="*/ 2473919 h 6234345"/>
                  <a:gd name="connsiteX6" fmla="*/ 25837 w 32544"/>
                  <a:gd name="connsiteY6" fmla="*/ 2177296 h 6234345"/>
                  <a:gd name="connsiteX7" fmla="*/ 30951 w 32544"/>
                  <a:gd name="connsiteY7" fmla="*/ 2177935 h 6234345"/>
                  <a:gd name="connsiteX8" fmla="*/ 32433 w 32544"/>
                  <a:gd name="connsiteY8" fmla="*/ 1482467 h 6234345"/>
                  <a:gd name="connsiteX9" fmla="*/ 32544 w 32544"/>
                  <a:gd name="connsiteY9" fmla="*/ 0 h 6234345"/>
                  <a:gd name="connsiteX0" fmla="*/ 0 w 32433"/>
                  <a:gd name="connsiteY0" fmla="*/ 6234345 h 6234345"/>
                  <a:gd name="connsiteX1" fmla="*/ 3501 w 32433"/>
                  <a:gd name="connsiteY1" fmla="*/ 4740789 h 6234345"/>
                  <a:gd name="connsiteX2" fmla="*/ 7454 w 32433"/>
                  <a:gd name="connsiteY2" fmla="*/ 3509650 h 6234345"/>
                  <a:gd name="connsiteX3" fmla="*/ 10253 w 32433"/>
                  <a:gd name="connsiteY3" fmla="*/ 2837340 h 6234345"/>
                  <a:gd name="connsiteX4" fmla="*/ 14088 w 32433"/>
                  <a:gd name="connsiteY4" fmla="*/ 2485065 h 6234345"/>
                  <a:gd name="connsiteX5" fmla="*/ 23360 w 32433"/>
                  <a:gd name="connsiteY5" fmla="*/ 2473919 h 6234345"/>
                  <a:gd name="connsiteX6" fmla="*/ 25837 w 32433"/>
                  <a:gd name="connsiteY6" fmla="*/ 2177296 h 6234345"/>
                  <a:gd name="connsiteX7" fmla="*/ 30951 w 32433"/>
                  <a:gd name="connsiteY7" fmla="*/ 2177935 h 6234345"/>
                  <a:gd name="connsiteX8" fmla="*/ 32433 w 32433"/>
                  <a:gd name="connsiteY8" fmla="*/ 1482467 h 6234345"/>
                  <a:gd name="connsiteX9" fmla="*/ 32397 w 32433"/>
                  <a:gd name="connsiteY9" fmla="*/ 0 h 6234345"/>
                  <a:gd name="connsiteX0" fmla="*/ 0 w 32400"/>
                  <a:gd name="connsiteY0" fmla="*/ 6234345 h 6234345"/>
                  <a:gd name="connsiteX1" fmla="*/ 3501 w 32400"/>
                  <a:gd name="connsiteY1" fmla="*/ 4740789 h 6234345"/>
                  <a:gd name="connsiteX2" fmla="*/ 7454 w 32400"/>
                  <a:gd name="connsiteY2" fmla="*/ 3509650 h 6234345"/>
                  <a:gd name="connsiteX3" fmla="*/ 10253 w 32400"/>
                  <a:gd name="connsiteY3" fmla="*/ 2837340 h 6234345"/>
                  <a:gd name="connsiteX4" fmla="*/ 14088 w 32400"/>
                  <a:gd name="connsiteY4" fmla="*/ 2485065 h 6234345"/>
                  <a:gd name="connsiteX5" fmla="*/ 23360 w 32400"/>
                  <a:gd name="connsiteY5" fmla="*/ 2473919 h 6234345"/>
                  <a:gd name="connsiteX6" fmla="*/ 25837 w 32400"/>
                  <a:gd name="connsiteY6" fmla="*/ 2177296 h 6234345"/>
                  <a:gd name="connsiteX7" fmla="*/ 30951 w 32400"/>
                  <a:gd name="connsiteY7" fmla="*/ 2177935 h 6234345"/>
                  <a:gd name="connsiteX8" fmla="*/ 32396 w 32400"/>
                  <a:gd name="connsiteY8" fmla="*/ 1497456 h 6234345"/>
                  <a:gd name="connsiteX9" fmla="*/ 32397 w 32400"/>
                  <a:gd name="connsiteY9" fmla="*/ 0 h 6234345"/>
                  <a:gd name="connsiteX0" fmla="*/ 0 w 32396"/>
                  <a:gd name="connsiteY0" fmla="*/ 6226851 h 6226851"/>
                  <a:gd name="connsiteX1" fmla="*/ 3501 w 32396"/>
                  <a:gd name="connsiteY1" fmla="*/ 4733295 h 6226851"/>
                  <a:gd name="connsiteX2" fmla="*/ 7454 w 32396"/>
                  <a:gd name="connsiteY2" fmla="*/ 3502156 h 6226851"/>
                  <a:gd name="connsiteX3" fmla="*/ 10253 w 32396"/>
                  <a:gd name="connsiteY3" fmla="*/ 2829846 h 6226851"/>
                  <a:gd name="connsiteX4" fmla="*/ 14088 w 32396"/>
                  <a:gd name="connsiteY4" fmla="*/ 2477571 h 6226851"/>
                  <a:gd name="connsiteX5" fmla="*/ 23360 w 32396"/>
                  <a:gd name="connsiteY5" fmla="*/ 2466425 h 6226851"/>
                  <a:gd name="connsiteX6" fmla="*/ 25837 w 32396"/>
                  <a:gd name="connsiteY6" fmla="*/ 2169802 h 6226851"/>
                  <a:gd name="connsiteX7" fmla="*/ 30951 w 32396"/>
                  <a:gd name="connsiteY7" fmla="*/ 2170441 h 6226851"/>
                  <a:gd name="connsiteX8" fmla="*/ 32396 w 32396"/>
                  <a:gd name="connsiteY8" fmla="*/ 1489962 h 6226851"/>
                  <a:gd name="connsiteX9" fmla="*/ 32379 w 32396"/>
                  <a:gd name="connsiteY9" fmla="*/ 0 h 6226851"/>
                  <a:gd name="connsiteX0" fmla="*/ 0 w 32396"/>
                  <a:gd name="connsiteY0" fmla="*/ 6234345 h 6234345"/>
                  <a:gd name="connsiteX1" fmla="*/ 3501 w 32396"/>
                  <a:gd name="connsiteY1" fmla="*/ 4740789 h 6234345"/>
                  <a:gd name="connsiteX2" fmla="*/ 7454 w 32396"/>
                  <a:gd name="connsiteY2" fmla="*/ 3509650 h 6234345"/>
                  <a:gd name="connsiteX3" fmla="*/ 10253 w 32396"/>
                  <a:gd name="connsiteY3" fmla="*/ 2837340 h 6234345"/>
                  <a:gd name="connsiteX4" fmla="*/ 14088 w 32396"/>
                  <a:gd name="connsiteY4" fmla="*/ 2485065 h 6234345"/>
                  <a:gd name="connsiteX5" fmla="*/ 23360 w 32396"/>
                  <a:gd name="connsiteY5" fmla="*/ 2473919 h 6234345"/>
                  <a:gd name="connsiteX6" fmla="*/ 25837 w 32396"/>
                  <a:gd name="connsiteY6" fmla="*/ 2177296 h 6234345"/>
                  <a:gd name="connsiteX7" fmla="*/ 30951 w 32396"/>
                  <a:gd name="connsiteY7" fmla="*/ 2177935 h 6234345"/>
                  <a:gd name="connsiteX8" fmla="*/ 32396 w 32396"/>
                  <a:gd name="connsiteY8" fmla="*/ 1497456 h 6234345"/>
                  <a:gd name="connsiteX9" fmla="*/ 32379 w 32396"/>
                  <a:gd name="connsiteY9" fmla="*/ 0 h 6234345"/>
                  <a:gd name="connsiteX0" fmla="*/ 0 w 32396"/>
                  <a:gd name="connsiteY0" fmla="*/ 6211858 h 6211858"/>
                  <a:gd name="connsiteX1" fmla="*/ 3501 w 32396"/>
                  <a:gd name="connsiteY1" fmla="*/ 4718302 h 6211858"/>
                  <a:gd name="connsiteX2" fmla="*/ 7454 w 32396"/>
                  <a:gd name="connsiteY2" fmla="*/ 3487163 h 6211858"/>
                  <a:gd name="connsiteX3" fmla="*/ 10253 w 32396"/>
                  <a:gd name="connsiteY3" fmla="*/ 2814853 h 6211858"/>
                  <a:gd name="connsiteX4" fmla="*/ 14088 w 32396"/>
                  <a:gd name="connsiteY4" fmla="*/ 2462578 h 6211858"/>
                  <a:gd name="connsiteX5" fmla="*/ 23360 w 32396"/>
                  <a:gd name="connsiteY5" fmla="*/ 2451432 h 6211858"/>
                  <a:gd name="connsiteX6" fmla="*/ 25837 w 32396"/>
                  <a:gd name="connsiteY6" fmla="*/ 2154809 h 6211858"/>
                  <a:gd name="connsiteX7" fmla="*/ 30951 w 32396"/>
                  <a:gd name="connsiteY7" fmla="*/ 2155448 h 6211858"/>
                  <a:gd name="connsiteX8" fmla="*/ 32396 w 32396"/>
                  <a:gd name="connsiteY8" fmla="*/ 1474969 h 6211858"/>
                  <a:gd name="connsiteX9" fmla="*/ 32361 w 32396"/>
                  <a:gd name="connsiteY9" fmla="*/ 0 h 6211858"/>
                  <a:gd name="connsiteX0" fmla="*/ 0 w 32433"/>
                  <a:gd name="connsiteY0" fmla="*/ 6211858 h 6211858"/>
                  <a:gd name="connsiteX1" fmla="*/ 3501 w 32433"/>
                  <a:gd name="connsiteY1" fmla="*/ 4718302 h 6211858"/>
                  <a:gd name="connsiteX2" fmla="*/ 7454 w 32433"/>
                  <a:gd name="connsiteY2" fmla="*/ 3487163 h 6211858"/>
                  <a:gd name="connsiteX3" fmla="*/ 10253 w 32433"/>
                  <a:gd name="connsiteY3" fmla="*/ 2814853 h 6211858"/>
                  <a:gd name="connsiteX4" fmla="*/ 14088 w 32433"/>
                  <a:gd name="connsiteY4" fmla="*/ 2462578 h 6211858"/>
                  <a:gd name="connsiteX5" fmla="*/ 23360 w 32433"/>
                  <a:gd name="connsiteY5" fmla="*/ 2451432 h 6211858"/>
                  <a:gd name="connsiteX6" fmla="*/ 25837 w 32433"/>
                  <a:gd name="connsiteY6" fmla="*/ 2154809 h 6211858"/>
                  <a:gd name="connsiteX7" fmla="*/ 30951 w 32433"/>
                  <a:gd name="connsiteY7" fmla="*/ 2155448 h 6211858"/>
                  <a:gd name="connsiteX8" fmla="*/ 32433 w 32433"/>
                  <a:gd name="connsiteY8" fmla="*/ 1467472 h 6211858"/>
                  <a:gd name="connsiteX9" fmla="*/ 32361 w 32433"/>
                  <a:gd name="connsiteY9" fmla="*/ 0 h 6211858"/>
                  <a:gd name="connsiteX0" fmla="*/ 0 w 32415"/>
                  <a:gd name="connsiteY0" fmla="*/ 6211858 h 6211858"/>
                  <a:gd name="connsiteX1" fmla="*/ 3501 w 32415"/>
                  <a:gd name="connsiteY1" fmla="*/ 4718302 h 6211858"/>
                  <a:gd name="connsiteX2" fmla="*/ 7454 w 32415"/>
                  <a:gd name="connsiteY2" fmla="*/ 3487163 h 6211858"/>
                  <a:gd name="connsiteX3" fmla="*/ 10253 w 32415"/>
                  <a:gd name="connsiteY3" fmla="*/ 2814853 h 6211858"/>
                  <a:gd name="connsiteX4" fmla="*/ 14088 w 32415"/>
                  <a:gd name="connsiteY4" fmla="*/ 2462578 h 6211858"/>
                  <a:gd name="connsiteX5" fmla="*/ 23360 w 32415"/>
                  <a:gd name="connsiteY5" fmla="*/ 2451432 h 6211858"/>
                  <a:gd name="connsiteX6" fmla="*/ 25837 w 32415"/>
                  <a:gd name="connsiteY6" fmla="*/ 2154809 h 6211858"/>
                  <a:gd name="connsiteX7" fmla="*/ 30951 w 32415"/>
                  <a:gd name="connsiteY7" fmla="*/ 2155448 h 6211858"/>
                  <a:gd name="connsiteX8" fmla="*/ 32415 w 32415"/>
                  <a:gd name="connsiteY8" fmla="*/ 1474970 h 6211858"/>
                  <a:gd name="connsiteX9" fmla="*/ 32361 w 32415"/>
                  <a:gd name="connsiteY9" fmla="*/ 0 h 6211858"/>
                  <a:gd name="connsiteX0" fmla="*/ 0 w 32415"/>
                  <a:gd name="connsiteY0" fmla="*/ 6241839 h 6241839"/>
                  <a:gd name="connsiteX1" fmla="*/ 3501 w 32415"/>
                  <a:gd name="connsiteY1" fmla="*/ 4748283 h 6241839"/>
                  <a:gd name="connsiteX2" fmla="*/ 7454 w 32415"/>
                  <a:gd name="connsiteY2" fmla="*/ 3517144 h 6241839"/>
                  <a:gd name="connsiteX3" fmla="*/ 10253 w 32415"/>
                  <a:gd name="connsiteY3" fmla="*/ 2844834 h 6241839"/>
                  <a:gd name="connsiteX4" fmla="*/ 14088 w 32415"/>
                  <a:gd name="connsiteY4" fmla="*/ 2492559 h 6241839"/>
                  <a:gd name="connsiteX5" fmla="*/ 23360 w 32415"/>
                  <a:gd name="connsiteY5" fmla="*/ 2481413 h 6241839"/>
                  <a:gd name="connsiteX6" fmla="*/ 25837 w 32415"/>
                  <a:gd name="connsiteY6" fmla="*/ 2184790 h 6241839"/>
                  <a:gd name="connsiteX7" fmla="*/ 30951 w 32415"/>
                  <a:gd name="connsiteY7" fmla="*/ 2185429 h 6241839"/>
                  <a:gd name="connsiteX8" fmla="*/ 32415 w 32415"/>
                  <a:gd name="connsiteY8" fmla="*/ 1504951 h 6241839"/>
                  <a:gd name="connsiteX9" fmla="*/ 32361 w 32415"/>
                  <a:gd name="connsiteY9" fmla="*/ 0 h 6241839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088 w 32415"/>
                  <a:gd name="connsiteY4" fmla="*/ 2485065 h 6234345"/>
                  <a:gd name="connsiteX5" fmla="*/ 23360 w 32415"/>
                  <a:gd name="connsiteY5" fmla="*/ 2473919 h 6234345"/>
                  <a:gd name="connsiteX6" fmla="*/ 25837 w 32415"/>
                  <a:gd name="connsiteY6" fmla="*/ 2177296 h 6234345"/>
                  <a:gd name="connsiteX7" fmla="*/ 30951 w 32415"/>
                  <a:gd name="connsiteY7" fmla="*/ 2177935 h 6234345"/>
                  <a:gd name="connsiteX8" fmla="*/ 32415 w 32415"/>
                  <a:gd name="connsiteY8" fmla="*/ 1497457 h 6234345"/>
                  <a:gd name="connsiteX9" fmla="*/ 32361 w 32415"/>
                  <a:gd name="connsiteY9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208 w 32415"/>
                  <a:gd name="connsiteY4" fmla="*/ 2423562 h 6234345"/>
                  <a:gd name="connsiteX5" fmla="*/ 23360 w 32415"/>
                  <a:gd name="connsiteY5" fmla="*/ 2473919 h 6234345"/>
                  <a:gd name="connsiteX6" fmla="*/ 25837 w 32415"/>
                  <a:gd name="connsiteY6" fmla="*/ 2177296 h 6234345"/>
                  <a:gd name="connsiteX7" fmla="*/ 30951 w 32415"/>
                  <a:gd name="connsiteY7" fmla="*/ 2177935 h 6234345"/>
                  <a:gd name="connsiteX8" fmla="*/ 32415 w 32415"/>
                  <a:gd name="connsiteY8" fmla="*/ 1497457 h 6234345"/>
                  <a:gd name="connsiteX9" fmla="*/ 32361 w 32415"/>
                  <a:gd name="connsiteY9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208 w 32415"/>
                  <a:gd name="connsiteY4" fmla="*/ 2423562 h 6234345"/>
                  <a:gd name="connsiteX5" fmla="*/ 25837 w 32415"/>
                  <a:gd name="connsiteY5" fmla="*/ 2177296 h 6234345"/>
                  <a:gd name="connsiteX6" fmla="*/ 30951 w 32415"/>
                  <a:gd name="connsiteY6" fmla="*/ 2177935 h 6234345"/>
                  <a:gd name="connsiteX7" fmla="*/ 32415 w 32415"/>
                  <a:gd name="connsiteY7" fmla="*/ 1497457 h 6234345"/>
                  <a:gd name="connsiteX8" fmla="*/ 32361 w 32415"/>
                  <a:gd name="connsiteY8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208 w 32415"/>
                  <a:gd name="connsiteY4" fmla="*/ 2423562 h 6234345"/>
                  <a:gd name="connsiteX5" fmla="*/ 30951 w 32415"/>
                  <a:gd name="connsiteY5" fmla="*/ 2177935 h 6234345"/>
                  <a:gd name="connsiteX6" fmla="*/ 32415 w 32415"/>
                  <a:gd name="connsiteY6" fmla="*/ 1497457 h 6234345"/>
                  <a:gd name="connsiteX7" fmla="*/ 32361 w 32415"/>
                  <a:gd name="connsiteY7" fmla="*/ 0 h 6234345"/>
                  <a:gd name="connsiteX0" fmla="*/ 0 w 32669"/>
                  <a:gd name="connsiteY0" fmla="*/ 6234345 h 6234345"/>
                  <a:gd name="connsiteX1" fmla="*/ 3501 w 32669"/>
                  <a:gd name="connsiteY1" fmla="*/ 4740789 h 6234345"/>
                  <a:gd name="connsiteX2" fmla="*/ 7454 w 32669"/>
                  <a:gd name="connsiteY2" fmla="*/ 3509650 h 6234345"/>
                  <a:gd name="connsiteX3" fmla="*/ 10253 w 32669"/>
                  <a:gd name="connsiteY3" fmla="*/ 2837340 h 6234345"/>
                  <a:gd name="connsiteX4" fmla="*/ 14208 w 32669"/>
                  <a:gd name="connsiteY4" fmla="*/ 2423562 h 6234345"/>
                  <a:gd name="connsiteX5" fmla="*/ 32035 w 32669"/>
                  <a:gd name="connsiteY5" fmla="*/ 2350131 h 6234345"/>
                  <a:gd name="connsiteX6" fmla="*/ 32415 w 32669"/>
                  <a:gd name="connsiteY6" fmla="*/ 1497457 h 6234345"/>
                  <a:gd name="connsiteX7" fmla="*/ 32361 w 32669"/>
                  <a:gd name="connsiteY7" fmla="*/ 0 h 6234345"/>
                  <a:gd name="connsiteX0" fmla="*/ 0 w 32669"/>
                  <a:gd name="connsiteY0" fmla="*/ 6234345 h 6234345"/>
                  <a:gd name="connsiteX1" fmla="*/ 3501 w 32669"/>
                  <a:gd name="connsiteY1" fmla="*/ 4740789 h 6234345"/>
                  <a:gd name="connsiteX2" fmla="*/ 7454 w 32669"/>
                  <a:gd name="connsiteY2" fmla="*/ 3509650 h 6234345"/>
                  <a:gd name="connsiteX3" fmla="*/ 10253 w 32669"/>
                  <a:gd name="connsiteY3" fmla="*/ 2837340 h 6234345"/>
                  <a:gd name="connsiteX4" fmla="*/ 14208 w 32669"/>
                  <a:gd name="connsiteY4" fmla="*/ 2423562 h 6234345"/>
                  <a:gd name="connsiteX5" fmla="*/ 32035 w 32669"/>
                  <a:gd name="connsiteY5" fmla="*/ 2350131 h 6234345"/>
                  <a:gd name="connsiteX6" fmla="*/ 32415 w 32669"/>
                  <a:gd name="connsiteY6" fmla="*/ 1497457 h 6234345"/>
                  <a:gd name="connsiteX7" fmla="*/ 32361 w 32669"/>
                  <a:gd name="connsiteY7" fmla="*/ 0 h 6234345"/>
                  <a:gd name="connsiteX0" fmla="*/ 0 w 34643"/>
                  <a:gd name="connsiteY0" fmla="*/ 6234345 h 6234345"/>
                  <a:gd name="connsiteX1" fmla="*/ 3501 w 34643"/>
                  <a:gd name="connsiteY1" fmla="*/ 4740789 h 6234345"/>
                  <a:gd name="connsiteX2" fmla="*/ 7454 w 34643"/>
                  <a:gd name="connsiteY2" fmla="*/ 3509650 h 6234345"/>
                  <a:gd name="connsiteX3" fmla="*/ 10253 w 34643"/>
                  <a:gd name="connsiteY3" fmla="*/ 2837340 h 6234345"/>
                  <a:gd name="connsiteX4" fmla="*/ 14208 w 34643"/>
                  <a:gd name="connsiteY4" fmla="*/ 2423562 h 6234345"/>
                  <a:gd name="connsiteX5" fmla="*/ 32035 w 34643"/>
                  <a:gd name="connsiteY5" fmla="*/ 2350131 h 6234345"/>
                  <a:gd name="connsiteX6" fmla="*/ 34643 w 34643"/>
                  <a:gd name="connsiteY6" fmla="*/ 1681954 h 6234345"/>
                  <a:gd name="connsiteX7" fmla="*/ 32361 w 34643"/>
                  <a:gd name="connsiteY7" fmla="*/ 0 h 6234345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83" h="6222047">
                    <a:moveTo>
                      <a:pt x="0" y="6222047"/>
                    </a:moveTo>
                    <a:cubicBezTo>
                      <a:pt x="1149" y="5751678"/>
                      <a:pt x="2352" y="5198860"/>
                      <a:pt x="3501" y="4728491"/>
                    </a:cubicBezTo>
                    <a:cubicBezTo>
                      <a:pt x="4672" y="4253458"/>
                      <a:pt x="5904" y="3878305"/>
                      <a:pt x="7454" y="3497352"/>
                    </a:cubicBezTo>
                    <a:lnTo>
                      <a:pt x="10253" y="2825042"/>
                    </a:lnTo>
                    <a:cubicBezTo>
                      <a:pt x="11430" y="2526364"/>
                      <a:pt x="12581" y="2415730"/>
                      <a:pt x="14208" y="2411264"/>
                    </a:cubicBezTo>
                    <a:lnTo>
                      <a:pt x="32035" y="2337833"/>
                    </a:lnTo>
                    <a:cubicBezTo>
                      <a:pt x="33310" y="2331063"/>
                      <a:pt x="34313" y="2136332"/>
                      <a:pt x="34643" y="1669656"/>
                    </a:cubicBezTo>
                    <a:cubicBezTo>
                      <a:pt x="35056" y="1113104"/>
                      <a:pt x="35470" y="556552"/>
                      <a:pt x="35883" y="0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125"/>
              <p:cNvSpPr/>
              <p:nvPr/>
            </p:nvSpPr>
            <p:spPr>
              <a:xfrm>
                <a:off x="6291797" y="2341110"/>
                <a:ext cx="346710" cy="3902829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665 w 44155"/>
                  <a:gd name="connsiteY9" fmla="*/ 7263533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1866"/>
                  <a:gd name="connsiteY0" fmla="*/ 0 h 10174394"/>
                  <a:gd name="connsiteX1" fmla="*/ 1672 w 41866"/>
                  <a:gd name="connsiteY1" fmla="*/ 380620 h 10174394"/>
                  <a:gd name="connsiteX2" fmla="*/ 6607 w 41866"/>
                  <a:gd name="connsiteY2" fmla="*/ 890299 h 10174394"/>
                  <a:gd name="connsiteX3" fmla="*/ 26977 w 41866"/>
                  <a:gd name="connsiteY3" fmla="*/ 864161 h 10174394"/>
                  <a:gd name="connsiteX4" fmla="*/ 29600 w 41866"/>
                  <a:gd name="connsiteY4" fmla="*/ 1047236 h 10174394"/>
                  <a:gd name="connsiteX5" fmla="*/ 34696 w 41866"/>
                  <a:gd name="connsiteY5" fmla="*/ 1047875 h 10174394"/>
                  <a:gd name="connsiteX6" fmla="*/ 36327 w 41866"/>
                  <a:gd name="connsiteY6" fmla="*/ 1731542 h 10174394"/>
                  <a:gd name="connsiteX7" fmla="*/ 36628 w 41866"/>
                  <a:gd name="connsiteY7" fmla="*/ 3830219 h 10174394"/>
                  <a:gd name="connsiteX8" fmla="*/ 38469 w 41866"/>
                  <a:gd name="connsiteY8" fmla="*/ 6006879 h 10174394"/>
                  <a:gd name="connsiteX9" fmla="*/ 41738 w 41866"/>
                  <a:gd name="connsiteY9" fmla="*/ 7196076 h 10174394"/>
                  <a:gd name="connsiteX10" fmla="*/ 39202 w 41866"/>
                  <a:gd name="connsiteY10" fmla="*/ 10174394 h 10174394"/>
                  <a:gd name="connsiteX0" fmla="*/ 0 w 41861"/>
                  <a:gd name="connsiteY0" fmla="*/ 0 h 10181888"/>
                  <a:gd name="connsiteX1" fmla="*/ 1672 w 41861"/>
                  <a:gd name="connsiteY1" fmla="*/ 380620 h 10181888"/>
                  <a:gd name="connsiteX2" fmla="*/ 6607 w 41861"/>
                  <a:gd name="connsiteY2" fmla="*/ 890299 h 10181888"/>
                  <a:gd name="connsiteX3" fmla="*/ 26977 w 41861"/>
                  <a:gd name="connsiteY3" fmla="*/ 864161 h 10181888"/>
                  <a:gd name="connsiteX4" fmla="*/ 29600 w 41861"/>
                  <a:gd name="connsiteY4" fmla="*/ 1047236 h 10181888"/>
                  <a:gd name="connsiteX5" fmla="*/ 34696 w 41861"/>
                  <a:gd name="connsiteY5" fmla="*/ 1047875 h 10181888"/>
                  <a:gd name="connsiteX6" fmla="*/ 36327 w 41861"/>
                  <a:gd name="connsiteY6" fmla="*/ 1731542 h 10181888"/>
                  <a:gd name="connsiteX7" fmla="*/ 36628 w 41861"/>
                  <a:gd name="connsiteY7" fmla="*/ 3830219 h 10181888"/>
                  <a:gd name="connsiteX8" fmla="*/ 38469 w 41861"/>
                  <a:gd name="connsiteY8" fmla="*/ 6006879 h 10181888"/>
                  <a:gd name="connsiteX9" fmla="*/ 41738 w 41861"/>
                  <a:gd name="connsiteY9" fmla="*/ 7196076 h 10181888"/>
                  <a:gd name="connsiteX10" fmla="*/ 39000 w 41861"/>
                  <a:gd name="connsiteY10" fmla="*/ 10181888 h 10181888"/>
                  <a:gd name="connsiteX0" fmla="*/ 0 w 39153"/>
                  <a:gd name="connsiteY0" fmla="*/ 0 h 10181888"/>
                  <a:gd name="connsiteX1" fmla="*/ 1672 w 39153"/>
                  <a:gd name="connsiteY1" fmla="*/ 380620 h 10181888"/>
                  <a:gd name="connsiteX2" fmla="*/ 6607 w 39153"/>
                  <a:gd name="connsiteY2" fmla="*/ 890299 h 10181888"/>
                  <a:gd name="connsiteX3" fmla="*/ 26977 w 39153"/>
                  <a:gd name="connsiteY3" fmla="*/ 864161 h 10181888"/>
                  <a:gd name="connsiteX4" fmla="*/ 29600 w 39153"/>
                  <a:gd name="connsiteY4" fmla="*/ 1047236 h 10181888"/>
                  <a:gd name="connsiteX5" fmla="*/ 34696 w 39153"/>
                  <a:gd name="connsiteY5" fmla="*/ 1047875 h 10181888"/>
                  <a:gd name="connsiteX6" fmla="*/ 36327 w 39153"/>
                  <a:gd name="connsiteY6" fmla="*/ 1731542 h 10181888"/>
                  <a:gd name="connsiteX7" fmla="*/ 36628 w 39153"/>
                  <a:gd name="connsiteY7" fmla="*/ 3830219 h 10181888"/>
                  <a:gd name="connsiteX8" fmla="*/ 38469 w 39153"/>
                  <a:gd name="connsiteY8" fmla="*/ 6006879 h 10181888"/>
                  <a:gd name="connsiteX9" fmla="*/ 38858 w 39153"/>
                  <a:gd name="connsiteY9" fmla="*/ 6753853 h 10181888"/>
                  <a:gd name="connsiteX10" fmla="*/ 39000 w 39153"/>
                  <a:gd name="connsiteY10" fmla="*/ 10181888 h 10181888"/>
                  <a:gd name="connsiteX0" fmla="*/ 0 w 39153"/>
                  <a:gd name="connsiteY0" fmla="*/ 0 h 10181888"/>
                  <a:gd name="connsiteX1" fmla="*/ 1672 w 39153"/>
                  <a:gd name="connsiteY1" fmla="*/ 380620 h 10181888"/>
                  <a:gd name="connsiteX2" fmla="*/ 6607 w 39153"/>
                  <a:gd name="connsiteY2" fmla="*/ 890299 h 10181888"/>
                  <a:gd name="connsiteX3" fmla="*/ 26977 w 39153"/>
                  <a:gd name="connsiteY3" fmla="*/ 864161 h 10181888"/>
                  <a:gd name="connsiteX4" fmla="*/ 29600 w 39153"/>
                  <a:gd name="connsiteY4" fmla="*/ 1047236 h 10181888"/>
                  <a:gd name="connsiteX5" fmla="*/ 34696 w 39153"/>
                  <a:gd name="connsiteY5" fmla="*/ 1047875 h 10181888"/>
                  <a:gd name="connsiteX6" fmla="*/ 36327 w 39153"/>
                  <a:gd name="connsiteY6" fmla="*/ 1731542 h 10181888"/>
                  <a:gd name="connsiteX7" fmla="*/ 36628 w 39153"/>
                  <a:gd name="connsiteY7" fmla="*/ 3830219 h 10181888"/>
                  <a:gd name="connsiteX8" fmla="*/ 38212 w 39153"/>
                  <a:gd name="connsiteY8" fmla="*/ 5984392 h 10181888"/>
                  <a:gd name="connsiteX9" fmla="*/ 38858 w 39153"/>
                  <a:gd name="connsiteY9" fmla="*/ 6753853 h 10181888"/>
                  <a:gd name="connsiteX10" fmla="*/ 39000 w 39153"/>
                  <a:gd name="connsiteY10" fmla="*/ 10181888 h 10181888"/>
                  <a:gd name="connsiteX0" fmla="*/ 0 w 39153"/>
                  <a:gd name="connsiteY0" fmla="*/ 0 h 10181888"/>
                  <a:gd name="connsiteX1" fmla="*/ 1672 w 39153"/>
                  <a:gd name="connsiteY1" fmla="*/ 380620 h 10181888"/>
                  <a:gd name="connsiteX2" fmla="*/ 6607 w 39153"/>
                  <a:gd name="connsiteY2" fmla="*/ 890299 h 10181888"/>
                  <a:gd name="connsiteX3" fmla="*/ 26977 w 39153"/>
                  <a:gd name="connsiteY3" fmla="*/ 864161 h 10181888"/>
                  <a:gd name="connsiteX4" fmla="*/ 29600 w 39153"/>
                  <a:gd name="connsiteY4" fmla="*/ 1047236 h 10181888"/>
                  <a:gd name="connsiteX5" fmla="*/ 34696 w 39153"/>
                  <a:gd name="connsiteY5" fmla="*/ 1047875 h 10181888"/>
                  <a:gd name="connsiteX6" fmla="*/ 36327 w 39153"/>
                  <a:gd name="connsiteY6" fmla="*/ 1731542 h 10181888"/>
                  <a:gd name="connsiteX7" fmla="*/ 36628 w 39153"/>
                  <a:gd name="connsiteY7" fmla="*/ 3830219 h 10181888"/>
                  <a:gd name="connsiteX8" fmla="*/ 38212 w 39153"/>
                  <a:gd name="connsiteY8" fmla="*/ 5984392 h 10181888"/>
                  <a:gd name="connsiteX9" fmla="*/ 38858 w 39153"/>
                  <a:gd name="connsiteY9" fmla="*/ 6753853 h 10181888"/>
                  <a:gd name="connsiteX10" fmla="*/ 39000 w 39153"/>
                  <a:gd name="connsiteY10" fmla="*/ 10181888 h 10181888"/>
                  <a:gd name="connsiteX0" fmla="*/ 0 w 39000"/>
                  <a:gd name="connsiteY0" fmla="*/ 0 h 10181888"/>
                  <a:gd name="connsiteX1" fmla="*/ 1672 w 39000"/>
                  <a:gd name="connsiteY1" fmla="*/ 380620 h 10181888"/>
                  <a:gd name="connsiteX2" fmla="*/ 6607 w 39000"/>
                  <a:gd name="connsiteY2" fmla="*/ 890299 h 10181888"/>
                  <a:gd name="connsiteX3" fmla="*/ 26977 w 39000"/>
                  <a:gd name="connsiteY3" fmla="*/ 864161 h 10181888"/>
                  <a:gd name="connsiteX4" fmla="*/ 29600 w 39000"/>
                  <a:gd name="connsiteY4" fmla="*/ 1047236 h 10181888"/>
                  <a:gd name="connsiteX5" fmla="*/ 34696 w 39000"/>
                  <a:gd name="connsiteY5" fmla="*/ 1047875 h 10181888"/>
                  <a:gd name="connsiteX6" fmla="*/ 36327 w 39000"/>
                  <a:gd name="connsiteY6" fmla="*/ 1731542 h 10181888"/>
                  <a:gd name="connsiteX7" fmla="*/ 36628 w 39000"/>
                  <a:gd name="connsiteY7" fmla="*/ 3830219 h 10181888"/>
                  <a:gd name="connsiteX8" fmla="*/ 38212 w 39000"/>
                  <a:gd name="connsiteY8" fmla="*/ 5984392 h 10181888"/>
                  <a:gd name="connsiteX9" fmla="*/ 38858 w 39000"/>
                  <a:gd name="connsiteY9" fmla="*/ 6753853 h 10181888"/>
                  <a:gd name="connsiteX10" fmla="*/ 39000 w 39000"/>
                  <a:gd name="connsiteY10" fmla="*/ 10181888 h 10181888"/>
                  <a:gd name="connsiteX0" fmla="*/ 0 w 39459"/>
                  <a:gd name="connsiteY0" fmla="*/ 0 h 10624110"/>
                  <a:gd name="connsiteX1" fmla="*/ 1672 w 39459"/>
                  <a:gd name="connsiteY1" fmla="*/ 380620 h 10624110"/>
                  <a:gd name="connsiteX2" fmla="*/ 6607 w 39459"/>
                  <a:gd name="connsiteY2" fmla="*/ 890299 h 10624110"/>
                  <a:gd name="connsiteX3" fmla="*/ 26977 w 39459"/>
                  <a:gd name="connsiteY3" fmla="*/ 864161 h 10624110"/>
                  <a:gd name="connsiteX4" fmla="*/ 29600 w 39459"/>
                  <a:gd name="connsiteY4" fmla="*/ 1047236 h 10624110"/>
                  <a:gd name="connsiteX5" fmla="*/ 34696 w 39459"/>
                  <a:gd name="connsiteY5" fmla="*/ 1047875 h 10624110"/>
                  <a:gd name="connsiteX6" fmla="*/ 36327 w 39459"/>
                  <a:gd name="connsiteY6" fmla="*/ 1731542 h 10624110"/>
                  <a:gd name="connsiteX7" fmla="*/ 36628 w 39459"/>
                  <a:gd name="connsiteY7" fmla="*/ 3830219 h 10624110"/>
                  <a:gd name="connsiteX8" fmla="*/ 38212 w 39459"/>
                  <a:gd name="connsiteY8" fmla="*/ 5984392 h 10624110"/>
                  <a:gd name="connsiteX9" fmla="*/ 38858 w 39459"/>
                  <a:gd name="connsiteY9" fmla="*/ 6753853 h 10624110"/>
                  <a:gd name="connsiteX10" fmla="*/ 39459 w 39459"/>
                  <a:gd name="connsiteY10" fmla="*/ 10624110 h 10624110"/>
                  <a:gd name="connsiteX0" fmla="*/ 0 w 39459"/>
                  <a:gd name="connsiteY0" fmla="*/ 0 h 10624110"/>
                  <a:gd name="connsiteX1" fmla="*/ 1672 w 39459"/>
                  <a:gd name="connsiteY1" fmla="*/ 380620 h 10624110"/>
                  <a:gd name="connsiteX2" fmla="*/ 6607 w 39459"/>
                  <a:gd name="connsiteY2" fmla="*/ 890299 h 10624110"/>
                  <a:gd name="connsiteX3" fmla="*/ 26977 w 39459"/>
                  <a:gd name="connsiteY3" fmla="*/ 864161 h 10624110"/>
                  <a:gd name="connsiteX4" fmla="*/ 29600 w 39459"/>
                  <a:gd name="connsiteY4" fmla="*/ 1047236 h 10624110"/>
                  <a:gd name="connsiteX5" fmla="*/ 34696 w 39459"/>
                  <a:gd name="connsiteY5" fmla="*/ 1047875 h 10624110"/>
                  <a:gd name="connsiteX6" fmla="*/ 36327 w 39459"/>
                  <a:gd name="connsiteY6" fmla="*/ 1731542 h 10624110"/>
                  <a:gd name="connsiteX7" fmla="*/ 36628 w 39459"/>
                  <a:gd name="connsiteY7" fmla="*/ 3830219 h 10624110"/>
                  <a:gd name="connsiteX8" fmla="*/ 38212 w 39459"/>
                  <a:gd name="connsiteY8" fmla="*/ 5984392 h 10624110"/>
                  <a:gd name="connsiteX9" fmla="*/ 39225 w 39459"/>
                  <a:gd name="connsiteY9" fmla="*/ 7218562 h 10624110"/>
                  <a:gd name="connsiteX10" fmla="*/ 39459 w 39459"/>
                  <a:gd name="connsiteY10" fmla="*/ 10624110 h 10624110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25 w 39441"/>
                  <a:gd name="connsiteY9" fmla="*/ 7218562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62 w 39441"/>
                  <a:gd name="connsiteY9" fmla="*/ 7181086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62 w 39441"/>
                  <a:gd name="connsiteY9" fmla="*/ 7181086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62 w 39441"/>
                  <a:gd name="connsiteY9" fmla="*/ 7181086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7769"/>
                  <a:gd name="connsiteY0" fmla="*/ 0 h 10273471"/>
                  <a:gd name="connsiteX1" fmla="*/ 4935 w 37769"/>
                  <a:gd name="connsiteY1" fmla="*/ 509679 h 10273471"/>
                  <a:gd name="connsiteX2" fmla="*/ 25305 w 37769"/>
                  <a:gd name="connsiteY2" fmla="*/ 483541 h 10273471"/>
                  <a:gd name="connsiteX3" fmla="*/ 27928 w 37769"/>
                  <a:gd name="connsiteY3" fmla="*/ 666616 h 10273471"/>
                  <a:gd name="connsiteX4" fmla="*/ 33024 w 37769"/>
                  <a:gd name="connsiteY4" fmla="*/ 667255 h 10273471"/>
                  <a:gd name="connsiteX5" fmla="*/ 34655 w 37769"/>
                  <a:gd name="connsiteY5" fmla="*/ 1350922 h 10273471"/>
                  <a:gd name="connsiteX6" fmla="*/ 34956 w 37769"/>
                  <a:gd name="connsiteY6" fmla="*/ 3449599 h 10273471"/>
                  <a:gd name="connsiteX7" fmla="*/ 37590 w 37769"/>
                  <a:gd name="connsiteY7" fmla="*/ 6800466 h 10273471"/>
                  <a:gd name="connsiteX8" fmla="*/ 37769 w 37769"/>
                  <a:gd name="connsiteY8" fmla="*/ 10273471 h 10273471"/>
                  <a:gd name="connsiteX0" fmla="*/ 0 w 32834"/>
                  <a:gd name="connsiteY0" fmla="*/ 26138 h 9789930"/>
                  <a:gd name="connsiteX1" fmla="*/ 20370 w 32834"/>
                  <a:gd name="connsiteY1" fmla="*/ 0 h 9789930"/>
                  <a:gd name="connsiteX2" fmla="*/ 22993 w 32834"/>
                  <a:gd name="connsiteY2" fmla="*/ 183075 h 9789930"/>
                  <a:gd name="connsiteX3" fmla="*/ 28089 w 32834"/>
                  <a:gd name="connsiteY3" fmla="*/ 183714 h 9789930"/>
                  <a:gd name="connsiteX4" fmla="*/ 29720 w 32834"/>
                  <a:gd name="connsiteY4" fmla="*/ 867381 h 9789930"/>
                  <a:gd name="connsiteX5" fmla="*/ 30021 w 32834"/>
                  <a:gd name="connsiteY5" fmla="*/ 2966058 h 9789930"/>
                  <a:gd name="connsiteX6" fmla="*/ 32655 w 32834"/>
                  <a:gd name="connsiteY6" fmla="*/ 6316925 h 9789930"/>
                  <a:gd name="connsiteX7" fmla="*/ 32834 w 32834"/>
                  <a:gd name="connsiteY7" fmla="*/ 9789930 h 9789930"/>
                  <a:gd name="connsiteX0" fmla="*/ 0 w 32834"/>
                  <a:gd name="connsiteY0" fmla="*/ 2220056 h 11983848"/>
                  <a:gd name="connsiteX1" fmla="*/ 20370 w 32834"/>
                  <a:gd name="connsiteY1" fmla="*/ 2193918 h 11983848"/>
                  <a:gd name="connsiteX2" fmla="*/ 22993 w 32834"/>
                  <a:gd name="connsiteY2" fmla="*/ 2376993 h 11983848"/>
                  <a:gd name="connsiteX3" fmla="*/ 31228 w 32834"/>
                  <a:gd name="connsiteY3" fmla="*/ 0 h 11983848"/>
                  <a:gd name="connsiteX4" fmla="*/ 29720 w 32834"/>
                  <a:gd name="connsiteY4" fmla="*/ 3061299 h 11983848"/>
                  <a:gd name="connsiteX5" fmla="*/ 30021 w 32834"/>
                  <a:gd name="connsiteY5" fmla="*/ 5159976 h 11983848"/>
                  <a:gd name="connsiteX6" fmla="*/ 32655 w 32834"/>
                  <a:gd name="connsiteY6" fmla="*/ 8510843 h 11983848"/>
                  <a:gd name="connsiteX7" fmla="*/ 32834 w 32834"/>
                  <a:gd name="connsiteY7" fmla="*/ 11983848 h 11983848"/>
                  <a:gd name="connsiteX0" fmla="*/ 0 w 32834"/>
                  <a:gd name="connsiteY0" fmla="*/ 436834 h 10200626"/>
                  <a:gd name="connsiteX1" fmla="*/ 20370 w 32834"/>
                  <a:gd name="connsiteY1" fmla="*/ 410696 h 10200626"/>
                  <a:gd name="connsiteX2" fmla="*/ 22993 w 32834"/>
                  <a:gd name="connsiteY2" fmla="*/ 593771 h 10200626"/>
                  <a:gd name="connsiteX3" fmla="*/ 31228 w 32834"/>
                  <a:gd name="connsiteY3" fmla="*/ 0 h 10200626"/>
                  <a:gd name="connsiteX4" fmla="*/ 29720 w 32834"/>
                  <a:gd name="connsiteY4" fmla="*/ 1278077 h 10200626"/>
                  <a:gd name="connsiteX5" fmla="*/ 30021 w 32834"/>
                  <a:gd name="connsiteY5" fmla="*/ 3376754 h 10200626"/>
                  <a:gd name="connsiteX6" fmla="*/ 32655 w 32834"/>
                  <a:gd name="connsiteY6" fmla="*/ 6727621 h 10200626"/>
                  <a:gd name="connsiteX7" fmla="*/ 32834 w 32834"/>
                  <a:gd name="connsiteY7" fmla="*/ 10200626 h 10200626"/>
                  <a:gd name="connsiteX0" fmla="*/ 0 w 32834"/>
                  <a:gd name="connsiteY0" fmla="*/ 2064274 h 11828066"/>
                  <a:gd name="connsiteX1" fmla="*/ 20370 w 32834"/>
                  <a:gd name="connsiteY1" fmla="*/ 2038136 h 11828066"/>
                  <a:gd name="connsiteX2" fmla="*/ 31415 w 32834"/>
                  <a:gd name="connsiteY2" fmla="*/ 0 h 11828066"/>
                  <a:gd name="connsiteX3" fmla="*/ 31228 w 32834"/>
                  <a:gd name="connsiteY3" fmla="*/ 1627440 h 11828066"/>
                  <a:gd name="connsiteX4" fmla="*/ 29720 w 32834"/>
                  <a:gd name="connsiteY4" fmla="*/ 2905517 h 11828066"/>
                  <a:gd name="connsiteX5" fmla="*/ 30021 w 32834"/>
                  <a:gd name="connsiteY5" fmla="*/ 5004194 h 11828066"/>
                  <a:gd name="connsiteX6" fmla="*/ 32655 w 32834"/>
                  <a:gd name="connsiteY6" fmla="*/ 8355061 h 11828066"/>
                  <a:gd name="connsiteX7" fmla="*/ 32834 w 32834"/>
                  <a:gd name="connsiteY7" fmla="*/ 11828066 h 11828066"/>
                  <a:gd name="connsiteX0" fmla="*/ 0 w 32834"/>
                  <a:gd name="connsiteY0" fmla="*/ 2064274 h 11828066"/>
                  <a:gd name="connsiteX1" fmla="*/ 31415 w 32834"/>
                  <a:gd name="connsiteY1" fmla="*/ 0 h 11828066"/>
                  <a:gd name="connsiteX2" fmla="*/ 31228 w 32834"/>
                  <a:gd name="connsiteY2" fmla="*/ 1627440 h 11828066"/>
                  <a:gd name="connsiteX3" fmla="*/ 29720 w 32834"/>
                  <a:gd name="connsiteY3" fmla="*/ 2905517 h 11828066"/>
                  <a:gd name="connsiteX4" fmla="*/ 30021 w 32834"/>
                  <a:gd name="connsiteY4" fmla="*/ 5004194 h 11828066"/>
                  <a:gd name="connsiteX5" fmla="*/ 32655 w 32834"/>
                  <a:gd name="connsiteY5" fmla="*/ 8355061 h 11828066"/>
                  <a:gd name="connsiteX6" fmla="*/ 32834 w 32834"/>
                  <a:gd name="connsiteY6" fmla="*/ 11828066 h 11828066"/>
                  <a:gd name="connsiteX0" fmla="*/ 1696 w 3115"/>
                  <a:gd name="connsiteY0" fmla="*/ 0 h 11828066"/>
                  <a:gd name="connsiteX1" fmla="*/ 1509 w 3115"/>
                  <a:gd name="connsiteY1" fmla="*/ 1627440 h 11828066"/>
                  <a:gd name="connsiteX2" fmla="*/ 1 w 3115"/>
                  <a:gd name="connsiteY2" fmla="*/ 2905517 h 11828066"/>
                  <a:gd name="connsiteX3" fmla="*/ 302 w 3115"/>
                  <a:gd name="connsiteY3" fmla="*/ 5004194 h 11828066"/>
                  <a:gd name="connsiteX4" fmla="*/ 2936 w 3115"/>
                  <a:gd name="connsiteY4" fmla="*/ 8355061 h 11828066"/>
                  <a:gd name="connsiteX5" fmla="*/ 3115 w 3115"/>
                  <a:gd name="connsiteY5" fmla="*/ 11828066 h 11828066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736 w 10000"/>
                  <a:gd name="connsiteY3" fmla="*/ 4592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206 w 10000"/>
                  <a:gd name="connsiteY3" fmla="*/ 4611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4265 w 8820"/>
                  <a:gd name="connsiteY0" fmla="*/ 0 h 10000"/>
                  <a:gd name="connsiteX1" fmla="*/ 3664 w 8820"/>
                  <a:gd name="connsiteY1" fmla="*/ 1376 h 10000"/>
                  <a:gd name="connsiteX2" fmla="*/ 4064 w 8820"/>
                  <a:gd name="connsiteY2" fmla="*/ 3216 h 10000"/>
                  <a:gd name="connsiteX3" fmla="*/ 26 w 8820"/>
                  <a:gd name="connsiteY3" fmla="*/ 4611 h 10000"/>
                  <a:gd name="connsiteX4" fmla="*/ 8245 w 8820"/>
                  <a:gd name="connsiteY4" fmla="*/ 7064 h 10000"/>
                  <a:gd name="connsiteX5" fmla="*/ 8820 w 8820"/>
                  <a:gd name="connsiteY5" fmla="*/ 10000 h 10000"/>
                  <a:gd name="connsiteX0" fmla="*/ 4504 w 9668"/>
                  <a:gd name="connsiteY0" fmla="*/ 0 h 10000"/>
                  <a:gd name="connsiteX1" fmla="*/ 3822 w 9668"/>
                  <a:gd name="connsiteY1" fmla="*/ 1376 h 10000"/>
                  <a:gd name="connsiteX2" fmla="*/ 4276 w 9668"/>
                  <a:gd name="connsiteY2" fmla="*/ 3216 h 10000"/>
                  <a:gd name="connsiteX3" fmla="*/ 31 w 9668"/>
                  <a:gd name="connsiteY3" fmla="*/ 4693 h 10000"/>
                  <a:gd name="connsiteX4" fmla="*/ 9016 w 9668"/>
                  <a:gd name="connsiteY4" fmla="*/ 7064 h 10000"/>
                  <a:gd name="connsiteX5" fmla="*/ 9668 w 9668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77 w 10018"/>
                  <a:gd name="connsiteY0" fmla="*/ 0 h 10000"/>
                  <a:gd name="connsiteX1" fmla="*/ 3971 w 10018"/>
                  <a:gd name="connsiteY1" fmla="*/ 1376 h 10000"/>
                  <a:gd name="connsiteX2" fmla="*/ 4441 w 10018"/>
                  <a:gd name="connsiteY2" fmla="*/ 3216 h 10000"/>
                  <a:gd name="connsiteX3" fmla="*/ 50 w 10018"/>
                  <a:gd name="connsiteY3" fmla="*/ 4756 h 10000"/>
                  <a:gd name="connsiteX4" fmla="*/ 9344 w 10018"/>
                  <a:gd name="connsiteY4" fmla="*/ 7064 h 10000"/>
                  <a:gd name="connsiteX5" fmla="*/ 10018 w 10018"/>
                  <a:gd name="connsiteY5" fmla="*/ 10000 h 10000"/>
                  <a:gd name="connsiteX0" fmla="*/ 4677 w 10018"/>
                  <a:gd name="connsiteY0" fmla="*/ 0 h 10000"/>
                  <a:gd name="connsiteX1" fmla="*/ 3971 w 10018"/>
                  <a:gd name="connsiteY1" fmla="*/ 1376 h 10000"/>
                  <a:gd name="connsiteX2" fmla="*/ 4579 w 10018"/>
                  <a:gd name="connsiteY2" fmla="*/ 3172 h 10000"/>
                  <a:gd name="connsiteX3" fmla="*/ 50 w 10018"/>
                  <a:gd name="connsiteY3" fmla="*/ 4756 h 10000"/>
                  <a:gd name="connsiteX4" fmla="*/ 9344 w 10018"/>
                  <a:gd name="connsiteY4" fmla="*/ 7064 h 10000"/>
                  <a:gd name="connsiteX5" fmla="*/ 10018 w 10018"/>
                  <a:gd name="connsiteY5" fmla="*/ 10000 h 10000"/>
                  <a:gd name="connsiteX0" fmla="*/ 4676 w 10017"/>
                  <a:gd name="connsiteY0" fmla="*/ 0 h 10000"/>
                  <a:gd name="connsiteX1" fmla="*/ 3970 w 10017"/>
                  <a:gd name="connsiteY1" fmla="*/ 1376 h 10000"/>
                  <a:gd name="connsiteX2" fmla="*/ 4647 w 10017"/>
                  <a:gd name="connsiteY2" fmla="*/ 3140 h 10000"/>
                  <a:gd name="connsiteX3" fmla="*/ 49 w 10017"/>
                  <a:gd name="connsiteY3" fmla="*/ 4756 h 10000"/>
                  <a:gd name="connsiteX4" fmla="*/ 9343 w 10017"/>
                  <a:gd name="connsiteY4" fmla="*/ 7064 h 10000"/>
                  <a:gd name="connsiteX5" fmla="*/ 10017 w 10017"/>
                  <a:gd name="connsiteY5" fmla="*/ 10000 h 10000"/>
                  <a:gd name="connsiteX0" fmla="*/ 3019 w 10017"/>
                  <a:gd name="connsiteY0" fmla="*/ 0 h 10361"/>
                  <a:gd name="connsiteX1" fmla="*/ 3970 w 10017"/>
                  <a:gd name="connsiteY1" fmla="*/ 1737 h 10361"/>
                  <a:gd name="connsiteX2" fmla="*/ 4647 w 10017"/>
                  <a:gd name="connsiteY2" fmla="*/ 3501 h 10361"/>
                  <a:gd name="connsiteX3" fmla="*/ 49 w 10017"/>
                  <a:gd name="connsiteY3" fmla="*/ 5117 h 10361"/>
                  <a:gd name="connsiteX4" fmla="*/ 9343 w 10017"/>
                  <a:gd name="connsiteY4" fmla="*/ 7425 h 10361"/>
                  <a:gd name="connsiteX5" fmla="*/ 10017 w 10017"/>
                  <a:gd name="connsiteY5" fmla="*/ 10361 h 10361"/>
                  <a:gd name="connsiteX0" fmla="*/ 3019 w 10017"/>
                  <a:gd name="connsiteY0" fmla="*/ 0 h 10380"/>
                  <a:gd name="connsiteX1" fmla="*/ 3970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3019 w 10017"/>
                  <a:gd name="connsiteY0" fmla="*/ 0 h 10380"/>
                  <a:gd name="connsiteX1" fmla="*/ 3970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3019 w 10017"/>
                  <a:gd name="connsiteY0" fmla="*/ 0 h 10380"/>
                  <a:gd name="connsiteX1" fmla="*/ 3625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2812 w 10017"/>
                  <a:gd name="connsiteY0" fmla="*/ 0 h 10380"/>
                  <a:gd name="connsiteX1" fmla="*/ 3625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2812 w 10017"/>
                  <a:gd name="connsiteY0" fmla="*/ 0 h 10380"/>
                  <a:gd name="connsiteX1" fmla="*/ 3349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2881 w 10017"/>
                  <a:gd name="connsiteY0" fmla="*/ 0 h 10386"/>
                  <a:gd name="connsiteX1" fmla="*/ 3349 w 10017"/>
                  <a:gd name="connsiteY1" fmla="*/ 1762 h 10386"/>
                  <a:gd name="connsiteX2" fmla="*/ 4647 w 10017"/>
                  <a:gd name="connsiteY2" fmla="*/ 3526 h 10386"/>
                  <a:gd name="connsiteX3" fmla="*/ 49 w 10017"/>
                  <a:gd name="connsiteY3" fmla="*/ 5142 h 10386"/>
                  <a:gd name="connsiteX4" fmla="*/ 9343 w 10017"/>
                  <a:gd name="connsiteY4" fmla="*/ 7450 h 10386"/>
                  <a:gd name="connsiteX5" fmla="*/ 10017 w 10017"/>
                  <a:gd name="connsiteY5" fmla="*/ 10386 h 10386"/>
                  <a:gd name="connsiteX0" fmla="*/ 2881 w 10017"/>
                  <a:gd name="connsiteY0" fmla="*/ 0 h 10386"/>
                  <a:gd name="connsiteX1" fmla="*/ 3349 w 10017"/>
                  <a:gd name="connsiteY1" fmla="*/ 1762 h 10386"/>
                  <a:gd name="connsiteX2" fmla="*/ 4647 w 10017"/>
                  <a:gd name="connsiteY2" fmla="*/ 3526 h 10386"/>
                  <a:gd name="connsiteX3" fmla="*/ 49 w 10017"/>
                  <a:gd name="connsiteY3" fmla="*/ 5142 h 10386"/>
                  <a:gd name="connsiteX4" fmla="*/ 9343 w 10017"/>
                  <a:gd name="connsiteY4" fmla="*/ 7450 h 10386"/>
                  <a:gd name="connsiteX5" fmla="*/ 10017 w 10017"/>
                  <a:gd name="connsiteY5" fmla="*/ 10386 h 10386"/>
                  <a:gd name="connsiteX0" fmla="*/ 2919 w 10055"/>
                  <a:gd name="connsiteY0" fmla="*/ 0 h 10386"/>
                  <a:gd name="connsiteX1" fmla="*/ 3387 w 10055"/>
                  <a:gd name="connsiteY1" fmla="*/ 1762 h 10386"/>
                  <a:gd name="connsiteX2" fmla="*/ 1959 w 10055"/>
                  <a:gd name="connsiteY2" fmla="*/ 3526 h 10386"/>
                  <a:gd name="connsiteX3" fmla="*/ 87 w 10055"/>
                  <a:gd name="connsiteY3" fmla="*/ 5142 h 10386"/>
                  <a:gd name="connsiteX4" fmla="*/ 9381 w 10055"/>
                  <a:gd name="connsiteY4" fmla="*/ 7450 h 10386"/>
                  <a:gd name="connsiteX5" fmla="*/ 10055 w 10055"/>
                  <a:gd name="connsiteY5" fmla="*/ 10386 h 10386"/>
                  <a:gd name="connsiteX0" fmla="*/ 2919 w 10055"/>
                  <a:gd name="connsiteY0" fmla="*/ 0 h 10386"/>
                  <a:gd name="connsiteX1" fmla="*/ 661 w 10055"/>
                  <a:gd name="connsiteY1" fmla="*/ 1762 h 10386"/>
                  <a:gd name="connsiteX2" fmla="*/ 1959 w 10055"/>
                  <a:gd name="connsiteY2" fmla="*/ 3526 h 10386"/>
                  <a:gd name="connsiteX3" fmla="*/ 87 w 10055"/>
                  <a:gd name="connsiteY3" fmla="*/ 5142 h 10386"/>
                  <a:gd name="connsiteX4" fmla="*/ 9381 w 10055"/>
                  <a:gd name="connsiteY4" fmla="*/ 7450 h 10386"/>
                  <a:gd name="connsiteX5" fmla="*/ 10055 w 10055"/>
                  <a:gd name="connsiteY5" fmla="*/ 10386 h 10386"/>
                  <a:gd name="connsiteX0" fmla="*/ 441 w 10055"/>
                  <a:gd name="connsiteY0" fmla="*/ 0 h 10386"/>
                  <a:gd name="connsiteX1" fmla="*/ 661 w 10055"/>
                  <a:gd name="connsiteY1" fmla="*/ 1762 h 10386"/>
                  <a:gd name="connsiteX2" fmla="*/ 1959 w 10055"/>
                  <a:gd name="connsiteY2" fmla="*/ 3526 h 10386"/>
                  <a:gd name="connsiteX3" fmla="*/ 87 w 10055"/>
                  <a:gd name="connsiteY3" fmla="*/ 5142 h 10386"/>
                  <a:gd name="connsiteX4" fmla="*/ 9381 w 10055"/>
                  <a:gd name="connsiteY4" fmla="*/ 7450 h 10386"/>
                  <a:gd name="connsiteX5" fmla="*/ 10055 w 10055"/>
                  <a:gd name="connsiteY5" fmla="*/ 10386 h 10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55" h="10386">
                    <a:moveTo>
                      <a:pt x="441" y="0"/>
                    </a:moveTo>
                    <a:cubicBezTo>
                      <a:pt x="514" y="587"/>
                      <a:pt x="588" y="1175"/>
                      <a:pt x="661" y="1762"/>
                    </a:cubicBezTo>
                    <a:cubicBezTo>
                      <a:pt x="882" y="2266"/>
                      <a:pt x="1736" y="3139"/>
                      <a:pt x="1959" y="3526"/>
                    </a:cubicBezTo>
                    <a:cubicBezTo>
                      <a:pt x="2452" y="4369"/>
                      <a:pt x="-544" y="4388"/>
                      <a:pt x="87" y="5142"/>
                    </a:cubicBezTo>
                    <a:cubicBezTo>
                      <a:pt x="1309" y="6309"/>
                      <a:pt x="8997" y="6507"/>
                      <a:pt x="9381" y="7450"/>
                    </a:cubicBezTo>
                    <a:cubicBezTo>
                      <a:pt x="9557" y="8416"/>
                      <a:pt x="9878" y="9420"/>
                      <a:pt x="10055" y="10386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2699368" y="3101012"/>
                <a:ext cx="4577239" cy="2144370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665 w 44155"/>
                  <a:gd name="connsiteY9" fmla="*/ 7263533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1738"/>
                  <a:gd name="connsiteY0" fmla="*/ 0 h 7196076"/>
                  <a:gd name="connsiteX1" fmla="*/ 1672 w 41738"/>
                  <a:gd name="connsiteY1" fmla="*/ 380620 h 7196076"/>
                  <a:gd name="connsiteX2" fmla="*/ 6607 w 41738"/>
                  <a:gd name="connsiteY2" fmla="*/ 890299 h 7196076"/>
                  <a:gd name="connsiteX3" fmla="*/ 26977 w 41738"/>
                  <a:gd name="connsiteY3" fmla="*/ 864161 h 7196076"/>
                  <a:gd name="connsiteX4" fmla="*/ 29600 w 41738"/>
                  <a:gd name="connsiteY4" fmla="*/ 1047236 h 7196076"/>
                  <a:gd name="connsiteX5" fmla="*/ 34696 w 41738"/>
                  <a:gd name="connsiteY5" fmla="*/ 1047875 h 7196076"/>
                  <a:gd name="connsiteX6" fmla="*/ 36327 w 41738"/>
                  <a:gd name="connsiteY6" fmla="*/ 1731542 h 7196076"/>
                  <a:gd name="connsiteX7" fmla="*/ 36628 w 41738"/>
                  <a:gd name="connsiteY7" fmla="*/ 3830219 h 7196076"/>
                  <a:gd name="connsiteX8" fmla="*/ 38469 w 41738"/>
                  <a:gd name="connsiteY8" fmla="*/ 6006879 h 7196076"/>
                  <a:gd name="connsiteX9" fmla="*/ 41738 w 41738"/>
                  <a:gd name="connsiteY9" fmla="*/ 7196076 h 7196076"/>
                  <a:gd name="connsiteX0" fmla="*/ 0 w 38469"/>
                  <a:gd name="connsiteY0" fmla="*/ 0 h 6006879"/>
                  <a:gd name="connsiteX1" fmla="*/ 1672 w 38469"/>
                  <a:gd name="connsiteY1" fmla="*/ 380620 h 6006879"/>
                  <a:gd name="connsiteX2" fmla="*/ 6607 w 38469"/>
                  <a:gd name="connsiteY2" fmla="*/ 890299 h 6006879"/>
                  <a:gd name="connsiteX3" fmla="*/ 26977 w 38469"/>
                  <a:gd name="connsiteY3" fmla="*/ 864161 h 6006879"/>
                  <a:gd name="connsiteX4" fmla="*/ 29600 w 38469"/>
                  <a:gd name="connsiteY4" fmla="*/ 1047236 h 6006879"/>
                  <a:gd name="connsiteX5" fmla="*/ 34696 w 38469"/>
                  <a:gd name="connsiteY5" fmla="*/ 1047875 h 6006879"/>
                  <a:gd name="connsiteX6" fmla="*/ 36327 w 38469"/>
                  <a:gd name="connsiteY6" fmla="*/ 1731542 h 6006879"/>
                  <a:gd name="connsiteX7" fmla="*/ 36628 w 38469"/>
                  <a:gd name="connsiteY7" fmla="*/ 3830219 h 6006879"/>
                  <a:gd name="connsiteX8" fmla="*/ 38469 w 38469"/>
                  <a:gd name="connsiteY8" fmla="*/ 6006879 h 6006879"/>
                  <a:gd name="connsiteX0" fmla="*/ 0 w 36631"/>
                  <a:gd name="connsiteY0" fmla="*/ 0 h 4627748"/>
                  <a:gd name="connsiteX1" fmla="*/ 1672 w 36631"/>
                  <a:gd name="connsiteY1" fmla="*/ 380620 h 4627748"/>
                  <a:gd name="connsiteX2" fmla="*/ 6607 w 36631"/>
                  <a:gd name="connsiteY2" fmla="*/ 890299 h 4627748"/>
                  <a:gd name="connsiteX3" fmla="*/ 26977 w 36631"/>
                  <a:gd name="connsiteY3" fmla="*/ 864161 h 4627748"/>
                  <a:gd name="connsiteX4" fmla="*/ 29600 w 36631"/>
                  <a:gd name="connsiteY4" fmla="*/ 1047236 h 4627748"/>
                  <a:gd name="connsiteX5" fmla="*/ 34696 w 36631"/>
                  <a:gd name="connsiteY5" fmla="*/ 1047875 h 4627748"/>
                  <a:gd name="connsiteX6" fmla="*/ 36327 w 36631"/>
                  <a:gd name="connsiteY6" fmla="*/ 1731542 h 4627748"/>
                  <a:gd name="connsiteX7" fmla="*/ 36628 w 36631"/>
                  <a:gd name="connsiteY7" fmla="*/ 3830219 h 4627748"/>
                  <a:gd name="connsiteX8" fmla="*/ 36506 w 36631"/>
                  <a:gd name="connsiteY8" fmla="*/ 4627748 h 4627748"/>
                  <a:gd name="connsiteX0" fmla="*/ 0 w 36910"/>
                  <a:gd name="connsiteY0" fmla="*/ 0 h 4867597"/>
                  <a:gd name="connsiteX1" fmla="*/ 1672 w 36910"/>
                  <a:gd name="connsiteY1" fmla="*/ 380620 h 4867597"/>
                  <a:gd name="connsiteX2" fmla="*/ 6607 w 36910"/>
                  <a:gd name="connsiteY2" fmla="*/ 890299 h 4867597"/>
                  <a:gd name="connsiteX3" fmla="*/ 26977 w 36910"/>
                  <a:gd name="connsiteY3" fmla="*/ 864161 h 4867597"/>
                  <a:gd name="connsiteX4" fmla="*/ 29600 w 36910"/>
                  <a:gd name="connsiteY4" fmla="*/ 1047236 h 4867597"/>
                  <a:gd name="connsiteX5" fmla="*/ 34696 w 36910"/>
                  <a:gd name="connsiteY5" fmla="*/ 1047875 h 4867597"/>
                  <a:gd name="connsiteX6" fmla="*/ 36327 w 36910"/>
                  <a:gd name="connsiteY6" fmla="*/ 1731542 h 4867597"/>
                  <a:gd name="connsiteX7" fmla="*/ 36628 w 36910"/>
                  <a:gd name="connsiteY7" fmla="*/ 3830219 h 4867597"/>
                  <a:gd name="connsiteX8" fmla="*/ 36910 w 36910"/>
                  <a:gd name="connsiteY8" fmla="*/ 4867597 h 4867597"/>
                  <a:gd name="connsiteX0" fmla="*/ 0 w 36910"/>
                  <a:gd name="connsiteY0" fmla="*/ 0 h 4867597"/>
                  <a:gd name="connsiteX1" fmla="*/ 1672 w 36910"/>
                  <a:gd name="connsiteY1" fmla="*/ 380620 h 4867597"/>
                  <a:gd name="connsiteX2" fmla="*/ 6607 w 36910"/>
                  <a:gd name="connsiteY2" fmla="*/ 890299 h 4867597"/>
                  <a:gd name="connsiteX3" fmla="*/ 26977 w 36910"/>
                  <a:gd name="connsiteY3" fmla="*/ 864161 h 4867597"/>
                  <a:gd name="connsiteX4" fmla="*/ 29600 w 36910"/>
                  <a:gd name="connsiteY4" fmla="*/ 1047236 h 4867597"/>
                  <a:gd name="connsiteX5" fmla="*/ 34696 w 36910"/>
                  <a:gd name="connsiteY5" fmla="*/ 1047875 h 4867597"/>
                  <a:gd name="connsiteX6" fmla="*/ 36327 w 36910"/>
                  <a:gd name="connsiteY6" fmla="*/ 1731542 h 4867597"/>
                  <a:gd name="connsiteX7" fmla="*/ 36628 w 36910"/>
                  <a:gd name="connsiteY7" fmla="*/ 3830219 h 4867597"/>
                  <a:gd name="connsiteX8" fmla="*/ 36910 w 36910"/>
                  <a:gd name="connsiteY8" fmla="*/ 4867597 h 4867597"/>
                  <a:gd name="connsiteX0" fmla="*/ 0 w 36892"/>
                  <a:gd name="connsiteY0" fmla="*/ 0 h 4882586"/>
                  <a:gd name="connsiteX1" fmla="*/ 1672 w 36892"/>
                  <a:gd name="connsiteY1" fmla="*/ 380620 h 4882586"/>
                  <a:gd name="connsiteX2" fmla="*/ 6607 w 36892"/>
                  <a:gd name="connsiteY2" fmla="*/ 890299 h 4882586"/>
                  <a:gd name="connsiteX3" fmla="*/ 26977 w 36892"/>
                  <a:gd name="connsiteY3" fmla="*/ 864161 h 4882586"/>
                  <a:gd name="connsiteX4" fmla="*/ 29600 w 36892"/>
                  <a:gd name="connsiteY4" fmla="*/ 1047236 h 4882586"/>
                  <a:gd name="connsiteX5" fmla="*/ 34696 w 36892"/>
                  <a:gd name="connsiteY5" fmla="*/ 1047875 h 4882586"/>
                  <a:gd name="connsiteX6" fmla="*/ 36327 w 36892"/>
                  <a:gd name="connsiteY6" fmla="*/ 1731542 h 4882586"/>
                  <a:gd name="connsiteX7" fmla="*/ 36628 w 36892"/>
                  <a:gd name="connsiteY7" fmla="*/ 3830219 h 4882586"/>
                  <a:gd name="connsiteX8" fmla="*/ 36892 w 36892"/>
                  <a:gd name="connsiteY8" fmla="*/ 4882586 h 4882586"/>
                  <a:gd name="connsiteX0" fmla="*/ 0 w 36910"/>
                  <a:gd name="connsiteY0" fmla="*/ 0 h 4890080"/>
                  <a:gd name="connsiteX1" fmla="*/ 1672 w 36910"/>
                  <a:gd name="connsiteY1" fmla="*/ 380620 h 4890080"/>
                  <a:gd name="connsiteX2" fmla="*/ 6607 w 36910"/>
                  <a:gd name="connsiteY2" fmla="*/ 890299 h 4890080"/>
                  <a:gd name="connsiteX3" fmla="*/ 26977 w 36910"/>
                  <a:gd name="connsiteY3" fmla="*/ 864161 h 4890080"/>
                  <a:gd name="connsiteX4" fmla="*/ 29600 w 36910"/>
                  <a:gd name="connsiteY4" fmla="*/ 1047236 h 4890080"/>
                  <a:gd name="connsiteX5" fmla="*/ 34696 w 36910"/>
                  <a:gd name="connsiteY5" fmla="*/ 1047875 h 4890080"/>
                  <a:gd name="connsiteX6" fmla="*/ 36327 w 36910"/>
                  <a:gd name="connsiteY6" fmla="*/ 1731542 h 4890080"/>
                  <a:gd name="connsiteX7" fmla="*/ 36628 w 36910"/>
                  <a:gd name="connsiteY7" fmla="*/ 3830219 h 4890080"/>
                  <a:gd name="connsiteX8" fmla="*/ 36910 w 36910"/>
                  <a:gd name="connsiteY8" fmla="*/ 4890080 h 4890080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43756"/>
                  <a:gd name="connsiteY0" fmla="*/ 0 h 7575563"/>
                  <a:gd name="connsiteX1" fmla="*/ 1672 w 43756"/>
                  <a:gd name="connsiteY1" fmla="*/ 380620 h 7575563"/>
                  <a:gd name="connsiteX2" fmla="*/ 6607 w 43756"/>
                  <a:gd name="connsiteY2" fmla="*/ 890299 h 7575563"/>
                  <a:gd name="connsiteX3" fmla="*/ 26977 w 43756"/>
                  <a:gd name="connsiteY3" fmla="*/ 864161 h 7575563"/>
                  <a:gd name="connsiteX4" fmla="*/ 29600 w 43756"/>
                  <a:gd name="connsiteY4" fmla="*/ 1047236 h 7575563"/>
                  <a:gd name="connsiteX5" fmla="*/ 34696 w 43756"/>
                  <a:gd name="connsiteY5" fmla="*/ 1047875 h 7575563"/>
                  <a:gd name="connsiteX6" fmla="*/ 36327 w 43756"/>
                  <a:gd name="connsiteY6" fmla="*/ 1731542 h 7575563"/>
                  <a:gd name="connsiteX7" fmla="*/ 36628 w 43756"/>
                  <a:gd name="connsiteY7" fmla="*/ 3830219 h 7575563"/>
                  <a:gd name="connsiteX8" fmla="*/ 43756 w 43756"/>
                  <a:gd name="connsiteY8" fmla="*/ 7575563 h 7575563"/>
                  <a:gd name="connsiteX0" fmla="*/ 0 w 43756"/>
                  <a:gd name="connsiteY0" fmla="*/ 0 h 7575563"/>
                  <a:gd name="connsiteX1" fmla="*/ 1672 w 43756"/>
                  <a:gd name="connsiteY1" fmla="*/ 380620 h 7575563"/>
                  <a:gd name="connsiteX2" fmla="*/ 6607 w 43756"/>
                  <a:gd name="connsiteY2" fmla="*/ 890299 h 7575563"/>
                  <a:gd name="connsiteX3" fmla="*/ 26977 w 43756"/>
                  <a:gd name="connsiteY3" fmla="*/ 864161 h 7575563"/>
                  <a:gd name="connsiteX4" fmla="*/ 29600 w 43756"/>
                  <a:gd name="connsiteY4" fmla="*/ 1047236 h 7575563"/>
                  <a:gd name="connsiteX5" fmla="*/ 34696 w 43756"/>
                  <a:gd name="connsiteY5" fmla="*/ 1047875 h 7575563"/>
                  <a:gd name="connsiteX6" fmla="*/ 36327 w 43756"/>
                  <a:gd name="connsiteY6" fmla="*/ 1731542 h 7575563"/>
                  <a:gd name="connsiteX7" fmla="*/ 36628 w 43756"/>
                  <a:gd name="connsiteY7" fmla="*/ 3830219 h 7575563"/>
                  <a:gd name="connsiteX8" fmla="*/ 37602 w 43756"/>
                  <a:gd name="connsiteY8" fmla="*/ 5671204 h 7575563"/>
                  <a:gd name="connsiteX9" fmla="*/ 43756 w 43756"/>
                  <a:gd name="connsiteY9" fmla="*/ 7575563 h 7575563"/>
                  <a:gd name="connsiteX0" fmla="*/ 0 w 43756"/>
                  <a:gd name="connsiteY0" fmla="*/ 0 h 7575563"/>
                  <a:gd name="connsiteX1" fmla="*/ 1672 w 43756"/>
                  <a:gd name="connsiteY1" fmla="*/ 380620 h 7575563"/>
                  <a:gd name="connsiteX2" fmla="*/ 6607 w 43756"/>
                  <a:gd name="connsiteY2" fmla="*/ 890299 h 7575563"/>
                  <a:gd name="connsiteX3" fmla="*/ 26977 w 43756"/>
                  <a:gd name="connsiteY3" fmla="*/ 864161 h 7575563"/>
                  <a:gd name="connsiteX4" fmla="*/ 29600 w 43756"/>
                  <a:gd name="connsiteY4" fmla="*/ 1047236 h 7575563"/>
                  <a:gd name="connsiteX5" fmla="*/ 34696 w 43756"/>
                  <a:gd name="connsiteY5" fmla="*/ 1047875 h 7575563"/>
                  <a:gd name="connsiteX6" fmla="*/ 36327 w 43756"/>
                  <a:gd name="connsiteY6" fmla="*/ 1731542 h 7575563"/>
                  <a:gd name="connsiteX7" fmla="*/ 36628 w 43756"/>
                  <a:gd name="connsiteY7" fmla="*/ 3830219 h 7575563"/>
                  <a:gd name="connsiteX8" fmla="*/ 37602 w 43756"/>
                  <a:gd name="connsiteY8" fmla="*/ 5671204 h 7575563"/>
                  <a:gd name="connsiteX9" fmla="*/ 43756 w 43756"/>
                  <a:gd name="connsiteY9" fmla="*/ 7575563 h 7575563"/>
                  <a:gd name="connsiteX0" fmla="*/ 0 w 42084"/>
                  <a:gd name="connsiteY0" fmla="*/ 0 h 7194943"/>
                  <a:gd name="connsiteX1" fmla="*/ 4935 w 42084"/>
                  <a:gd name="connsiteY1" fmla="*/ 509679 h 7194943"/>
                  <a:gd name="connsiteX2" fmla="*/ 25305 w 42084"/>
                  <a:gd name="connsiteY2" fmla="*/ 483541 h 7194943"/>
                  <a:gd name="connsiteX3" fmla="*/ 27928 w 42084"/>
                  <a:gd name="connsiteY3" fmla="*/ 666616 h 7194943"/>
                  <a:gd name="connsiteX4" fmla="*/ 33024 w 42084"/>
                  <a:gd name="connsiteY4" fmla="*/ 667255 h 7194943"/>
                  <a:gd name="connsiteX5" fmla="*/ 34655 w 42084"/>
                  <a:gd name="connsiteY5" fmla="*/ 1350922 h 7194943"/>
                  <a:gd name="connsiteX6" fmla="*/ 34956 w 42084"/>
                  <a:gd name="connsiteY6" fmla="*/ 3449599 h 7194943"/>
                  <a:gd name="connsiteX7" fmla="*/ 35930 w 42084"/>
                  <a:gd name="connsiteY7" fmla="*/ 5290584 h 7194943"/>
                  <a:gd name="connsiteX8" fmla="*/ 42084 w 42084"/>
                  <a:gd name="connsiteY8" fmla="*/ 7194943 h 7194943"/>
                  <a:gd name="connsiteX0" fmla="*/ 0 w 37149"/>
                  <a:gd name="connsiteY0" fmla="*/ 26138 h 6711402"/>
                  <a:gd name="connsiteX1" fmla="*/ 20370 w 37149"/>
                  <a:gd name="connsiteY1" fmla="*/ 0 h 6711402"/>
                  <a:gd name="connsiteX2" fmla="*/ 22993 w 37149"/>
                  <a:gd name="connsiteY2" fmla="*/ 183075 h 6711402"/>
                  <a:gd name="connsiteX3" fmla="*/ 28089 w 37149"/>
                  <a:gd name="connsiteY3" fmla="*/ 183714 h 6711402"/>
                  <a:gd name="connsiteX4" fmla="*/ 29720 w 37149"/>
                  <a:gd name="connsiteY4" fmla="*/ 867381 h 6711402"/>
                  <a:gd name="connsiteX5" fmla="*/ 30021 w 37149"/>
                  <a:gd name="connsiteY5" fmla="*/ 2966058 h 6711402"/>
                  <a:gd name="connsiteX6" fmla="*/ 30995 w 37149"/>
                  <a:gd name="connsiteY6" fmla="*/ 4807043 h 6711402"/>
                  <a:gd name="connsiteX7" fmla="*/ 37149 w 37149"/>
                  <a:gd name="connsiteY7" fmla="*/ 6711402 h 6711402"/>
                  <a:gd name="connsiteX0" fmla="*/ 0 w 35260"/>
                  <a:gd name="connsiteY0" fmla="*/ 26138 h 6711402"/>
                  <a:gd name="connsiteX1" fmla="*/ 18481 w 35260"/>
                  <a:gd name="connsiteY1" fmla="*/ 0 h 6711402"/>
                  <a:gd name="connsiteX2" fmla="*/ 21104 w 35260"/>
                  <a:gd name="connsiteY2" fmla="*/ 183075 h 6711402"/>
                  <a:gd name="connsiteX3" fmla="*/ 26200 w 35260"/>
                  <a:gd name="connsiteY3" fmla="*/ 183714 h 6711402"/>
                  <a:gd name="connsiteX4" fmla="*/ 27831 w 35260"/>
                  <a:gd name="connsiteY4" fmla="*/ 867381 h 6711402"/>
                  <a:gd name="connsiteX5" fmla="*/ 28132 w 35260"/>
                  <a:gd name="connsiteY5" fmla="*/ 2966058 h 6711402"/>
                  <a:gd name="connsiteX6" fmla="*/ 29106 w 35260"/>
                  <a:gd name="connsiteY6" fmla="*/ 4807043 h 6711402"/>
                  <a:gd name="connsiteX7" fmla="*/ 35260 w 35260"/>
                  <a:gd name="connsiteY7" fmla="*/ 6711402 h 6711402"/>
                  <a:gd name="connsiteX0" fmla="*/ 0 w 35260"/>
                  <a:gd name="connsiteY0" fmla="*/ 26138 h 6711402"/>
                  <a:gd name="connsiteX1" fmla="*/ 18481 w 35260"/>
                  <a:gd name="connsiteY1" fmla="*/ 0 h 6711402"/>
                  <a:gd name="connsiteX2" fmla="*/ 26200 w 35260"/>
                  <a:gd name="connsiteY2" fmla="*/ 183714 h 6711402"/>
                  <a:gd name="connsiteX3" fmla="*/ 27831 w 35260"/>
                  <a:gd name="connsiteY3" fmla="*/ 867381 h 6711402"/>
                  <a:gd name="connsiteX4" fmla="*/ 28132 w 35260"/>
                  <a:gd name="connsiteY4" fmla="*/ 2966058 h 6711402"/>
                  <a:gd name="connsiteX5" fmla="*/ 29106 w 35260"/>
                  <a:gd name="connsiteY5" fmla="*/ 4807043 h 6711402"/>
                  <a:gd name="connsiteX6" fmla="*/ 35260 w 35260"/>
                  <a:gd name="connsiteY6" fmla="*/ 6711402 h 6711402"/>
                  <a:gd name="connsiteX0" fmla="*/ 0 w 35260"/>
                  <a:gd name="connsiteY0" fmla="*/ 0 h 6685264"/>
                  <a:gd name="connsiteX1" fmla="*/ 26200 w 35260"/>
                  <a:gd name="connsiteY1" fmla="*/ 157576 h 6685264"/>
                  <a:gd name="connsiteX2" fmla="*/ 27831 w 35260"/>
                  <a:gd name="connsiteY2" fmla="*/ 841243 h 6685264"/>
                  <a:gd name="connsiteX3" fmla="*/ 28132 w 35260"/>
                  <a:gd name="connsiteY3" fmla="*/ 2939920 h 6685264"/>
                  <a:gd name="connsiteX4" fmla="*/ 29106 w 35260"/>
                  <a:gd name="connsiteY4" fmla="*/ 4780905 h 6685264"/>
                  <a:gd name="connsiteX5" fmla="*/ 35260 w 35260"/>
                  <a:gd name="connsiteY5" fmla="*/ 6685264 h 6685264"/>
                  <a:gd name="connsiteX0" fmla="*/ 0 w 35260"/>
                  <a:gd name="connsiteY0" fmla="*/ 98042 h 6783306"/>
                  <a:gd name="connsiteX1" fmla="*/ 25929 w 35260"/>
                  <a:gd name="connsiteY1" fmla="*/ 46522 h 6783306"/>
                  <a:gd name="connsiteX2" fmla="*/ 27831 w 35260"/>
                  <a:gd name="connsiteY2" fmla="*/ 939285 h 6783306"/>
                  <a:gd name="connsiteX3" fmla="*/ 28132 w 35260"/>
                  <a:gd name="connsiteY3" fmla="*/ 3037962 h 6783306"/>
                  <a:gd name="connsiteX4" fmla="*/ 29106 w 35260"/>
                  <a:gd name="connsiteY4" fmla="*/ 4878947 h 6783306"/>
                  <a:gd name="connsiteX5" fmla="*/ 35260 w 35260"/>
                  <a:gd name="connsiteY5" fmla="*/ 6783306 h 6783306"/>
                  <a:gd name="connsiteX0" fmla="*/ 0 w 35260"/>
                  <a:gd name="connsiteY0" fmla="*/ 51520 h 6736784"/>
                  <a:gd name="connsiteX1" fmla="*/ 25929 w 35260"/>
                  <a:gd name="connsiteY1" fmla="*/ 0 h 6736784"/>
                  <a:gd name="connsiteX2" fmla="*/ 27831 w 35260"/>
                  <a:gd name="connsiteY2" fmla="*/ 892763 h 6736784"/>
                  <a:gd name="connsiteX3" fmla="*/ 28132 w 35260"/>
                  <a:gd name="connsiteY3" fmla="*/ 2991440 h 6736784"/>
                  <a:gd name="connsiteX4" fmla="*/ 29106 w 35260"/>
                  <a:gd name="connsiteY4" fmla="*/ 4832425 h 6736784"/>
                  <a:gd name="connsiteX5" fmla="*/ 35260 w 35260"/>
                  <a:gd name="connsiteY5" fmla="*/ 6736784 h 6736784"/>
                  <a:gd name="connsiteX0" fmla="*/ 0 w 35260"/>
                  <a:gd name="connsiteY0" fmla="*/ 63821 h 6749085"/>
                  <a:gd name="connsiteX1" fmla="*/ 25508 w 35260"/>
                  <a:gd name="connsiteY1" fmla="*/ 0 h 6749085"/>
                  <a:gd name="connsiteX2" fmla="*/ 27831 w 35260"/>
                  <a:gd name="connsiteY2" fmla="*/ 905064 h 6749085"/>
                  <a:gd name="connsiteX3" fmla="*/ 28132 w 35260"/>
                  <a:gd name="connsiteY3" fmla="*/ 3003741 h 6749085"/>
                  <a:gd name="connsiteX4" fmla="*/ 29106 w 35260"/>
                  <a:gd name="connsiteY4" fmla="*/ 4844726 h 6749085"/>
                  <a:gd name="connsiteX5" fmla="*/ 35260 w 35260"/>
                  <a:gd name="connsiteY5" fmla="*/ 6749085 h 6749085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8132 w 35260"/>
                  <a:gd name="connsiteY3" fmla="*/ 3004323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7921 w 35260"/>
                  <a:gd name="connsiteY3" fmla="*/ 3004324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7921 w 35260"/>
                  <a:gd name="connsiteY3" fmla="*/ 3004324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7921 w 35260"/>
                  <a:gd name="connsiteY3" fmla="*/ 3004324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0" h="6749667">
                    <a:moveTo>
                      <a:pt x="0" y="64403"/>
                    </a:moveTo>
                    <a:lnTo>
                      <a:pt x="25508" y="582"/>
                    </a:lnTo>
                    <a:cubicBezTo>
                      <a:pt x="27574" y="-20510"/>
                      <a:pt x="27772" y="537050"/>
                      <a:pt x="27831" y="905646"/>
                    </a:cubicBezTo>
                    <a:cubicBezTo>
                      <a:pt x="27861" y="1605205"/>
                      <a:pt x="27891" y="2304765"/>
                      <a:pt x="27921" y="3004324"/>
                    </a:cubicBezTo>
                    <a:cubicBezTo>
                      <a:pt x="28011" y="3583571"/>
                      <a:pt x="27918" y="4221084"/>
                      <a:pt x="29106" y="4845308"/>
                    </a:cubicBezTo>
                    <a:cubicBezTo>
                      <a:pt x="30294" y="5469532"/>
                      <a:pt x="33324" y="6584700"/>
                      <a:pt x="35260" y="6749667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7705796" y="6400211"/>
              <a:ext cx="470728" cy="12259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34 w 902909"/>
                <a:gd name="connsiteY0" fmla="*/ 0 h 2368801"/>
                <a:gd name="connsiteX1" fmla="*/ 807521 w 902909"/>
                <a:gd name="connsiteY1" fmla="*/ 2368801 h 2368801"/>
                <a:gd name="connsiteX0" fmla="*/ 40 w 710982"/>
                <a:gd name="connsiteY0" fmla="*/ 0 h 2790395"/>
                <a:gd name="connsiteX1" fmla="*/ 601108 w 710982"/>
                <a:gd name="connsiteY1" fmla="*/ 2790395 h 2790395"/>
                <a:gd name="connsiteX0" fmla="*/ 33 w 934599"/>
                <a:gd name="connsiteY0" fmla="*/ 0 h 1075880"/>
                <a:gd name="connsiteX1" fmla="*/ 841223 w 934599"/>
                <a:gd name="connsiteY1" fmla="*/ 1075880 h 1075880"/>
                <a:gd name="connsiteX0" fmla="*/ 61 w 841251"/>
                <a:gd name="connsiteY0" fmla="*/ 0 h 1075880"/>
                <a:gd name="connsiteX1" fmla="*/ 841251 w 841251"/>
                <a:gd name="connsiteY1" fmla="*/ 1075880 h 1075880"/>
                <a:gd name="connsiteX0" fmla="*/ 1 w 841191"/>
                <a:gd name="connsiteY0" fmla="*/ 240884 h 1316764"/>
                <a:gd name="connsiteX1" fmla="*/ 841191 w 841191"/>
                <a:gd name="connsiteY1" fmla="*/ 1316764 h 1316764"/>
                <a:gd name="connsiteX0" fmla="*/ 0 w 832763"/>
                <a:gd name="connsiteY0" fmla="*/ 244862 h 1292626"/>
                <a:gd name="connsiteX1" fmla="*/ 832763 w 832763"/>
                <a:gd name="connsiteY1" fmla="*/ 1292626 h 1292626"/>
                <a:gd name="connsiteX0" fmla="*/ 0 w 832763"/>
                <a:gd name="connsiteY0" fmla="*/ 399215 h 1446979"/>
                <a:gd name="connsiteX1" fmla="*/ 832763 w 832763"/>
                <a:gd name="connsiteY1" fmla="*/ 1446979 h 144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2763" h="1446979">
                  <a:moveTo>
                    <a:pt x="0" y="399215"/>
                  </a:moveTo>
                  <a:cubicBezTo>
                    <a:pt x="325333" y="-689720"/>
                    <a:pt x="650664" y="715735"/>
                    <a:pt x="832763" y="1446979"/>
                  </a:cubicBez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957351" y="6033535"/>
              <a:ext cx="796959" cy="536334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20 w 1843540"/>
                <a:gd name="connsiteY0" fmla="*/ 0 h 3296324"/>
                <a:gd name="connsiteX1" fmla="*/ 1784845 w 1843540"/>
                <a:gd name="connsiteY1" fmla="*/ 3296324 h 3296324"/>
                <a:gd name="connsiteX0" fmla="*/ 1 w 1832414"/>
                <a:gd name="connsiteY0" fmla="*/ 0 h 3547984"/>
                <a:gd name="connsiteX1" fmla="*/ 904647 w 1832414"/>
                <a:gd name="connsiteY1" fmla="*/ 3547984 h 3547984"/>
                <a:gd name="connsiteX2" fmla="*/ 1784826 w 1832414"/>
                <a:gd name="connsiteY2" fmla="*/ 3296324 h 3547984"/>
                <a:gd name="connsiteX0" fmla="*/ -1 w 1784824"/>
                <a:gd name="connsiteY0" fmla="*/ 0 h 3547984"/>
                <a:gd name="connsiteX1" fmla="*/ 904645 w 1784824"/>
                <a:gd name="connsiteY1" fmla="*/ 3547984 h 3547984"/>
                <a:gd name="connsiteX2" fmla="*/ 1784824 w 1784824"/>
                <a:gd name="connsiteY2" fmla="*/ 3296324 h 3547984"/>
                <a:gd name="connsiteX0" fmla="*/ 1 w 1586832"/>
                <a:gd name="connsiteY0" fmla="*/ 0 h 3547984"/>
                <a:gd name="connsiteX1" fmla="*/ 904647 w 1586832"/>
                <a:gd name="connsiteY1" fmla="*/ 3547984 h 3547984"/>
                <a:gd name="connsiteX2" fmla="*/ 1586832 w 1586832"/>
                <a:gd name="connsiteY2" fmla="*/ 3268220 h 3547984"/>
                <a:gd name="connsiteX0" fmla="*/ -1 w 1595255"/>
                <a:gd name="connsiteY0" fmla="*/ 0 h 3547984"/>
                <a:gd name="connsiteX1" fmla="*/ 904645 w 1595255"/>
                <a:gd name="connsiteY1" fmla="*/ 3547984 h 3547984"/>
                <a:gd name="connsiteX2" fmla="*/ 1595254 w 1595255"/>
                <a:gd name="connsiteY2" fmla="*/ 3324428 h 3547984"/>
                <a:gd name="connsiteX0" fmla="*/ 1 w 1595255"/>
                <a:gd name="connsiteY0" fmla="*/ 0 h 3435557"/>
                <a:gd name="connsiteX1" fmla="*/ 870946 w 1595255"/>
                <a:gd name="connsiteY1" fmla="*/ 3435557 h 3435557"/>
                <a:gd name="connsiteX2" fmla="*/ 1595256 w 1595255"/>
                <a:gd name="connsiteY2" fmla="*/ 3324428 h 3435557"/>
                <a:gd name="connsiteX0" fmla="*/ -1 w 1595255"/>
                <a:gd name="connsiteY0" fmla="*/ 0 h 3351234"/>
                <a:gd name="connsiteX1" fmla="*/ 887795 w 1595255"/>
                <a:gd name="connsiteY1" fmla="*/ 3351234 h 3351234"/>
                <a:gd name="connsiteX2" fmla="*/ 1595254 w 1595255"/>
                <a:gd name="connsiteY2" fmla="*/ 3324428 h 3351234"/>
                <a:gd name="connsiteX0" fmla="*/ 1 w 1595255"/>
                <a:gd name="connsiteY0" fmla="*/ 0 h 3351234"/>
                <a:gd name="connsiteX1" fmla="*/ 887797 w 1595255"/>
                <a:gd name="connsiteY1" fmla="*/ 3351234 h 3351234"/>
                <a:gd name="connsiteX2" fmla="*/ 1595256 w 1595255"/>
                <a:gd name="connsiteY2" fmla="*/ 3324428 h 3351234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09898"/>
                <a:gd name="connsiteY0" fmla="*/ 0 h 6330567"/>
                <a:gd name="connsiteX1" fmla="*/ 715077 w 1409898"/>
                <a:gd name="connsiteY1" fmla="*/ 6330567 h 6330567"/>
                <a:gd name="connsiteX2" fmla="*/ 1409898 w 1409898"/>
                <a:gd name="connsiteY2" fmla="*/ 6303761 h 633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9898" h="6330567">
                  <a:moveTo>
                    <a:pt x="0" y="0"/>
                  </a:moveTo>
                  <a:cubicBezTo>
                    <a:pt x="11757" y="3120950"/>
                    <a:pt x="171693" y="6280025"/>
                    <a:pt x="715077" y="6330567"/>
                  </a:cubicBezTo>
                  <a:lnTo>
                    <a:pt x="1409898" y="6303761"/>
                  </a:ln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276853" y="1479358"/>
              <a:ext cx="1678973" cy="5320965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0270" h="6045228">
                  <a:moveTo>
                    <a:pt x="2364637" y="0"/>
                  </a:moveTo>
                  <a:cubicBezTo>
                    <a:pt x="2444338" y="320923"/>
                    <a:pt x="2839992" y="284735"/>
                    <a:pt x="2869141" y="627301"/>
                  </a:cubicBezTo>
                  <a:lnTo>
                    <a:pt x="2970270" y="5178877"/>
                  </a:lnTo>
                  <a:cubicBezTo>
                    <a:pt x="2962801" y="5439055"/>
                    <a:pt x="2681509" y="5664063"/>
                    <a:pt x="2235922" y="5664522"/>
                  </a:cubicBezTo>
                  <a:lnTo>
                    <a:pt x="612082" y="5657865"/>
                  </a:lnTo>
                  <a:cubicBezTo>
                    <a:pt x="260611" y="5662540"/>
                    <a:pt x="1819" y="5843062"/>
                    <a:pt x="0" y="6045228"/>
                  </a:cubicBez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948668" y="1483733"/>
              <a:ext cx="6806736" cy="5313881"/>
              <a:chOff x="1345225" y="1483733"/>
              <a:chExt cx="6806736" cy="5313881"/>
            </a:xfrm>
          </p:grpSpPr>
          <p:sp>
            <p:nvSpPr>
              <p:cNvPr id="101" name="Freeform 100"/>
              <p:cNvSpPr/>
              <p:nvPr/>
            </p:nvSpPr>
            <p:spPr>
              <a:xfrm>
                <a:off x="6624008" y="4096694"/>
                <a:ext cx="1485141" cy="143538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869141 w 2970270"/>
                  <a:gd name="connsiteY0" fmla="*/ -2 h 5417925"/>
                  <a:gd name="connsiteX1" fmla="*/ 2970270 w 2970270"/>
                  <a:gd name="connsiteY1" fmla="*/ 4551574 h 5417925"/>
                  <a:gd name="connsiteX2" fmla="*/ 2235922 w 2970270"/>
                  <a:gd name="connsiteY2" fmla="*/ 5037219 h 5417925"/>
                  <a:gd name="connsiteX3" fmla="*/ 612082 w 2970270"/>
                  <a:gd name="connsiteY3" fmla="*/ 5030562 h 5417925"/>
                  <a:gd name="connsiteX4" fmla="*/ 0 w 2970270"/>
                  <a:gd name="connsiteY4" fmla="*/ 5417925 h 5417925"/>
                  <a:gd name="connsiteX0" fmla="*/ 2970270 w 2970270"/>
                  <a:gd name="connsiteY0" fmla="*/ -5 h 866346"/>
                  <a:gd name="connsiteX1" fmla="*/ 2235922 w 2970270"/>
                  <a:gd name="connsiteY1" fmla="*/ 485640 h 866346"/>
                  <a:gd name="connsiteX2" fmla="*/ 612082 w 2970270"/>
                  <a:gd name="connsiteY2" fmla="*/ 478983 h 866346"/>
                  <a:gd name="connsiteX3" fmla="*/ 0 w 2970270"/>
                  <a:gd name="connsiteY3" fmla="*/ 866346 h 866346"/>
                  <a:gd name="connsiteX0" fmla="*/ 2279392 w 2444073"/>
                  <a:gd name="connsiteY0" fmla="*/ 0 h 6290965"/>
                  <a:gd name="connsiteX1" fmla="*/ 2235922 w 2444073"/>
                  <a:gd name="connsiteY1" fmla="*/ 5910259 h 6290965"/>
                  <a:gd name="connsiteX2" fmla="*/ 612082 w 2444073"/>
                  <a:gd name="connsiteY2" fmla="*/ 5903602 h 6290965"/>
                  <a:gd name="connsiteX3" fmla="*/ 0 w 2444073"/>
                  <a:gd name="connsiteY3" fmla="*/ 6290965 h 6290965"/>
                  <a:gd name="connsiteX0" fmla="*/ 1667310 w 1831991"/>
                  <a:gd name="connsiteY0" fmla="*/ 0 h 5910258"/>
                  <a:gd name="connsiteX1" fmla="*/ 1623840 w 1831991"/>
                  <a:gd name="connsiteY1" fmla="*/ 5910259 h 5910258"/>
                  <a:gd name="connsiteX2" fmla="*/ 0 w 1831991"/>
                  <a:gd name="connsiteY2" fmla="*/ 5903602 h 5910258"/>
                  <a:gd name="connsiteX0" fmla="*/ 43469 w 208150"/>
                  <a:gd name="connsiteY0" fmla="*/ 0 h 5910258"/>
                  <a:gd name="connsiteX1" fmla="*/ -1 w 208150"/>
                  <a:gd name="connsiteY1" fmla="*/ 5910259 h 5910258"/>
                  <a:gd name="connsiteX0" fmla="*/ 41 w 683929"/>
                  <a:gd name="connsiteY0" fmla="*/ 0 h 2930938"/>
                  <a:gd name="connsiteX1" fmla="*/ 571619 w 683929"/>
                  <a:gd name="connsiteY1" fmla="*/ 2930938 h 2930938"/>
                  <a:gd name="connsiteX0" fmla="*/ 20 w 1843540"/>
                  <a:gd name="connsiteY0" fmla="*/ 0 h 3296324"/>
                  <a:gd name="connsiteX1" fmla="*/ 1784845 w 1843540"/>
                  <a:gd name="connsiteY1" fmla="*/ 3296324 h 3296324"/>
                  <a:gd name="connsiteX0" fmla="*/ 1 w 1832414"/>
                  <a:gd name="connsiteY0" fmla="*/ 0 h 3547984"/>
                  <a:gd name="connsiteX1" fmla="*/ 904647 w 1832414"/>
                  <a:gd name="connsiteY1" fmla="*/ 3547984 h 3547984"/>
                  <a:gd name="connsiteX2" fmla="*/ 1784826 w 1832414"/>
                  <a:gd name="connsiteY2" fmla="*/ 3296324 h 3547984"/>
                  <a:gd name="connsiteX0" fmla="*/ -1 w 1784824"/>
                  <a:gd name="connsiteY0" fmla="*/ 0 h 3547984"/>
                  <a:gd name="connsiteX1" fmla="*/ 904645 w 1784824"/>
                  <a:gd name="connsiteY1" fmla="*/ 3547984 h 3547984"/>
                  <a:gd name="connsiteX2" fmla="*/ 1784824 w 1784824"/>
                  <a:gd name="connsiteY2" fmla="*/ 3296324 h 3547984"/>
                  <a:gd name="connsiteX0" fmla="*/ 1 w 1586832"/>
                  <a:gd name="connsiteY0" fmla="*/ 0 h 3547984"/>
                  <a:gd name="connsiteX1" fmla="*/ 904647 w 1586832"/>
                  <a:gd name="connsiteY1" fmla="*/ 3547984 h 3547984"/>
                  <a:gd name="connsiteX2" fmla="*/ 1586832 w 1586832"/>
                  <a:gd name="connsiteY2" fmla="*/ 3268220 h 3547984"/>
                  <a:gd name="connsiteX0" fmla="*/ -1 w 1595255"/>
                  <a:gd name="connsiteY0" fmla="*/ 0 h 3547984"/>
                  <a:gd name="connsiteX1" fmla="*/ 904645 w 1595255"/>
                  <a:gd name="connsiteY1" fmla="*/ 3547984 h 3547984"/>
                  <a:gd name="connsiteX2" fmla="*/ 1595254 w 1595255"/>
                  <a:gd name="connsiteY2" fmla="*/ 3324428 h 3547984"/>
                  <a:gd name="connsiteX0" fmla="*/ 1 w 1595255"/>
                  <a:gd name="connsiteY0" fmla="*/ 0 h 3435557"/>
                  <a:gd name="connsiteX1" fmla="*/ 870946 w 1595255"/>
                  <a:gd name="connsiteY1" fmla="*/ 3435557 h 3435557"/>
                  <a:gd name="connsiteX2" fmla="*/ 1595256 w 1595255"/>
                  <a:gd name="connsiteY2" fmla="*/ 3324428 h 3435557"/>
                  <a:gd name="connsiteX0" fmla="*/ -1 w 1595255"/>
                  <a:gd name="connsiteY0" fmla="*/ 0 h 3351234"/>
                  <a:gd name="connsiteX1" fmla="*/ 887795 w 1595255"/>
                  <a:gd name="connsiteY1" fmla="*/ 3351234 h 3351234"/>
                  <a:gd name="connsiteX2" fmla="*/ 1595254 w 1595255"/>
                  <a:gd name="connsiteY2" fmla="*/ 3324428 h 3351234"/>
                  <a:gd name="connsiteX0" fmla="*/ 1 w 1595255"/>
                  <a:gd name="connsiteY0" fmla="*/ 0 h 3351234"/>
                  <a:gd name="connsiteX1" fmla="*/ 887797 w 1595255"/>
                  <a:gd name="connsiteY1" fmla="*/ 3351234 h 3351234"/>
                  <a:gd name="connsiteX2" fmla="*/ 1595256 w 1595255"/>
                  <a:gd name="connsiteY2" fmla="*/ 3324428 h 3351234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09898"/>
                  <a:gd name="connsiteY0" fmla="*/ 0 h 6330567"/>
                  <a:gd name="connsiteX1" fmla="*/ 715077 w 1409898"/>
                  <a:gd name="connsiteY1" fmla="*/ 6330567 h 6330567"/>
                  <a:gd name="connsiteX2" fmla="*/ 1409898 w 1409898"/>
                  <a:gd name="connsiteY2" fmla="*/ 6303761 h 6330567"/>
                  <a:gd name="connsiteX0" fmla="*/ 0 w 2201879"/>
                  <a:gd name="connsiteY0" fmla="*/ 0 h 5121969"/>
                  <a:gd name="connsiteX1" fmla="*/ 1507058 w 2201879"/>
                  <a:gd name="connsiteY1" fmla="*/ 5121969 h 5121969"/>
                  <a:gd name="connsiteX2" fmla="*/ 2201879 w 2201879"/>
                  <a:gd name="connsiteY2" fmla="*/ 5095163 h 5121969"/>
                  <a:gd name="connsiteX0" fmla="*/ 0 w 1772186"/>
                  <a:gd name="connsiteY0" fmla="*/ 0 h 7034534"/>
                  <a:gd name="connsiteX1" fmla="*/ 1507058 w 1772186"/>
                  <a:gd name="connsiteY1" fmla="*/ 5121969 h 7034534"/>
                  <a:gd name="connsiteX2" fmla="*/ 1772186 w 1772186"/>
                  <a:gd name="connsiteY2" fmla="*/ 7034534 h 7034534"/>
                  <a:gd name="connsiteX0" fmla="*/ 0 w 1772186"/>
                  <a:gd name="connsiteY0" fmla="*/ 0 h 7034534"/>
                  <a:gd name="connsiteX1" fmla="*/ 1043665 w 1772186"/>
                  <a:gd name="connsiteY1" fmla="*/ 2395607 h 7034534"/>
                  <a:gd name="connsiteX2" fmla="*/ 1772186 w 1772186"/>
                  <a:gd name="connsiteY2" fmla="*/ 7034534 h 7034534"/>
                  <a:gd name="connsiteX0" fmla="*/ 0 w 1763760"/>
                  <a:gd name="connsiteY0" fmla="*/ 0 h 7315597"/>
                  <a:gd name="connsiteX1" fmla="*/ 1043665 w 1763760"/>
                  <a:gd name="connsiteY1" fmla="*/ 2395607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459267 w 1763760"/>
                  <a:gd name="connsiteY1" fmla="*/ 568653 h 7315597"/>
                  <a:gd name="connsiteX2" fmla="*/ 1009964 w 1763760"/>
                  <a:gd name="connsiteY2" fmla="*/ 2283180 h 7315597"/>
                  <a:gd name="connsiteX3" fmla="*/ 1763760 w 1763760"/>
                  <a:gd name="connsiteY3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1916343 w 3680105"/>
                  <a:gd name="connsiteY0" fmla="*/ 0 h 7343712"/>
                  <a:gd name="connsiteX1" fmla="*/ 36420 w 3680105"/>
                  <a:gd name="connsiteY1" fmla="*/ 2592370 h 7343712"/>
                  <a:gd name="connsiteX2" fmla="*/ 3680105 w 3680105"/>
                  <a:gd name="connsiteY2" fmla="*/ 7343712 h 7343712"/>
                  <a:gd name="connsiteX0" fmla="*/ 1916345 w 1929178"/>
                  <a:gd name="connsiteY0" fmla="*/ 0 h 2592370"/>
                  <a:gd name="connsiteX1" fmla="*/ 36422 w 1929178"/>
                  <a:gd name="connsiteY1" fmla="*/ 2592370 h 2592370"/>
                  <a:gd name="connsiteX2" fmla="*/ 739669 w 1929178"/>
                  <a:gd name="connsiteY2" fmla="*/ 2565552 h 2592370"/>
                  <a:gd name="connsiteX0" fmla="*/ 0 w 1034972"/>
                  <a:gd name="connsiteY0" fmla="*/ 0 h 1468096"/>
                  <a:gd name="connsiteX1" fmla="*/ 331725 w 1034972"/>
                  <a:gd name="connsiteY1" fmla="*/ 1468096 h 1468096"/>
                  <a:gd name="connsiteX2" fmla="*/ 1034972 w 1034972"/>
                  <a:gd name="connsiteY2" fmla="*/ 1441278 h 1468096"/>
                  <a:gd name="connsiteX0" fmla="*/ 0 w 1034972"/>
                  <a:gd name="connsiteY0" fmla="*/ 0 h 1468096"/>
                  <a:gd name="connsiteX1" fmla="*/ 331725 w 1034972"/>
                  <a:gd name="connsiteY1" fmla="*/ 1468096 h 1468096"/>
                  <a:gd name="connsiteX2" fmla="*/ 1034972 w 1034972"/>
                  <a:gd name="connsiteY2" fmla="*/ 1441278 h 1468096"/>
                  <a:gd name="connsiteX0" fmla="*/ 0 w 1034972"/>
                  <a:gd name="connsiteY0" fmla="*/ 0 h 1441279"/>
                  <a:gd name="connsiteX1" fmla="*/ 323299 w 1034972"/>
                  <a:gd name="connsiteY1" fmla="*/ 1439992 h 1441279"/>
                  <a:gd name="connsiteX2" fmla="*/ 1034972 w 1034972"/>
                  <a:gd name="connsiteY2" fmla="*/ 1441278 h 1441279"/>
                  <a:gd name="connsiteX0" fmla="*/ 0 w 2488343"/>
                  <a:gd name="connsiteY0" fmla="*/ 0 h 2059624"/>
                  <a:gd name="connsiteX1" fmla="*/ 1776670 w 2488343"/>
                  <a:gd name="connsiteY1" fmla="*/ 2058337 h 2059624"/>
                  <a:gd name="connsiteX2" fmla="*/ 2488343 w 2488343"/>
                  <a:gd name="connsiteY2" fmla="*/ 2059623 h 2059624"/>
                  <a:gd name="connsiteX0" fmla="*/ 0 w 2635787"/>
                  <a:gd name="connsiteY0" fmla="*/ 0 h 1385059"/>
                  <a:gd name="connsiteX1" fmla="*/ 1924114 w 2635787"/>
                  <a:gd name="connsiteY1" fmla="*/ 1383772 h 1385059"/>
                  <a:gd name="connsiteX2" fmla="*/ 2635787 w 2635787"/>
                  <a:gd name="connsiteY2" fmla="*/ 1385058 h 1385059"/>
                  <a:gd name="connsiteX0" fmla="*/ 0 w 2635787"/>
                  <a:gd name="connsiteY0" fmla="*/ 0 h 1385059"/>
                  <a:gd name="connsiteX1" fmla="*/ 285386 w 2635787"/>
                  <a:gd name="connsiteY1" fmla="*/ 1355669 h 1385059"/>
                  <a:gd name="connsiteX2" fmla="*/ 2635787 w 2635787"/>
                  <a:gd name="connsiteY2" fmla="*/ 1385058 h 1385059"/>
                  <a:gd name="connsiteX0" fmla="*/ 0 w 2635787"/>
                  <a:gd name="connsiteY0" fmla="*/ 0 h 1385059"/>
                  <a:gd name="connsiteX1" fmla="*/ 306449 w 2635787"/>
                  <a:gd name="connsiteY1" fmla="*/ 1355669 h 1385059"/>
                  <a:gd name="connsiteX2" fmla="*/ 2635787 w 2635787"/>
                  <a:gd name="connsiteY2" fmla="*/ 1385058 h 1385059"/>
                  <a:gd name="connsiteX0" fmla="*/ 0 w 2635787"/>
                  <a:gd name="connsiteY0" fmla="*/ 0 h 1385059"/>
                  <a:gd name="connsiteX1" fmla="*/ 323299 w 2635787"/>
                  <a:gd name="connsiteY1" fmla="*/ 1383772 h 1385059"/>
                  <a:gd name="connsiteX2" fmla="*/ 2635787 w 2635787"/>
                  <a:gd name="connsiteY2" fmla="*/ 1385058 h 1385059"/>
                  <a:gd name="connsiteX0" fmla="*/ 0 w 2631573"/>
                  <a:gd name="connsiteY0" fmla="*/ 0 h 1132100"/>
                  <a:gd name="connsiteX1" fmla="*/ 319085 w 2631573"/>
                  <a:gd name="connsiteY1" fmla="*/ 1130813 h 1132100"/>
                  <a:gd name="connsiteX2" fmla="*/ 2631573 w 2631573"/>
                  <a:gd name="connsiteY2" fmla="*/ 1132099 h 1132100"/>
                  <a:gd name="connsiteX0" fmla="*/ 0 w 2627361"/>
                  <a:gd name="connsiteY0" fmla="*/ 0 h 1272631"/>
                  <a:gd name="connsiteX1" fmla="*/ 314873 w 2627361"/>
                  <a:gd name="connsiteY1" fmla="*/ 1271344 h 1272631"/>
                  <a:gd name="connsiteX2" fmla="*/ 2627361 w 2627361"/>
                  <a:gd name="connsiteY2" fmla="*/ 1272630 h 1272631"/>
                  <a:gd name="connsiteX0" fmla="*/ 0 w 2631573"/>
                  <a:gd name="connsiteY0" fmla="*/ 0 h 1469382"/>
                  <a:gd name="connsiteX1" fmla="*/ 319085 w 2631573"/>
                  <a:gd name="connsiteY1" fmla="*/ 1468095 h 1469382"/>
                  <a:gd name="connsiteX2" fmla="*/ 2631573 w 2631573"/>
                  <a:gd name="connsiteY2" fmla="*/ 1469381 h 1469382"/>
                  <a:gd name="connsiteX0" fmla="*/ 0 w 2627361"/>
                  <a:gd name="connsiteY0" fmla="*/ 0 h 1694237"/>
                  <a:gd name="connsiteX1" fmla="*/ 314873 w 2627361"/>
                  <a:gd name="connsiteY1" fmla="*/ 1692950 h 1694237"/>
                  <a:gd name="connsiteX2" fmla="*/ 2627361 w 2627361"/>
                  <a:gd name="connsiteY2" fmla="*/ 1694236 h 1694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7361" h="1694237">
                    <a:moveTo>
                      <a:pt x="0" y="0"/>
                    </a:moveTo>
                    <a:lnTo>
                      <a:pt x="314873" y="1692950"/>
                    </a:lnTo>
                    <a:lnTo>
                      <a:pt x="2627361" y="1694236"/>
                    </a:lnTo>
                  </a:path>
                </a:pathLst>
              </a:cu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>
                <a:off x="1349829" y="1975451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1349829" y="2541919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6690565" y="3111262"/>
                <a:ext cx="1461396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1349829" y="3680605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349829" y="4241322"/>
                <a:ext cx="4881316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1349829" y="4810665"/>
                <a:ext cx="6802132" cy="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1349829" y="5940726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7916172" y="1483743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7550988" y="1483742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6231145" y="1483741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5661800" y="1483740"/>
                <a:ext cx="0" cy="4770883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5109711" y="1483739"/>
                <a:ext cx="0" cy="4546125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4540367" y="1483738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3979650" y="1483735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3410307" y="1483737"/>
                <a:ext cx="0" cy="1058182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2849591" y="1483734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702278" y="1483733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Freeform 118"/>
              <p:cNvSpPr/>
              <p:nvPr/>
            </p:nvSpPr>
            <p:spPr>
              <a:xfrm>
                <a:off x="5506981" y="1507242"/>
                <a:ext cx="1862130" cy="5287629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985296 w 3273228"/>
                  <a:gd name="connsiteY3" fmla="*/ 3721890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06359 w 3273228"/>
                  <a:gd name="connsiteY3" fmla="*/ 3719185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67301 w 3273228"/>
                  <a:gd name="connsiteY2" fmla="*/ 3413593 h 6012765"/>
                  <a:gd name="connsiteX3" fmla="*/ 1006359 w 3273228"/>
                  <a:gd name="connsiteY3" fmla="*/ 3719185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67301 w 3273228"/>
                  <a:gd name="connsiteY2" fmla="*/ 3413593 h 6012765"/>
                  <a:gd name="connsiteX3" fmla="*/ 1006359 w 3273228"/>
                  <a:gd name="connsiteY3" fmla="*/ 3719185 h 6012765"/>
                  <a:gd name="connsiteX4" fmla="*/ 0 w 3273228"/>
                  <a:gd name="connsiteY4" fmla="*/ 6012765 h 6012765"/>
                  <a:gd name="connsiteX0" fmla="*/ 3294291 w 3294291"/>
                  <a:gd name="connsiteY0" fmla="*/ 0 h 6007355"/>
                  <a:gd name="connsiteX1" fmla="*/ 3263875 w 3294291"/>
                  <a:gd name="connsiteY1" fmla="*/ 552587 h 6007355"/>
                  <a:gd name="connsiteX2" fmla="*/ 1688364 w 3294291"/>
                  <a:gd name="connsiteY2" fmla="*/ 3413593 h 6007355"/>
                  <a:gd name="connsiteX3" fmla="*/ 1027422 w 3294291"/>
                  <a:gd name="connsiteY3" fmla="*/ 3719185 h 6007355"/>
                  <a:gd name="connsiteX4" fmla="*/ 0 w 3294291"/>
                  <a:gd name="connsiteY4" fmla="*/ 6007355 h 600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291" h="6007355">
                    <a:moveTo>
                      <a:pt x="3294291" y="0"/>
                    </a:moveTo>
                    <a:lnTo>
                      <a:pt x="3263875" y="552587"/>
                    </a:lnTo>
                    <a:lnTo>
                      <a:pt x="1688364" y="3413593"/>
                    </a:lnTo>
                    <a:lnTo>
                      <a:pt x="1027422" y="3719185"/>
                    </a:lnTo>
                    <a:lnTo>
                      <a:pt x="0" y="6007355"/>
                    </a:lnTo>
                  </a:path>
                </a:pathLst>
              </a:cu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5109711" y="6020340"/>
                <a:ext cx="176664" cy="468566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3410307" y="3687384"/>
                <a:ext cx="0" cy="311022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3410307" y="6517481"/>
                <a:ext cx="2196428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Freeform 122"/>
              <p:cNvSpPr/>
              <p:nvPr/>
            </p:nvSpPr>
            <p:spPr>
              <a:xfrm>
                <a:off x="1345225" y="2924428"/>
                <a:ext cx="2634962" cy="2187371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5252"/>
                  <a:gd name="connsiteY0" fmla="*/ 6981657 h 6995365"/>
                  <a:gd name="connsiteX1" fmla="*/ 1972 w 35252"/>
                  <a:gd name="connsiteY1" fmla="*/ 13711 h 6995365"/>
                  <a:gd name="connsiteX2" fmla="*/ 6907 w 35252"/>
                  <a:gd name="connsiteY2" fmla="*/ 523390 h 6995365"/>
                  <a:gd name="connsiteX3" fmla="*/ 35252 w 35252"/>
                  <a:gd name="connsiteY3" fmla="*/ 496597 h 6995365"/>
                  <a:gd name="connsiteX0" fmla="*/ 0 w 35252"/>
                  <a:gd name="connsiteY0" fmla="*/ 6485059 h 6513738"/>
                  <a:gd name="connsiteX1" fmla="*/ 7292 w 35252"/>
                  <a:gd name="connsiteY1" fmla="*/ 3681297 h 6513738"/>
                  <a:gd name="connsiteX2" fmla="*/ 6907 w 35252"/>
                  <a:gd name="connsiteY2" fmla="*/ 26792 h 6513738"/>
                  <a:gd name="connsiteX3" fmla="*/ 35252 w 35252"/>
                  <a:gd name="connsiteY3" fmla="*/ -1 h 6513738"/>
                  <a:gd name="connsiteX0" fmla="*/ 0 w 35252"/>
                  <a:gd name="connsiteY0" fmla="*/ 6485059 h 6513735"/>
                  <a:gd name="connsiteX1" fmla="*/ 7292 w 35252"/>
                  <a:gd name="connsiteY1" fmla="*/ 3681297 h 6513735"/>
                  <a:gd name="connsiteX2" fmla="*/ 12377 w 35252"/>
                  <a:gd name="connsiteY2" fmla="*/ 3425503 h 6513735"/>
                  <a:gd name="connsiteX3" fmla="*/ 35252 w 35252"/>
                  <a:gd name="connsiteY3" fmla="*/ -1 h 6513735"/>
                  <a:gd name="connsiteX0" fmla="*/ 0 w 36826"/>
                  <a:gd name="connsiteY0" fmla="*/ 5933917 h 5967446"/>
                  <a:gd name="connsiteX1" fmla="*/ 8866 w 36826"/>
                  <a:gd name="connsiteY1" fmla="*/ 3681297 h 5967446"/>
                  <a:gd name="connsiteX2" fmla="*/ 13951 w 36826"/>
                  <a:gd name="connsiteY2" fmla="*/ 3425503 h 5967446"/>
                  <a:gd name="connsiteX3" fmla="*/ 36826 w 36826"/>
                  <a:gd name="connsiteY3" fmla="*/ -1 h 5967446"/>
                  <a:gd name="connsiteX0" fmla="*/ 0 w 36826"/>
                  <a:gd name="connsiteY0" fmla="*/ 5933917 h 5952369"/>
                  <a:gd name="connsiteX1" fmla="*/ 9241 w 36826"/>
                  <a:gd name="connsiteY1" fmla="*/ 1017444 h 5952369"/>
                  <a:gd name="connsiteX2" fmla="*/ 13951 w 36826"/>
                  <a:gd name="connsiteY2" fmla="*/ 3425503 h 5952369"/>
                  <a:gd name="connsiteX3" fmla="*/ 36826 w 36826"/>
                  <a:gd name="connsiteY3" fmla="*/ -1 h 5952369"/>
                  <a:gd name="connsiteX0" fmla="*/ 0 w 39224"/>
                  <a:gd name="connsiteY0" fmla="*/ 5780823 h 5799766"/>
                  <a:gd name="connsiteX1" fmla="*/ 11639 w 39224"/>
                  <a:gd name="connsiteY1" fmla="*/ 1017444 h 5799766"/>
                  <a:gd name="connsiteX2" fmla="*/ 16349 w 39224"/>
                  <a:gd name="connsiteY2" fmla="*/ 3425503 h 5799766"/>
                  <a:gd name="connsiteX3" fmla="*/ 39224 w 39224"/>
                  <a:gd name="connsiteY3" fmla="*/ -1 h 5799766"/>
                  <a:gd name="connsiteX0" fmla="*/ 0 w 39224"/>
                  <a:gd name="connsiteY0" fmla="*/ 6795280 h 6814223"/>
                  <a:gd name="connsiteX1" fmla="*/ 11639 w 39224"/>
                  <a:gd name="connsiteY1" fmla="*/ 2031901 h 6814223"/>
                  <a:gd name="connsiteX2" fmla="*/ 20096 w 39224"/>
                  <a:gd name="connsiteY2" fmla="*/ 204 h 6814223"/>
                  <a:gd name="connsiteX3" fmla="*/ 39224 w 39224"/>
                  <a:gd name="connsiteY3" fmla="*/ 1014456 h 6814223"/>
                  <a:gd name="connsiteX0" fmla="*/ 0 w 20096"/>
                  <a:gd name="connsiteY0" fmla="*/ 6795280 h 6814223"/>
                  <a:gd name="connsiteX1" fmla="*/ 11639 w 20096"/>
                  <a:gd name="connsiteY1" fmla="*/ 2031901 h 6814223"/>
                  <a:gd name="connsiteX2" fmla="*/ 20096 w 20096"/>
                  <a:gd name="connsiteY2" fmla="*/ 204 h 6814223"/>
                  <a:gd name="connsiteX0" fmla="*/ 0 w 20096"/>
                  <a:gd name="connsiteY0" fmla="*/ 6795280 h 6795281"/>
                  <a:gd name="connsiteX1" fmla="*/ 11639 w 20096"/>
                  <a:gd name="connsiteY1" fmla="*/ 2031901 h 6795281"/>
                  <a:gd name="connsiteX2" fmla="*/ 20096 w 20096"/>
                  <a:gd name="connsiteY2" fmla="*/ 204 h 6795281"/>
                  <a:gd name="connsiteX0" fmla="*/ 0 w 20096"/>
                  <a:gd name="connsiteY0" fmla="*/ 6795075 h 6795076"/>
                  <a:gd name="connsiteX1" fmla="*/ 11639 w 20096"/>
                  <a:gd name="connsiteY1" fmla="*/ 2031696 h 6795076"/>
                  <a:gd name="connsiteX2" fmla="*/ 20096 w 20096"/>
                  <a:gd name="connsiteY2" fmla="*/ -1 h 6795076"/>
                  <a:gd name="connsiteX0" fmla="*/ 0 w 20096"/>
                  <a:gd name="connsiteY0" fmla="*/ 6795075 h 6795076"/>
                  <a:gd name="connsiteX1" fmla="*/ 11364 w 20096"/>
                  <a:gd name="connsiteY1" fmla="*/ 1994222 h 6795076"/>
                  <a:gd name="connsiteX2" fmla="*/ 20096 w 20096"/>
                  <a:gd name="connsiteY2" fmla="*/ -1 h 6795076"/>
                  <a:gd name="connsiteX0" fmla="*/ 0 w 20298"/>
                  <a:gd name="connsiteY0" fmla="*/ 6847544 h 6847544"/>
                  <a:gd name="connsiteX1" fmla="*/ 11566 w 20298"/>
                  <a:gd name="connsiteY1" fmla="*/ 1994222 h 6847544"/>
                  <a:gd name="connsiteX2" fmla="*/ 20298 w 20298"/>
                  <a:gd name="connsiteY2" fmla="*/ -1 h 6847544"/>
                  <a:gd name="connsiteX0" fmla="*/ 0 w 20298"/>
                  <a:gd name="connsiteY0" fmla="*/ 6847544 h 6847544"/>
                  <a:gd name="connsiteX1" fmla="*/ 11291 w 20298"/>
                  <a:gd name="connsiteY1" fmla="*/ 2106648 h 6847544"/>
                  <a:gd name="connsiteX2" fmla="*/ 20298 w 20298"/>
                  <a:gd name="connsiteY2" fmla="*/ -1 h 6847544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695 w 20298"/>
                  <a:gd name="connsiteY1" fmla="*/ 2046689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0384 w 20298"/>
                  <a:gd name="connsiteY1" fmla="*/ 2510124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  <a:gd name="connsiteX0" fmla="*/ 0 w 20298"/>
                  <a:gd name="connsiteY0" fmla="*/ 6885023 h 6885023"/>
                  <a:gd name="connsiteX1" fmla="*/ 10512 w 20298"/>
                  <a:gd name="connsiteY1" fmla="*/ 2457656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  <a:gd name="connsiteX0" fmla="*/ 0 w 20298"/>
                  <a:gd name="connsiteY0" fmla="*/ 6885023 h 6885023"/>
                  <a:gd name="connsiteX1" fmla="*/ 10512 w 20298"/>
                  <a:gd name="connsiteY1" fmla="*/ 2457656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  <a:gd name="connsiteX0" fmla="*/ 0 w 20298"/>
                  <a:gd name="connsiteY0" fmla="*/ 6885023 h 6885023"/>
                  <a:gd name="connsiteX1" fmla="*/ 10512 w 20298"/>
                  <a:gd name="connsiteY1" fmla="*/ 2457656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8" h="6885023">
                    <a:moveTo>
                      <a:pt x="0" y="6885023"/>
                    </a:moveTo>
                    <a:lnTo>
                      <a:pt x="10512" y="2457656"/>
                    </a:lnTo>
                    <a:cubicBezTo>
                      <a:pt x="10906" y="2320667"/>
                      <a:pt x="11301" y="2183678"/>
                      <a:pt x="11695" y="2046689"/>
                    </a:cubicBezTo>
                    <a:cubicBezTo>
                      <a:pt x="14697" y="1331980"/>
                      <a:pt x="17296" y="714709"/>
                      <a:pt x="20298" y="0"/>
                    </a:cubicBezTo>
                  </a:path>
                </a:pathLst>
              </a:cu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949059" y="1484317"/>
              <a:ext cx="6807578" cy="5315540"/>
              <a:chOff x="1160784" y="1484317"/>
              <a:chExt cx="6807578" cy="5315540"/>
            </a:xfrm>
          </p:grpSpPr>
          <p:sp>
            <p:nvSpPr>
              <p:cNvPr id="90" name="Freeform 89"/>
              <p:cNvSpPr/>
              <p:nvPr/>
            </p:nvSpPr>
            <p:spPr>
              <a:xfrm rot="5400000" flipV="1">
                <a:off x="4084120" y="2758884"/>
                <a:ext cx="354516" cy="346967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1855"/>
                  <a:gd name="connsiteY0" fmla="*/ 0 h 901939"/>
                  <a:gd name="connsiteX1" fmla="*/ 1855 w 1855"/>
                  <a:gd name="connsiteY1" fmla="*/ 901939 h 901939"/>
                  <a:gd name="connsiteX0" fmla="*/ 0 w 10099"/>
                  <a:gd name="connsiteY0" fmla="*/ 0 h 8670"/>
                  <a:gd name="connsiteX1" fmla="*/ 10099 w 10099"/>
                  <a:gd name="connsiteY1" fmla="*/ 8670 h 8670"/>
                  <a:gd name="connsiteX0" fmla="*/ 0 w 10000"/>
                  <a:gd name="connsiteY0" fmla="*/ 0 h 9521"/>
                  <a:gd name="connsiteX1" fmla="*/ 10000 w 10000"/>
                  <a:gd name="connsiteY1" fmla="*/ 9521 h 9521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392"/>
                  <a:gd name="connsiteY0" fmla="*/ 0 h 10000"/>
                  <a:gd name="connsiteX1" fmla="*/ 10392 w 10392"/>
                  <a:gd name="connsiteY1" fmla="*/ 10000 h 10000"/>
                  <a:gd name="connsiteX0" fmla="*/ 0 w 10392"/>
                  <a:gd name="connsiteY0" fmla="*/ 0 h 10302"/>
                  <a:gd name="connsiteX1" fmla="*/ 10392 w 10392"/>
                  <a:gd name="connsiteY1" fmla="*/ 10302 h 10302"/>
                  <a:gd name="connsiteX0" fmla="*/ 0 w 10392"/>
                  <a:gd name="connsiteY0" fmla="*/ 0 h 10604"/>
                  <a:gd name="connsiteX1" fmla="*/ 10392 w 10392"/>
                  <a:gd name="connsiteY1" fmla="*/ 10604 h 10604"/>
                  <a:gd name="connsiteX0" fmla="*/ 0 w 10392"/>
                  <a:gd name="connsiteY0" fmla="*/ 0 h 10906"/>
                  <a:gd name="connsiteX1" fmla="*/ 10392 w 10392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90" h="10906">
                    <a:moveTo>
                      <a:pt x="0" y="0"/>
                    </a:moveTo>
                    <a:cubicBezTo>
                      <a:pt x="7218" y="111"/>
                      <a:pt x="10322" y="3647"/>
                      <a:pt x="10490" y="10906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6329121" y="3938578"/>
                <a:ext cx="975842" cy="1317688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13024"/>
                  <a:gd name="connsiteY0" fmla="*/ 0 h 904568"/>
                  <a:gd name="connsiteX1" fmla="*/ 965332 w 2413024"/>
                  <a:gd name="connsiteY1" fmla="*/ 523041 h 904568"/>
                  <a:gd name="connsiteX2" fmla="*/ 2413024 w 2413024"/>
                  <a:gd name="connsiteY2" fmla="*/ 904568 h 904568"/>
                  <a:gd name="connsiteX0" fmla="*/ 0 w 2425662"/>
                  <a:gd name="connsiteY0" fmla="*/ 0 h 904568"/>
                  <a:gd name="connsiteX1" fmla="*/ 977970 w 2425662"/>
                  <a:gd name="connsiteY1" fmla="*/ 523041 h 904568"/>
                  <a:gd name="connsiteX2" fmla="*/ 2425662 w 2425662"/>
                  <a:gd name="connsiteY2" fmla="*/ 904568 h 904568"/>
                  <a:gd name="connsiteX0" fmla="*/ 0 w 2029671"/>
                  <a:gd name="connsiteY0" fmla="*/ 0 h 1364480"/>
                  <a:gd name="connsiteX1" fmla="*/ 581979 w 2029671"/>
                  <a:gd name="connsiteY1" fmla="*/ 982953 h 1364480"/>
                  <a:gd name="connsiteX2" fmla="*/ 2029671 w 2029671"/>
                  <a:gd name="connsiteY2" fmla="*/ 1364480 h 1364480"/>
                  <a:gd name="connsiteX0" fmla="*/ 0 w 2008608"/>
                  <a:gd name="connsiteY0" fmla="*/ 0 h 1378007"/>
                  <a:gd name="connsiteX1" fmla="*/ 560916 w 2008608"/>
                  <a:gd name="connsiteY1" fmla="*/ 996480 h 1378007"/>
                  <a:gd name="connsiteX2" fmla="*/ 2008608 w 2008608"/>
                  <a:gd name="connsiteY2" fmla="*/ 1378007 h 1378007"/>
                  <a:gd name="connsiteX0" fmla="*/ 0 w 1675809"/>
                  <a:gd name="connsiteY0" fmla="*/ 0 h 1480811"/>
                  <a:gd name="connsiteX1" fmla="*/ 560916 w 1675809"/>
                  <a:gd name="connsiteY1" fmla="*/ 996480 h 1480811"/>
                  <a:gd name="connsiteX2" fmla="*/ 1675809 w 1675809"/>
                  <a:gd name="connsiteY2" fmla="*/ 1480811 h 1480811"/>
                  <a:gd name="connsiteX0" fmla="*/ 0 w 1675809"/>
                  <a:gd name="connsiteY0" fmla="*/ 0 h 1494339"/>
                  <a:gd name="connsiteX1" fmla="*/ 560916 w 1675809"/>
                  <a:gd name="connsiteY1" fmla="*/ 996480 h 1494339"/>
                  <a:gd name="connsiteX2" fmla="*/ 1675809 w 1675809"/>
                  <a:gd name="connsiteY2" fmla="*/ 1494339 h 1494339"/>
                  <a:gd name="connsiteX0" fmla="*/ 0 w 1684706"/>
                  <a:gd name="connsiteY0" fmla="*/ 0 h 1494339"/>
                  <a:gd name="connsiteX1" fmla="*/ 1302345 w 1684706"/>
                  <a:gd name="connsiteY1" fmla="*/ 1361706 h 1494339"/>
                  <a:gd name="connsiteX2" fmla="*/ 1675809 w 1684706"/>
                  <a:gd name="connsiteY2" fmla="*/ 1494339 h 1494339"/>
                  <a:gd name="connsiteX0" fmla="*/ 0 w 1684704"/>
                  <a:gd name="connsiteY0" fmla="*/ 0 h 1494339"/>
                  <a:gd name="connsiteX1" fmla="*/ 351681 w 1684704"/>
                  <a:gd name="connsiteY1" fmla="*/ 873848 h 1494339"/>
                  <a:gd name="connsiteX2" fmla="*/ 1302345 w 1684704"/>
                  <a:gd name="connsiteY2" fmla="*/ 1361706 h 1494339"/>
                  <a:gd name="connsiteX3" fmla="*/ 1675809 w 1684704"/>
                  <a:gd name="connsiteY3" fmla="*/ 1494339 h 1494339"/>
                  <a:gd name="connsiteX0" fmla="*/ 0 w 1684706"/>
                  <a:gd name="connsiteY0" fmla="*/ 0 h 1494339"/>
                  <a:gd name="connsiteX1" fmla="*/ 351681 w 1684706"/>
                  <a:gd name="connsiteY1" fmla="*/ 873848 h 1494339"/>
                  <a:gd name="connsiteX2" fmla="*/ 1302345 w 1684706"/>
                  <a:gd name="connsiteY2" fmla="*/ 1361706 h 1494339"/>
                  <a:gd name="connsiteX3" fmla="*/ 1675809 w 1684706"/>
                  <a:gd name="connsiteY3" fmla="*/ 1494339 h 1494339"/>
                  <a:gd name="connsiteX0" fmla="*/ 0 w 1684704"/>
                  <a:gd name="connsiteY0" fmla="*/ 0 h 1494339"/>
                  <a:gd name="connsiteX1" fmla="*/ 275852 w 1684704"/>
                  <a:gd name="connsiteY1" fmla="*/ 808919 h 1494339"/>
                  <a:gd name="connsiteX2" fmla="*/ 1302345 w 1684704"/>
                  <a:gd name="connsiteY2" fmla="*/ 1361706 h 1494339"/>
                  <a:gd name="connsiteX3" fmla="*/ 1675809 w 1684704"/>
                  <a:gd name="connsiteY3" fmla="*/ 1494339 h 1494339"/>
                  <a:gd name="connsiteX0" fmla="*/ 0 w 1684706"/>
                  <a:gd name="connsiteY0" fmla="*/ 0 h 1494339"/>
                  <a:gd name="connsiteX1" fmla="*/ 275852 w 1684706"/>
                  <a:gd name="connsiteY1" fmla="*/ 808919 h 1494339"/>
                  <a:gd name="connsiteX2" fmla="*/ 1302345 w 1684706"/>
                  <a:gd name="connsiteY2" fmla="*/ 1361706 h 1494339"/>
                  <a:gd name="connsiteX3" fmla="*/ 1675809 w 1684706"/>
                  <a:gd name="connsiteY3" fmla="*/ 1494339 h 1494339"/>
                  <a:gd name="connsiteX0" fmla="*/ 0 w 1684704"/>
                  <a:gd name="connsiteY0" fmla="*/ 0 h 1494339"/>
                  <a:gd name="connsiteX1" fmla="*/ 275852 w 1684704"/>
                  <a:gd name="connsiteY1" fmla="*/ 808919 h 1494339"/>
                  <a:gd name="connsiteX2" fmla="*/ 1302345 w 1684704"/>
                  <a:gd name="connsiteY2" fmla="*/ 1361706 h 1494339"/>
                  <a:gd name="connsiteX3" fmla="*/ 1675809 w 1684704"/>
                  <a:gd name="connsiteY3" fmla="*/ 1494339 h 1494339"/>
                  <a:gd name="connsiteX0" fmla="*/ 0 w 1675809"/>
                  <a:gd name="connsiteY0" fmla="*/ 0 h 1494339"/>
                  <a:gd name="connsiteX1" fmla="*/ 275852 w 1675809"/>
                  <a:gd name="connsiteY1" fmla="*/ 808919 h 1494339"/>
                  <a:gd name="connsiteX2" fmla="*/ 1302345 w 1675809"/>
                  <a:gd name="connsiteY2" fmla="*/ 1361706 h 1494339"/>
                  <a:gd name="connsiteX3" fmla="*/ 1675809 w 1675809"/>
                  <a:gd name="connsiteY3" fmla="*/ 1494339 h 1494339"/>
                  <a:gd name="connsiteX0" fmla="*/ 0 w 1675809"/>
                  <a:gd name="connsiteY0" fmla="*/ 0 h 1494339"/>
                  <a:gd name="connsiteX1" fmla="*/ 275852 w 1675809"/>
                  <a:gd name="connsiteY1" fmla="*/ 808919 h 1494339"/>
                  <a:gd name="connsiteX2" fmla="*/ 1302345 w 1675809"/>
                  <a:gd name="connsiteY2" fmla="*/ 1361706 h 1494339"/>
                  <a:gd name="connsiteX3" fmla="*/ 1675809 w 1675809"/>
                  <a:gd name="connsiteY3" fmla="*/ 1494339 h 1494339"/>
                  <a:gd name="connsiteX0" fmla="*/ 0 w 1680021"/>
                  <a:gd name="connsiteY0" fmla="*/ 0 h 1478106"/>
                  <a:gd name="connsiteX1" fmla="*/ 275852 w 1680021"/>
                  <a:gd name="connsiteY1" fmla="*/ 808919 h 1478106"/>
                  <a:gd name="connsiteX2" fmla="*/ 1302345 w 1680021"/>
                  <a:gd name="connsiteY2" fmla="*/ 1361706 h 1478106"/>
                  <a:gd name="connsiteX3" fmla="*/ 1680021 w 1680021"/>
                  <a:gd name="connsiteY3" fmla="*/ 1478106 h 1478106"/>
                  <a:gd name="connsiteX0" fmla="*/ 0 w 1701084"/>
                  <a:gd name="connsiteY0" fmla="*/ 0 h 1488927"/>
                  <a:gd name="connsiteX1" fmla="*/ 275852 w 1701084"/>
                  <a:gd name="connsiteY1" fmla="*/ 808919 h 1488927"/>
                  <a:gd name="connsiteX2" fmla="*/ 1302345 w 1701084"/>
                  <a:gd name="connsiteY2" fmla="*/ 1361706 h 1488927"/>
                  <a:gd name="connsiteX3" fmla="*/ 1701084 w 1701084"/>
                  <a:gd name="connsiteY3" fmla="*/ 1488927 h 1488927"/>
                  <a:gd name="connsiteX0" fmla="*/ 0 w 1726361"/>
                  <a:gd name="connsiteY0" fmla="*/ 0 h 1499748"/>
                  <a:gd name="connsiteX1" fmla="*/ 275852 w 1726361"/>
                  <a:gd name="connsiteY1" fmla="*/ 808919 h 1499748"/>
                  <a:gd name="connsiteX2" fmla="*/ 1302345 w 1726361"/>
                  <a:gd name="connsiteY2" fmla="*/ 1361706 h 1499748"/>
                  <a:gd name="connsiteX3" fmla="*/ 1726361 w 1726361"/>
                  <a:gd name="connsiteY3" fmla="*/ 1499748 h 1499748"/>
                  <a:gd name="connsiteX0" fmla="*/ 0 w 1713723"/>
                  <a:gd name="connsiteY0" fmla="*/ 0 h 1491632"/>
                  <a:gd name="connsiteX1" fmla="*/ 275852 w 1713723"/>
                  <a:gd name="connsiteY1" fmla="*/ 808919 h 1491632"/>
                  <a:gd name="connsiteX2" fmla="*/ 1302345 w 1713723"/>
                  <a:gd name="connsiteY2" fmla="*/ 1361706 h 1491632"/>
                  <a:gd name="connsiteX3" fmla="*/ 1713723 w 1713723"/>
                  <a:gd name="connsiteY3" fmla="*/ 1491632 h 1491632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302345 w 1726361"/>
                  <a:gd name="connsiteY2" fmla="*/ 1361706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222306 w 1726361"/>
                  <a:gd name="connsiteY2" fmla="*/ 1337357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909 w 1727270"/>
                  <a:gd name="connsiteY0" fmla="*/ 0 h 1497043"/>
                  <a:gd name="connsiteX1" fmla="*/ 276761 w 1727270"/>
                  <a:gd name="connsiteY1" fmla="*/ 808919 h 1497043"/>
                  <a:gd name="connsiteX2" fmla="*/ 1164237 w 1727270"/>
                  <a:gd name="connsiteY2" fmla="*/ 1315714 h 1497043"/>
                  <a:gd name="connsiteX3" fmla="*/ 1727270 w 1727270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317978 w 1726361"/>
                  <a:gd name="connsiteY1" fmla="*/ 835974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317978 w 1726361"/>
                  <a:gd name="connsiteY1" fmla="*/ 835974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317978 w 1726361"/>
                  <a:gd name="connsiteY1" fmla="*/ 835974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6361" h="1497043">
                    <a:moveTo>
                      <a:pt x="0" y="0"/>
                    </a:moveTo>
                    <a:cubicBezTo>
                      <a:pt x="12276" y="224549"/>
                      <a:pt x="29303" y="682068"/>
                      <a:pt x="317978" y="835974"/>
                    </a:cubicBezTo>
                    <a:lnTo>
                      <a:pt x="1163328" y="1315714"/>
                    </a:lnTo>
                    <a:cubicBezTo>
                      <a:pt x="1394853" y="1437478"/>
                      <a:pt x="1566447" y="1480786"/>
                      <a:pt x="1726361" y="1497043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2074969" y="1484317"/>
                <a:ext cx="889364" cy="5314482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372" h="6037863">
                    <a:moveTo>
                      <a:pt x="0" y="0"/>
                    </a:moveTo>
                    <a:lnTo>
                      <a:pt x="50618" y="3829072"/>
                    </a:lnTo>
                    <a:cubicBezTo>
                      <a:pt x="59693" y="4436356"/>
                      <a:pt x="1581120" y="4973301"/>
                      <a:pt x="1573344" y="5656336"/>
                    </a:cubicBezTo>
                    <a:cubicBezTo>
                      <a:pt x="1573176" y="5756458"/>
                      <a:pt x="1573008" y="5937741"/>
                      <a:pt x="1572840" y="6037863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7189244" y="1485900"/>
                <a:ext cx="771372" cy="750203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869141 w 2970270"/>
                  <a:gd name="connsiteY0" fmla="*/ -2 h 5417925"/>
                  <a:gd name="connsiteX1" fmla="*/ 2970270 w 2970270"/>
                  <a:gd name="connsiteY1" fmla="*/ 4551574 h 5417925"/>
                  <a:gd name="connsiteX2" fmla="*/ 2235922 w 2970270"/>
                  <a:gd name="connsiteY2" fmla="*/ 5037219 h 5417925"/>
                  <a:gd name="connsiteX3" fmla="*/ 612082 w 2970270"/>
                  <a:gd name="connsiteY3" fmla="*/ 5030562 h 5417925"/>
                  <a:gd name="connsiteX4" fmla="*/ 0 w 2970270"/>
                  <a:gd name="connsiteY4" fmla="*/ 5417925 h 5417925"/>
                  <a:gd name="connsiteX0" fmla="*/ 2970270 w 2970270"/>
                  <a:gd name="connsiteY0" fmla="*/ -5 h 866346"/>
                  <a:gd name="connsiteX1" fmla="*/ 2235922 w 2970270"/>
                  <a:gd name="connsiteY1" fmla="*/ 485640 h 866346"/>
                  <a:gd name="connsiteX2" fmla="*/ 612082 w 2970270"/>
                  <a:gd name="connsiteY2" fmla="*/ 478983 h 866346"/>
                  <a:gd name="connsiteX3" fmla="*/ 0 w 2970270"/>
                  <a:gd name="connsiteY3" fmla="*/ 866346 h 866346"/>
                  <a:gd name="connsiteX0" fmla="*/ 2279392 w 2444073"/>
                  <a:gd name="connsiteY0" fmla="*/ 0 h 6290965"/>
                  <a:gd name="connsiteX1" fmla="*/ 2235922 w 2444073"/>
                  <a:gd name="connsiteY1" fmla="*/ 5910259 h 6290965"/>
                  <a:gd name="connsiteX2" fmla="*/ 612082 w 2444073"/>
                  <a:gd name="connsiteY2" fmla="*/ 5903602 h 6290965"/>
                  <a:gd name="connsiteX3" fmla="*/ 0 w 2444073"/>
                  <a:gd name="connsiteY3" fmla="*/ 6290965 h 6290965"/>
                  <a:gd name="connsiteX0" fmla="*/ 1667310 w 1831991"/>
                  <a:gd name="connsiteY0" fmla="*/ 0 h 5910258"/>
                  <a:gd name="connsiteX1" fmla="*/ 1623840 w 1831991"/>
                  <a:gd name="connsiteY1" fmla="*/ 5910259 h 5910258"/>
                  <a:gd name="connsiteX2" fmla="*/ 0 w 1831991"/>
                  <a:gd name="connsiteY2" fmla="*/ 5903602 h 5910258"/>
                  <a:gd name="connsiteX0" fmla="*/ 43469 w 208150"/>
                  <a:gd name="connsiteY0" fmla="*/ 0 h 5910258"/>
                  <a:gd name="connsiteX1" fmla="*/ -1 w 208150"/>
                  <a:gd name="connsiteY1" fmla="*/ 5910259 h 5910258"/>
                  <a:gd name="connsiteX0" fmla="*/ 41 w 683929"/>
                  <a:gd name="connsiteY0" fmla="*/ 0 h 2930938"/>
                  <a:gd name="connsiteX1" fmla="*/ 571619 w 683929"/>
                  <a:gd name="connsiteY1" fmla="*/ 2930938 h 2930938"/>
                  <a:gd name="connsiteX0" fmla="*/ 20 w 1843540"/>
                  <a:gd name="connsiteY0" fmla="*/ 0 h 3296324"/>
                  <a:gd name="connsiteX1" fmla="*/ 1784845 w 1843540"/>
                  <a:gd name="connsiteY1" fmla="*/ 3296324 h 3296324"/>
                  <a:gd name="connsiteX0" fmla="*/ 1 w 1832414"/>
                  <a:gd name="connsiteY0" fmla="*/ 0 h 3547984"/>
                  <a:gd name="connsiteX1" fmla="*/ 904647 w 1832414"/>
                  <a:gd name="connsiteY1" fmla="*/ 3547984 h 3547984"/>
                  <a:gd name="connsiteX2" fmla="*/ 1784826 w 1832414"/>
                  <a:gd name="connsiteY2" fmla="*/ 3296324 h 3547984"/>
                  <a:gd name="connsiteX0" fmla="*/ -1 w 1784824"/>
                  <a:gd name="connsiteY0" fmla="*/ 0 h 3547984"/>
                  <a:gd name="connsiteX1" fmla="*/ 904645 w 1784824"/>
                  <a:gd name="connsiteY1" fmla="*/ 3547984 h 3547984"/>
                  <a:gd name="connsiteX2" fmla="*/ 1784824 w 1784824"/>
                  <a:gd name="connsiteY2" fmla="*/ 3296324 h 3547984"/>
                  <a:gd name="connsiteX0" fmla="*/ 1 w 1586832"/>
                  <a:gd name="connsiteY0" fmla="*/ 0 h 3547984"/>
                  <a:gd name="connsiteX1" fmla="*/ 904647 w 1586832"/>
                  <a:gd name="connsiteY1" fmla="*/ 3547984 h 3547984"/>
                  <a:gd name="connsiteX2" fmla="*/ 1586832 w 1586832"/>
                  <a:gd name="connsiteY2" fmla="*/ 3268220 h 3547984"/>
                  <a:gd name="connsiteX0" fmla="*/ -1 w 1595255"/>
                  <a:gd name="connsiteY0" fmla="*/ 0 h 3547984"/>
                  <a:gd name="connsiteX1" fmla="*/ 904645 w 1595255"/>
                  <a:gd name="connsiteY1" fmla="*/ 3547984 h 3547984"/>
                  <a:gd name="connsiteX2" fmla="*/ 1595254 w 1595255"/>
                  <a:gd name="connsiteY2" fmla="*/ 3324428 h 3547984"/>
                  <a:gd name="connsiteX0" fmla="*/ 1 w 1595255"/>
                  <a:gd name="connsiteY0" fmla="*/ 0 h 3435557"/>
                  <a:gd name="connsiteX1" fmla="*/ 870946 w 1595255"/>
                  <a:gd name="connsiteY1" fmla="*/ 3435557 h 3435557"/>
                  <a:gd name="connsiteX2" fmla="*/ 1595256 w 1595255"/>
                  <a:gd name="connsiteY2" fmla="*/ 3324428 h 3435557"/>
                  <a:gd name="connsiteX0" fmla="*/ -1 w 1595255"/>
                  <a:gd name="connsiteY0" fmla="*/ 0 h 3351234"/>
                  <a:gd name="connsiteX1" fmla="*/ 887795 w 1595255"/>
                  <a:gd name="connsiteY1" fmla="*/ 3351234 h 3351234"/>
                  <a:gd name="connsiteX2" fmla="*/ 1595254 w 1595255"/>
                  <a:gd name="connsiteY2" fmla="*/ 3324428 h 3351234"/>
                  <a:gd name="connsiteX0" fmla="*/ 1 w 1595255"/>
                  <a:gd name="connsiteY0" fmla="*/ 0 h 3351234"/>
                  <a:gd name="connsiteX1" fmla="*/ 887797 w 1595255"/>
                  <a:gd name="connsiteY1" fmla="*/ 3351234 h 3351234"/>
                  <a:gd name="connsiteX2" fmla="*/ 1595256 w 1595255"/>
                  <a:gd name="connsiteY2" fmla="*/ 3324428 h 3351234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09898"/>
                  <a:gd name="connsiteY0" fmla="*/ 0 h 6330567"/>
                  <a:gd name="connsiteX1" fmla="*/ 715077 w 1409898"/>
                  <a:gd name="connsiteY1" fmla="*/ 6330567 h 6330567"/>
                  <a:gd name="connsiteX2" fmla="*/ 1409898 w 1409898"/>
                  <a:gd name="connsiteY2" fmla="*/ 6303761 h 6330567"/>
                  <a:gd name="connsiteX0" fmla="*/ 0 w 2201879"/>
                  <a:gd name="connsiteY0" fmla="*/ 0 h 5121969"/>
                  <a:gd name="connsiteX1" fmla="*/ 1507058 w 2201879"/>
                  <a:gd name="connsiteY1" fmla="*/ 5121969 h 5121969"/>
                  <a:gd name="connsiteX2" fmla="*/ 2201879 w 2201879"/>
                  <a:gd name="connsiteY2" fmla="*/ 5095163 h 5121969"/>
                  <a:gd name="connsiteX0" fmla="*/ 0 w 1772186"/>
                  <a:gd name="connsiteY0" fmla="*/ 0 h 7034534"/>
                  <a:gd name="connsiteX1" fmla="*/ 1507058 w 1772186"/>
                  <a:gd name="connsiteY1" fmla="*/ 5121969 h 7034534"/>
                  <a:gd name="connsiteX2" fmla="*/ 1772186 w 1772186"/>
                  <a:gd name="connsiteY2" fmla="*/ 7034534 h 7034534"/>
                  <a:gd name="connsiteX0" fmla="*/ 0 w 1772186"/>
                  <a:gd name="connsiteY0" fmla="*/ 0 h 7034534"/>
                  <a:gd name="connsiteX1" fmla="*/ 1043665 w 1772186"/>
                  <a:gd name="connsiteY1" fmla="*/ 2395607 h 7034534"/>
                  <a:gd name="connsiteX2" fmla="*/ 1772186 w 1772186"/>
                  <a:gd name="connsiteY2" fmla="*/ 7034534 h 7034534"/>
                  <a:gd name="connsiteX0" fmla="*/ 0 w 1763760"/>
                  <a:gd name="connsiteY0" fmla="*/ 0 h 7315597"/>
                  <a:gd name="connsiteX1" fmla="*/ 1043665 w 1763760"/>
                  <a:gd name="connsiteY1" fmla="*/ 2395607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459267 w 1763760"/>
                  <a:gd name="connsiteY1" fmla="*/ 568653 h 7315597"/>
                  <a:gd name="connsiteX2" fmla="*/ 1009964 w 1763760"/>
                  <a:gd name="connsiteY2" fmla="*/ 2283180 h 7315597"/>
                  <a:gd name="connsiteX3" fmla="*/ 1763760 w 1763760"/>
                  <a:gd name="connsiteY3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1 w 753797"/>
                  <a:gd name="connsiteY0" fmla="*/ 0 h 5032417"/>
                  <a:gd name="connsiteX1" fmla="*/ 753797 w 753797"/>
                  <a:gd name="connsiteY1" fmla="*/ 5032417 h 5032417"/>
                  <a:gd name="connsiteX0" fmla="*/ 0 w 1646880"/>
                  <a:gd name="connsiteY0" fmla="*/ 0 h 12115345"/>
                  <a:gd name="connsiteX1" fmla="*/ 1646880 w 1646880"/>
                  <a:gd name="connsiteY1" fmla="*/ 12115345 h 12115345"/>
                  <a:gd name="connsiteX0" fmla="*/ 0 w 1377269"/>
                  <a:gd name="connsiteY0" fmla="*/ 0 h 9360879"/>
                  <a:gd name="connsiteX1" fmla="*/ 1377269 w 1377269"/>
                  <a:gd name="connsiteY1" fmla="*/ 9360879 h 9360879"/>
                  <a:gd name="connsiteX0" fmla="*/ 0 w 1364632"/>
                  <a:gd name="connsiteY0" fmla="*/ 0 h 8854950"/>
                  <a:gd name="connsiteX1" fmla="*/ 1364632 w 1364632"/>
                  <a:gd name="connsiteY1" fmla="*/ 8854950 h 885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632" h="8854950">
                    <a:moveTo>
                      <a:pt x="0" y="0"/>
                    </a:moveTo>
                    <a:lnTo>
                      <a:pt x="1364632" y="8854950"/>
                    </a:ln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6416258" y="4532768"/>
                <a:ext cx="1552104" cy="1046226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13024"/>
                  <a:gd name="connsiteY0" fmla="*/ 0 h 904568"/>
                  <a:gd name="connsiteX1" fmla="*/ 965332 w 2413024"/>
                  <a:gd name="connsiteY1" fmla="*/ 523041 h 904568"/>
                  <a:gd name="connsiteX2" fmla="*/ 2413024 w 2413024"/>
                  <a:gd name="connsiteY2" fmla="*/ 904568 h 904568"/>
                  <a:gd name="connsiteX0" fmla="*/ 0 w 2425662"/>
                  <a:gd name="connsiteY0" fmla="*/ 0 h 904568"/>
                  <a:gd name="connsiteX1" fmla="*/ 977970 w 2425662"/>
                  <a:gd name="connsiteY1" fmla="*/ 523041 h 904568"/>
                  <a:gd name="connsiteX2" fmla="*/ 2425662 w 2425662"/>
                  <a:gd name="connsiteY2" fmla="*/ 904568 h 904568"/>
                  <a:gd name="connsiteX0" fmla="*/ 0 w 2421450"/>
                  <a:gd name="connsiteY0" fmla="*/ 0 h 845049"/>
                  <a:gd name="connsiteX1" fmla="*/ 973758 w 2421450"/>
                  <a:gd name="connsiteY1" fmla="*/ 463522 h 845049"/>
                  <a:gd name="connsiteX2" fmla="*/ 2421450 w 2421450"/>
                  <a:gd name="connsiteY2" fmla="*/ 845049 h 845049"/>
                  <a:gd name="connsiteX0" fmla="*/ 0 w 2745825"/>
                  <a:gd name="connsiteY0" fmla="*/ 0 h 1161577"/>
                  <a:gd name="connsiteX1" fmla="*/ 1298133 w 2745825"/>
                  <a:gd name="connsiteY1" fmla="*/ 780050 h 1161577"/>
                  <a:gd name="connsiteX2" fmla="*/ 2745825 w 2745825"/>
                  <a:gd name="connsiteY2" fmla="*/ 1161577 h 1161577"/>
                  <a:gd name="connsiteX0" fmla="*/ 0 w 2745825"/>
                  <a:gd name="connsiteY0" fmla="*/ 0 h 1177810"/>
                  <a:gd name="connsiteX1" fmla="*/ 1298133 w 2745825"/>
                  <a:gd name="connsiteY1" fmla="*/ 796283 h 1177810"/>
                  <a:gd name="connsiteX2" fmla="*/ 2745825 w 2745825"/>
                  <a:gd name="connsiteY2" fmla="*/ 1177810 h 1177810"/>
                  <a:gd name="connsiteX0" fmla="*/ 0 w 2745825"/>
                  <a:gd name="connsiteY0" fmla="*/ 0 h 1188631"/>
                  <a:gd name="connsiteX1" fmla="*/ 1298133 w 2745825"/>
                  <a:gd name="connsiteY1" fmla="*/ 807104 h 1188631"/>
                  <a:gd name="connsiteX2" fmla="*/ 2745825 w 2745825"/>
                  <a:gd name="connsiteY2" fmla="*/ 1188631 h 1188631"/>
                  <a:gd name="connsiteX0" fmla="*/ 0 w 2745825"/>
                  <a:gd name="connsiteY0" fmla="*/ 0 h 1188631"/>
                  <a:gd name="connsiteX1" fmla="*/ 1298133 w 2745825"/>
                  <a:gd name="connsiteY1" fmla="*/ 807104 h 1188631"/>
                  <a:gd name="connsiteX2" fmla="*/ 2745825 w 2745825"/>
                  <a:gd name="connsiteY2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9074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9074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66610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34744 w 2745825"/>
                  <a:gd name="connsiteY2" fmla="*/ 802075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34744 w 2745825"/>
                  <a:gd name="connsiteY2" fmla="*/ 802075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16791 w 2745825"/>
                  <a:gd name="connsiteY2" fmla="*/ 802076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5825" h="1188631">
                    <a:moveTo>
                      <a:pt x="0" y="0"/>
                    </a:moveTo>
                    <a:cubicBezTo>
                      <a:pt x="73646" y="119701"/>
                      <a:pt x="326611" y="364556"/>
                      <a:pt x="328120" y="496368"/>
                    </a:cubicBezTo>
                    <a:cubicBezTo>
                      <a:pt x="328745" y="636810"/>
                      <a:pt x="634057" y="804395"/>
                      <a:pt x="829428" y="807488"/>
                    </a:cubicBezTo>
                    <a:lnTo>
                      <a:pt x="1298133" y="807104"/>
                    </a:lnTo>
                    <a:cubicBezTo>
                      <a:pt x="2035181" y="812538"/>
                      <a:pt x="2510084" y="1088509"/>
                      <a:pt x="2745825" y="1188631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5856664" y="5239999"/>
                <a:ext cx="1298139" cy="3177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6535" h="3609">
                    <a:moveTo>
                      <a:pt x="0" y="0"/>
                    </a:moveTo>
                    <a:lnTo>
                      <a:pt x="2296535" y="3609"/>
                    </a:ln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4592665" y="4853210"/>
                <a:ext cx="1388360" cy="1946647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20911"/>
                  <a:gd name="connsiteY0" fmla="*/ 4420151 h 4420151"/>
                  <a:gd name="connsiteX1" fmla="*/ 20911 w 20911"/>
                  <a:gd name="connsiteY1" fmla="*/ 0 h 4420151"/>
                  <a:gd name="connsiteX0" fmla="*/ 62 w 20973"/>
                  <a:gd name="connsiteY0" fmla="*/ 4420151 h 4420151"/>
                  <a:gd name="connsiteX1" fmla="*/ 620 w 20973"/>
                  <a:gd name="connsiteY1" fmla="*/ 3446239 h 4420151"/>
                  <a:gd name="connsiteX2" fmla="*/ 20973 w 20973"/>
                  <a:gd name="connsiteY2" fmla="*/ 0 h 4420151"/>
                  <a:gd name="connsiteX0" fmla="*/ 572 w 21483"/>
                  <a:gd name="connsiteY0" fmla="*/ 4420151 h 4420151"/>
                  <a:gd name="connsiteX1" fmla="*/ 1130 w 21483"/>
                  <a:gd name="connsiteY1" fmla="*/ 3446239 h 4420151"/>
                  <a:gd name="connsiteX2" fmla="*/ 1061 w 21483"/>
                  <a:gd name="connsiteY2" fmla="*/ 1696752 h 4420151"/>
                  <a:gd name="connsiteX3" fmla="*/ 21483 w 21483"/>
                  <a:gd name="connsiteY3" fmla="*/ 0 h 4420151"/>
                  <a:gd name="connsiteX0" fmla="*/ 572 w 21483"/>
                  <a:gd name="connsiteY0" fmla="*/ 4592682 h 4592682"/>
                  <a:gd name="connsiteX1" fmla="*/ 1130 w 21483"/>
                  <a:gd name="connsiteY1" fmla="*/ 3618770 h 4592682"/>
                  <a:gd name="connsiteX2" fmla="*/ 1061 w 21483"/>
                  <a:gd name="connsiteY2" fmla="*/ 1869283 h 4592682"/>
                  <a:gd name="connsiteX3" fmla="*/ 1268 w 21483"/>
                  <a:gd name="connsiteY3" fmla="*/ 91580 h 4592682"/>
                  <a:gd name="connsiteX4" fmla="*/ 21483 w 21483"/>
                  <a:gd name="connsiteY4" fmla="*/ 172531 h 4592682"/>
                  <a:gd name="connsiteX0" fmla="*/ 572 w 11193"/>
                  <a:gd name="connsiteY0" fmla="*/ 5887463 h 5887463"/>
                  <a:gd name="connsiteX1" fmla="*/ 1130 w 11193"/>
                  <a:gd name="connsiteY1" fmla="*/ 4913551 h 5887463"/>
                  <a:gd name="connsiteX2" fmla="*/ 1061 w 11193"/>
                  <a:gd name="connsiteY2" fmla="*/ 3164064 h 5887463"/>
                  <a:gd name="connsiteX3" fmla="*/ 1268 w 11193"/>
                  <a:gd name="connsiteY3" fmla="*/ 1386361 h 5887463"/>
                  <a:gd name="connsiteX4" fmla="*/ 11193 w 11193"/>
                  <a:gd name="connsiteY4" fmla="*/ 0 h 5887463"/>
                  <a:gd name="connsiteX0" fmla="*/ 572 w 11193"/>
                  <a:gd name="connsiteY0" fmla="*/ 5887463 h 5887463"/>
                  <a:gd name="connsiteX1" fmla="*/ 1130 w 11193"/>
                  <a:gd name="connsiteY1" fmla="*/ 4913551 h 5887463"/>
                  <a:gd name="connsiteX2" fmla="*/ 1061 w 11193"/>
                  <a:gd name="connsiteY2" fmla="*/ 3164064 h 5887463"/>
                  <a:gd name="connsiteX3" fmla="*/ 1268 w 11193"/>
                  <a:gd name="connsiteY3" fmla="*/ 1386361 h 5887463"/>
                  <a:gd name="connsiteX4" fmla="*/ 9071 w 11193"/>
                  <a:gd name="connsiteY4" fmla="*/ 483403 h 5887463"/>
                  <a:gd name="connsiteX5" fmla="*/ 11193 w 11193"/>
                  <a:gd name="connsiteY5" fmla="*/ 0 h 5887463"/>
                  <a:gd name="connsiteX0" fmla="*/ 572 w 11193"/>
                  <a:gd name="connsiteY0" fmla="*/ 5887463 h 5887463"/>
                  <a:gd name="connsiteX1" fmla="*/ 1130 w 11193"/>
                  <a:gd name="connsiteY1" fmla="*/ 4913551 h 5887463"/>
                  <a:gd name="connsiteX2" fmla="*/ 1061 w 11193"/>
                  <a:gd name="connsiteY2" fmla="*/ 3164064 h 5887463"/>
                  <a:gd name="connsiteX3" fmla="*/ 1268 w 11193"/>
                  <a:gd name="connsiteY3" fmla="*/ 1386361 h 5887463"/>
                  <a:gd name="connsiteX4" fmla="*/ 3754 w 11193"/>
                  <a:gd name="connsiteY4" fmla="*/ 539839 h 5887463"/>
                  <a:gd name="connsiteX5" fmla="*/ 9071 w 11193"/>
                  <a:gd name="connsiteY5" fmla="*/ 483403 h 5887463"/>
                  <a:gd name="connsiteX6" fmla="*/ 11193 w 11193"/>
                  <a:gd name="connsiteY6" fmla="*/ 0 h 5887463"/>
                  <a:gd name="connsiteX0" fmla="*/ 572 w 11303"/>
                  <a:gd name="connsiteY0" fmla="*/ 6104828 h 6104828"/>
                  <a:gd name="connsiteX1" fmla="*/ 1130 w 11303"/>
                  <a:gd name="connsiteY1" fmla="*/ 5130916 h 6104828"/>
                  <a:gd name="connsiteX2" fmla="*/ 1061 w 11303"/>
                  <a:gd name="connsiteY2" fmla="*/ 3381429 h 6104828"/>
                  <a:gd name="connsiteX3" fmla="*/ 1268 w 11303"/>
                  <a:gd name="connsiteY3" fmla="*/ 1603726 h 6104828"/>
                  <a:gd name="connsiteX4" fmla="*/ 3754 w 11303"/>
                  <a:gd name="connsiteY4" fmla="*/ 757204 h 6104828"/>
                  <a:gd name="connsiteX5" fmla="*/ 9071 w 11303"/>
                  <a:gd name="connsiteY5" fmla="*/ 700768 h 6104828"/>
                  <a:gd name="connsiteX6" fmla="*/ 11303 w 11303"/>
                  <a:gd name="connsiteY6" fmla="*/ 0 h 6104828"/>
                  <a:gd name="connsiteX0" fmla="*/ 572 w 11303"/>
                  <a:gd name="connsiteY0" fmla="*/ 6104828 h 6104828"/>
                  <a:gd name="connsiteX1" fmla="*/ 1130 w 11303"/>
                  <a:gd name="connsiteY1" fmla="*/ 5130916 h 6104828"/>
                  <a:gd name="connsiteX2" fmla="*/ 1061 w 11303"/>
                  <a:gd name="connsiteY2" fmla="*/ 3381429 h 6104828"/>
                  <a:gd name="connsiteX3" fmla="*/ 1268 w 11303"/>
                  <a:gd name="connsiteY3" fmla="*/ 1603726 h 6104828"/>
                  <a:gd name="connsiteX4" fmla="*/ 3754 w 11303"/>
                  <a:gd name="connsiteY4" fmla="*/ 757204 h 6104828"/>
                  <a:gd name="connsiteX5" fmla="*/ 9071 w 11303"/>
                  <a:gd name="connsiteY5" fmla="*/ 700768 h 6104828"/>
                  <a:gd name="connsiteX6" fmla="*/ 11303 w 11303"/>
                  <a:gd name="connsiteY6" fmla="*/ 0 h 6104828"/>
                  <a:gd name="connsiteX0" fmla="*/ 572 w 11230"/>
                  <a:gd name="connsiteY0" fmla="*/ 6104828 h 6104828"/>
                  <a:gd name="connsiteX1" fmla="*/ 1130 w 11230"/>
                  <a:gd name="connsiteY1" fmla="*/ 5130916 h 6104828"/>
                  <a:gd name="connsiteX2" fmla="*/ 1061 w 11230"/>
                  <a:gd name="connsiteY2" fmla="*/ 3381429 h 6104828"/>
                  <a:gd name="connsiteX3" fmla="*/ 1268 w 11230"/>
                  <a:gd name="connsiteY3" fmla="*/ 1603726 h 6104828"/>
                  <a:gd name="connsiteX4" fmla="*/ 3754 w 11230"/>
                  <a:gd name="connsiteY4" fmla="*/ 757204 h 6104828"/>
                  <a:gd name="connsiteX5" fmla="*/ 9071 w 11230"/>
                  <a:gd name="connsiteY5" fmla="*/ 700768 h 6104828"/>
                  <a:gd name="connsiteX6" fmla="*/ 11230 w 11230"/>
                  <a:gd name="connsiteY6" fmla="*/ 0 h 6104828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9071 w 11267"/>
                  <a:gd name="connsiteY5" fmla="*/ 723251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9071 w 11267"/>
                  <a:gd name="connsiteY5" fmla="*/ 723251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8924 w 11267"/>
                  <a:gd name="connsiteY5" fmla="*/ 745735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8924 w 11267"/>
                  <a:gd name="connsiteY5" fmla="*/ 745735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8924 w 11267"/>
                  <a:gd name="connsiteY5" fmla="*/ 745735 h 6127311"/>
                  <a:gd name="connsiteX6" fmla="*/ 11267 w 11267"/>
                  <a:gd name="connsiteY6" fmla="*/ 0 h 6127311"/>
                  <a:gd name="connsiteX0" fmla="*/ 63 w 10758"/>
                  <a:gd name="connsiteY0" fmla="*/ 6127311 h 6127311"/>
                  <a:gd name="connsiteX1" fmla="*/ 621 w 10758"/>
                  <a:gd name="connsiteY1" fmla="*/ 5153399 h 6127311"/>
                  <a:gd name="connsiteX2" fmla="*/ 552 w 10758"/>
                  <a:gd name="connsiteY2" fmla="*/ 3403912 h 6127311"/>
                  <a:gd name="connsiteX3" fmla="*/ 759 w 10758"/>
                  <a:gd name="connsiteY3" fmla="*/ 1626209 h 6127311"/>
                  <a:gd name="connsiteX4" fmla="*/ 3245 w 10758"/>
                  <a:gd name="connsiteY4" fmla="*/ 779687 h 6127311"/>
                  <a:gd name="connsiteX5" fmla="*/ 8415 w 10758"/>
                  <a:gd name="connsiteY5" fmla="*/ 745735 h 6127311"/>
                  <a:gd name="connsiteX6" fmla="*/ 10758 w 10758"/>
                  <a:gd name="connsiteY6" fmla="*/ 0 h 6127311"/>
                  <a:gd name="connsiteX0" fmla="*/ 63 w 10758"/>
                  <a:gd name="connsiteY0" fmla="*/ 6127311 h 6127311"/>
                  <a:gd name="connsiteX1" fmla="*/ 621 w 10758"/>
                  <a:gd name="connsiteY1" fmla="*/ 5153399 h 6127311"/>
                  <a:gd name="connsiteX2" fmla="*/ 552 w 10758"/>
                  <a:gd name="connsiteY2" fmla="*/ 3403912 h 6127311"/>
                  <a:gd name="connsiteX3" fmla="*/ 759 w 10758"/>
                  <a:gd name="connsiteY3" fmla="*/ 1626209 h 6127311"/>
                  <a:gd name="connsiteX4" fmla="*/ 3245 w 10758"/>
                  <a:gd name="connsiteY4" fmla="*/ 779687 h 6127311"/>
                  <a:gd name="connsiteX5" fmla="*/ 8415 w 10758"/>
                  <a:gd name="connsiteY5" fmla="*/ 745735 h 6127311"/>
                  <a:gd name="connsiteX6" fmla="*/ 10758 w 10758"/>
                  <a:gd name="connsiteY6" fmla="*/ 0 h 6127311"/>
                  <a:gd name="connsiteX0" fmla="*/ 63 w 10758"/>
                  <a:gd name="connsiteY0" fmla="*/ 6127311 h 6127311"/>
                  <a:gd name="connsiteX1" fmla="*/ 621 w 10758"/>
                  <a:gd name="connsiteY1" fmla="*/ 5153399 h 6127311"/>
                  <a:gd name="connsiteX2" fmla="*/ 552 w 10758"/>
                  <a:gd name="connsiteY2" fmla="*/ 3403912 h 6127311"/>
                  <a:gd name="connsiteX3" fmla="*/ 759 w 10758"/>
                  <a:gd name="connsiteY3" fmla="*/ 1626209 h 6127311"/>
                  <a:gd name="connsiteX4" fmla="*/ 3245 w 10758"/>
                  <a:gd name="connsiteY4" fmla="*/ 779687 h 6127311"/>
                  <a:gd name="connsiteX5" fmla="*/ 8415 w 10758"/>
                  <a:gd name="connsiteY5" fmla="*/ 745735 h 6127311"/>
                  <a:gd name="connsiteX6" fmla="*/ 10758 w 10758"/>
                  <a:gd name="connsiteY6" fmla="*/ 0 h 6127311"/>
                  <a:gd name="connsiteX0" fmla="*/ 0 w 10695"/>
                  <a:gd name="connsiteY0" fmla="*/ 6127311 h 6127311"/>
                  <a:gd name="connsiteX1" fmla="*/ 558 w 10695"/>
                  <a:gd name="connsiteY1" fmla="*/ 5153399 h 6127311"/>
                  <a:gd name="connsiteX2" fmla="*/ 489 w 10695"/>
                  <a:gd name="connsiteY2" fmla="*/ 3403912 h 6127311"/>
                  <a:gd name="connsiteX3" fmla="*/ 696 w 10695"/>
                  <a:gd name="connsiteY3" fmla="*/ 1626209 h 6127311"/>
                  <a:gd name="connsiteX4" fmla="*/ 3182 w 10695"/>
                  <a:gd name="connsiteY4" fmla="*/ 779687 h 6127311"/>
                  <a:gd name="connsiteX5" fmla="*/ 8352 w 10695"/>
                  <a:gd name="connsiteY5" fmla="*/ 745735 h 6127311"/>
                  <a:gd name="connsiteX6" fmla="*/ 10695 w 10695"/>
                  <a:gd name="connsiteY6" fmla="*/ 0 h 6127311"/>
                  <a:gd name="connsiteX0" fmla="*/ 0 w 10695"/>
                  <a:gd name="connsiteY0" fmla="*/ 6127311 h 6127311"/>
                  <a:gd name="connsiteX1" fmla="*/ 558 w 10695"/>
                  <a:gd name="connsiteY1" fmla="*/ 5153399 h 6127311"/>
                  <a:gd name="connsiteX2" fmla="*/ 489 w 10695"/>
                  <a:gd name="connsiteY2" fmla="*/ 3403912 h 6127311"/>
                  <a:gd name="connsiteX3" fmla="*/ 696 w 10695"/>
                  <a:gd name="connsiteY3" fmla="*/ 1626209 h 6127311"/>
                  <a:gd name="connsiteX4" fmla="*/ 3182 w 10695"/>
                  <a:gd name="connsiteY4" fmla="*/ 779687 h 6127311"/>
                  <a:gd name="connsiteX5" fmla="*/ 8352 w 10695"/>
                  <a:gd name="connsiteY5" fmla="*/ 745735 h 6127311"/>
                  <a:gd name="connsiteX6" fmla="*/ 10695 w 10695"/>
                  <a:gd name="connsiteY6" fmla="*/ 0 h 6127311"/>
                  <a:gd name="connsiteX0" fmla="*/ 0 w 10695"/>
                  <a:gd name="connsiteY0" fmla="*/ 6127311 h 6127311"/>
                  <a:gd name="connsiteX1" fmla="*/ 558 w 10695"/>
                  <a:gd name="connsiteY1" fmla="*/ 5153399 h 6127311"/>
                  <a:gd name="connsiteX2" fmla="*/ 489 w 10695"/>
                  <a:gd name="connsiteY2" fmla="*/ 3403912 h 6127311"/>
                  <a:gd name="connsiteX3" fmla="*/ 696 w 10695"/>
                  <a:gd name="connsiteY3" fmla="*/ 1626209 h 6127311"/>
                  <a:gd name="connsiteX4" fmla="*/ 3182 w 10695"/>
                  <a:gd name="connsiteY4" fmla="*/ 779687 h 6127311"/>
                  <a:gd name="connsiteX5" fmla="*/ 8352 w 10695"/>
                  <a:gd name="connsiteY5" fmla="*/ 745735 h 6127311"/>
                  <a:gd name="connsiteX6" fmla="*/ 10695 w 10695"/>
                  <a:gd name="connsiteY6" fmla="*/ 0 h 6127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5" h="6127311">
                    <a:moveTo>
                      <a:pt x="0" y="6127311"/>
                    </a:moveTo>
                    <a:cubicBezTo>
                      <a:pt x="233" y="5848303"/>
                      <a:pt x="533" y="5453440"/>
                      <a:pt x="558" y="5153399"/>
                    </a:cubicBezTo>
                    <a:cubicBezTo>
                      <a:pt x="535" y="4570237"/>
                      <a:pt x="512" y="3987074"/>
                      <a:pt x="489" y="3403912"/>
                    </a:cubicBezTo>
                    <a:lnTo>
                      <a:pt x="696" y="1626209"/>
                    </a:lnTo>
                    <a:cubicBezTo>
                      <a:pt x="798" y="1161942"/>
                      <a:pt x="1735" y="795263"/>
                      <a:pt x="3182" y="779687"/>
                    </a:cubicBezTo>
                    <a:lnTo>
                      <a:pt x="8352" y="745735"/>
                    </a:lnTo>
                    <a:cubicBezTo>
                      <a:pt x="10189" y="724542"/>
                      <a:pt x="10371" y="392427"/>
                      <a:pt x="10695" y="0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1160784" y="2588636"/>
                <a:ext cx="4919947" cy="526039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00" h="1655773">
                    <a:moveTo>
                      <a:pt x="0" y="0"/>
                    </a:moveTo>
                    <a:cubicBezTo>
                      <a:pt x="1656" y="382031"/>
                      <a:pt x="3313" y="764063"/>
                      <a:pt x="4969" y="1146094"/>
                    </a:cubicBezTo>
                    <a:cubicBezTo>
                      <a:pt x="6458" y="1477019"/>
                      <a:pt x="8094" y="1630258"/>
                      <a:pt x="9904" y="1655773"/>
                    </a:cubicBezTo>
                    <a:lnTo>
                      <a:pt x="37900" y="1628980"/>
                    </a:ln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1172248" y="3110166"/>
                <a:ext cx="2730245" cy="2130221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5252"/>
                  <a:gd name="connsiteY0" fmla="*/ 6981657 h 6995365"/>
                  <a:gd name="connsiteX1" fmla="*/ 1972 w 35252"/>
                  <a:gd name="connsiteY1" fmla="*/ 13711 h 6995365"/>
                  <a:gd name="connsiteX2" fmla="*/ 6907 w 35252"/>
                  <a:gd name="connsiteY2" fmla="*/ 523390 h 6995365"/>
                  <a:gd name="connsiteX3" fmla="*/ 35252 w 35252"/>
                  <a:gd name="connsiteY3" fmla="*/ 496597 h 6995365"/>
                  <a:gd name="connsiteX0" fmla="*/ 0 w 35252"/>
                  <a:gd name="connsiteY0" fmla="*/ 6485059 h 6513738"/>
                  <a:gd name="connsiteX1" fmla="*/ 7292 w 35252"/>
                  <a:gd name="connsiteY1" fmla="*/ 3681297 h 6513738"/>
                  <a:gd name="connsiteX2" fmla="*/ 6907 w 35252"/>
                  <a:gd name="connsiteY2" fmla="*/ 26792 h 6513738"/>
                  <a:gd name="connsiteX3" fmla="*/ 35252 w 35252"/>
                  <a:gd name="connsiteY3" fmla="*/ -1 h 6513738"/>
                  <a:gd name="connsiteX0" fmla="*/ 0 w 35252"/>
                  <a:gd name="connsiteY0" fmla="*/ 6485059 h 6513735"/>
                  <a:gd name="connsiteX1" fmla="*/ 7292 w 35252"/>
                  <a:gd name="connsiteY1" fmla="*/ 3681297 h 6513735"/>
                  <a:gd name="connsiteX2" fmla="*/ 12377 w 35252"/>
                  <a:gd name="connsiteY2" fmla="*/ 3425503 h 6513735"/>
                  <a:gd name="connsiteX3" fmla="*/ 35252 w 35252"/>
                  <a:gd name="connsiteY3" fmla="*/ -1 h 6513735"/>
                  <a:gd name="connsiteX0" fmla="*/ 0 w 36826"/>
                  <a:gd name="connsiteY0" fmla="*/ 5933917 h 5967446"/>
                  <a:gd name="connsiteX1" fmla="*/ 8866 w 36826"/>
                  <a:gd name="connsiteY1" fmla="*/ 3681297 h 5967446"/>
                  <a:gd name="connsiteX2" fmla="*/ 13951 w 36826"/>
                  <a:gd name="connsiteY2" fmla="*/ 3425503 h 5967446"/>
                  <a:gd name="connsiteX3" fmla="*/ 36826 w 36826"/>
                  <a:gd name="connsiteY3" fmla="*/ -1 h 5967446"/>
                  <a:gd name="connsiteX0" fmla="*/ 0 w 36826"/>
                  <a:gd name="connsiteY0" fmla="*/ 5933917 h 5952369"/>
                  <a:gd name="connsiteX1" fmla="*/ 9241 w 36826"/>
                  <a:gd name="connsiteY1" fmla="*/ 1017444 h 5952369"/>
                  <a:gd name="connsiteX2" fmla="*/ 13951 w 36826"/>
                  <a:gd name="connsiteY2" fmla="*/ 3425503 h 5952369"/>
                  <a:gd name="connsiteX3" fmla="*/ 36826 w 36826"/>
                  <a:gd name="connsiteY3" fmla="*/ -1 h 5952369"/>
                  <a:gd name="connsiteX0" fmla="*/ 0 w 39224"/>
                  <a:gd name="connsiteY0" fmla="*/ 5780823 h 5799766"/>
                  <a:gd name="connsiteX1" fmla="*/ 11639 w 39224"/>
                  <a:gd name="connsiteY1" fmla="*/ 1017444 h 5799766"/>
                  <a:gd name="connsiteX2" fmla="*/ 16349 w 39224"/>
                  <a:gd name="connsiteY2" fmla="*/ 3425503 h 5799766"/>
                  <a:gd name="connsiteX3" fmla="*/ 39224 w 39224"/>
                  <a:gd name="connsiteY3" fmla="*/ -1 h 5799766"/>
                  <a:gd name="connsiteX0" fmla="*/ 0 w 39224"/>
                  <a:gd name="connsiteY0" fmla="*/ 6795280 h 6814223"/>
                  <a:gd name="connsiteX1" fmla="*/ 11639 w 39224"/>
                  <a:gd name="connsiteY1" fmla="*/ 2031901 h 6814223"/>
                  <a:gd name="connsiteX2" fmla="*/ 20096 w 39224"/>
                  <a:gd name="connsiteY2" fmla="*/ 204 h 6814223"/>
                  <a:gd name="connsiteX3" fmla="*/ 39224 w 39224"/>
                  <a:gd name="connsiteY3" fmla="*/ 1014456 h 6814223"/>
                  <a:gd name="connsiteX0" fmla="*/ 0 w 20096"/>
                  <a:gd name="connsiteY0" fmla="*/ 6795280 h 6814223"/>
                  <a:gd name="connsiteX1" fmla="*/ 11639 w 20096"/>
                  <a:gd name="connsiteY1" fmla="*/ 2031901 h 6814223"/>
                  <a:gd name="connsiteX2" fmla="*/ 20096 w 20096"/>
                  <a:gd name="connsiteY2" fmla="*/ 204 h 6814223"/>
                  <a:gd name="connsiteX0" fmla="*/ 0 w 20096"/>
                  <a:gd name="connsiteY0" fmla="*/ 6795280 h 6795281"/>
                  <a:gd name="connsiteX1" fmla="*/ 11639 w 20096"/>
                  <a:gd name="connsiteY1" fmla="*/ 2031901 h 6795281"/>
                  <a:gd name="connsiteX2" fmla="*/ 20096 w 20096"/>
                  <a:gd name="connsiteY2" fmla="*/ 204 h 6795281"/>
                  <a:gd name="connsiteX0" fmla="*/ 0 w 20096"/>
                  <a:gd name="connsiteY0" fmla="*/ 6795075 h 6795076"/>
                  <a:gd name="connsiteX1" fmla="*/ 11639 w 20096"/>
                  <a:gd name="connsiteY1" fmla="*/ 2031696 h 6795076"/>
                  <a:gd name="connsiteX2" fmla="*/ 20096 w 20096"/>
                  <a:gd name="connsiteY2" fmla="*/ -1 h 6795076"/>
                  <a:gd name="connsiteX0" fmla="*/ 0 w 20096"/>
                  <a:gd name="connsiteY0" fmla="*/ 6795075 h 6795076"/>
                  <a:gd name="connsiteX1" fmla="*/ 11364 w 20096"/>
                  <a:gd name="connsiteY1" fmla="*/ 1994222 h 6795076"/>
                  <a:gd name="connsiteX2" fmla="*/ 20096 w 20096"/>
                  <a:gd name="connsiteY2" fmla="*/ -1 h 6795076"/>
                  <a:gd name="connsiteX0" fmla="*/ 0 w 20298"/>
                  <a:gd name="connsiteY0" fmla="*/ 6847544 h 6847544"/>
                  <a:gd name="connsiteX1" fmla="*/ 11566 w 20298"/>
                  <a:gd name="connsiteY1" fmla="*/ 1994222 h 6847544"/>
                  <a:gd name="connsiteX2" fmla="*/ 20298 w 20298"/>
                  <a:gd name="connsiteY2" fmla="*/ -1 h 6847544"/>
                  <a:gd name="connsiteX0" fmla="*/ 0 w 20298"/>
                  <a:gd name="connsiteY0" fmla="*/ 6847544 h 6847544"/>
                  <a:gd name="connsiteX1" fmla="*/ 11291 w 20298"/>
                  <a:gd name="connsiteY1" fmla="*/ 2106648 h 6847544"/>
                  <a:gd name="connsiteX2" fmla="*/ 20298 w 20298"/>
                  <a:gd name="connsiteY2" fmla="*/ -1 h 6847544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640 w 20298"/>
                  <a:gd name="connsiteY1" fmla="*/ 1709403 h 6885023"/>
                  <a:gd name="connsiteX2" fmla="*/ 20298 w 20298"/>
                  <a:gd name="connsiteY2" fmla="*/ 0 h 6885023"/>
                  <a:gd name="connsiteX0" fmla="*/ 0 w 19931"/>
                  <a:gd name="connsiteY0" fmla="*/ 6765098 h 6765098"/>
                  <a:gd name="connsiteX1" fmla="*/ 11640 w 19931"/>
                  <a:gd name="connsiteY1" fmla="*/ 1589478 h 6765098"/>
                  <a:gd name="connsiteX2" fmla="*/ 19931 w 19931"/>
                  <a:gd name="connsiteY2" fmla="*/ 0 h 6765098"/>
                  <a:gd name="connsiteX0" fmla="*/ 0 w 19931"/>
                  <a:gd name="connsiteY0" fmla="*/ 6765098 h 6765098"/>
                  <a:gd name="connsiteX1" fmla="*/ 11640 w 19931"/>
                  <a:gd name="connsiteY1" fmla="*/ 1589478 h 6765098"/>
                  <a:gd name="connsiteX2" fmla="*/ 16437 w 19931"/>
                  <a:gd name="connsiteY2" fmla="*/ 403950 h 6765098"/>
                  <a:gd name="connsiteX3" fmla="*/ 19931 w 19931"/>
                  <a:gd name="connsiteY3" fmla="*/ 0 h 6765098"/>
                  <a:gd name="connsiteX0" fmla="*/ 0 w 19931"/>
                  <a:gd name="connsiteY0" fmla="*/ 6765098 h 6765098"/>
                  <a:gd name="connsiteX1" fmla="*/ 11640 w 19931"/>
                  <a:gd name="connsiteY1" fmla="*/ 1589478 h 6765098"/>
                  <a:gd name="connsiteX2" fmla="*/ 16437 w 19931"/>
                  <a:gd name="connsiteY2" fmla="*/ 403950 h 6765098"/>
                  <a:gd name="connsiteX3" fmla="*/ 19931 w 19931"/>
                  <a:gd name="connsiteY3" fmla="*/ 0 h 6765098"/>
                  <a:gd name="connsiteX0" fmla="*/ 0 w 19931"/>
                  <a:gd name="connsiteY0" fmla="*/ 6765098 h 6765098"/>
                  <a:gd name="connsiteX1" fmla="*/ 11438 w 19931"/>
                  <a:gd name="connsiteY1" fmla="*/ 1589478 h 6765098"/>
                  <a:gd name="connsiteX2" fmla="*/ 16437 w 19931"/>
                  <a:gd name="connsiteY2" fmla="*/ 403950 h 6765098"/>
                  <a:gd name="connsiteX3" fmla="*/ 19931 w 19931"/>
                  <a:gd name="connsiteY3" fmla="*/ 0 h 6765098"/>
                  <a:gd name="connsiteX0" fmla="*/ 0 w 19931"/>
                  <a:gd name="connsiteY0" fmla="*/ 6765098 h 6765098"/>
                  <a:gd name="connsiteX1" fmla="*/ 9393 w 19931"/>
                  <a:gd name="connsiteY1" fmla="*/ 2240293 h 6765098"/>
                  <a:gd name="connsiteX2" fmla="*/ 11438 w 19931"/>
                  <a:gd name="connsiteY2" fmla="*/ 1589478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1438 w 19931"/>
                  <a:gd name="connsiteY2" fmla="*/ 1589478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2117 w 19931"/>
                  <a:gd name="connsiteY2" fmla="*/ 1424583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2117 w 19931"/>
                  <a:gd name="connsiteY2" fmla="*/ 1424583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2117 w 19931"/>
                  <a:gd name="connsiteY2" fmla="*/ 1424583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21032"/>
                  <a:gd name="connsiteY0" fmla="*/ 6705136 h 6705136"/>
                  <a:gd name="connsiteX1" fmla="*/ 10457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65 w 21032"/>
                  <a:gd name="connsiteY1" fmla="*/ 2307750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181 w 21032"/>
                  <a:gd name="connsiteY1" fmla="*/ 2397697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181 w 21032"/>
                  <a:gd name="connsiteY1" fmla="*/ 2397697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32" h="6705136">
                    <a:moveTo>
                      <a:pt x="0" y="6705136"/>
                    </a:moveTo>
                    <a:cubicBezTo>
                      <a:pt x="3394" y="5269323"/>
                      <a:pt x="6787" y="3833510"/>
                      <a:pt x="10181" y="2397697"/>
                    </a:cubicBezTo>
                    <a:cubicBezTo>
                      <a:pt x="11335" y="1924848"/>
                      <a:pt x="12253" y="1654436"/>
                      <a:pt x="13218" y="1424583"/>
                    </a:cubicBezTo>
                    <a:cubicBezTo>
                      <a:pt x="14884" y="1029407"/>
                      <a:pt x="15872" y="799126"/>
                      <a:pt x="17538" y="403950"/>
                    </a:cubicBezTo>
                    <a:cubicBezTo>
                      <a:pt x="18847" y="109056"/>
                      <a:pt x="19383" y="21105"/>
                      <a:pt x="21032" y="0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5654198" y="3107519"/>
                <a:ext cx="664981" cy="350828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1855"/>
                  <a:gd name="connsiteY0" fmla="*/ 0 h 901939"/>
                  <a:gd name="connsiteX1" fmla="*/ 1855 w 1855"/>
                  <a:gd name="connsiteY1" fmla="*/ 901939 h 901939"/>
                  <a:gd name="connsiteX0" fmla="*/ 0 w 10099"/>
                  <a:gd name="connsiteY0" fmla="*/ 0 h 8670"/>
                  <a:gd name="connsiteX1" fmla="*/ 10099 w 10099"/>
                  <a:gd name="connsiteY1" fmla="*/ 8670 h 8670"/>
                  <a:gd name="connsiteX0" fmla="*/ 0 w 10000"/>
                  <a:gd name="connsiteY0" fmla="*/ 0 h 9521"/>
                  <a:gd name="connsiteX1" fmla="*/ 10000 w 10000"/>
                  <a:gd name="connsiteY1" fmla="*/ 9521 h 9521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392"/>
                  <a:gd name="connsiteY0" fmla="*/ 0 h 10000"/>
                  <a:gd name="connsiteX1" fmla="*/ 10392 w 10392"/>
                  <a:gd name="connsiteY1" fmla="*/ 10000 h 10000"/>
                  <a:gd name="connsiteX0" fmla="*/ 0 w 10392"/>
                  <a:gd name="connsiteY0" fmla="*/ 0 h 10302"/>
                  <a:gd name="connsiteX1" fmla="*/ 10392 w 10392"/>
                  <a:gd name="connsiteY1" fmla="*/ 10302 h 10302"/>
                  <a:gd name="connsiteX0" fmla="*/ 0 w 10392"/>
                  <a:gd name="connsiteY0" fmla="*/ 0 h 10604"/>
                  <a:gd name="connsiteX1" fmla="*/ 10392 w 10392"/>
                  <a:gd name="connsiteY1" fmla="*/ 10604 h 10604"/>
                  <a:gd name="connsiteX0" fmla="*/ 0 w 10392"/>
                  <a:gd name="connsiteY0" fmla="*/ 0 h 10906"/>
                  <a:gd name="connsiteX1" fmla="*/ 10392 w 10392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25667"/>
                  <a:gd name="connsiteY0" fmla="*/ 0 h 10705"/>
                  <a:gd name="connsiteX1" fmla="*/ 25667 w 25667"/>
                  <a:gd name="connsiteY1" fmla="*/ 10705 h 10705"/>
                  <a:gd name="connsiteX0" fmla="*/ 0 w 26059"/>
                  <a:gd name="connsiteY0" fmla="*/ 0 h 10806"/>
                  <a:gd name="connsiteX1" fmla="*/ 26059 w 26059"/>
                  <a:gd name="connsiteY1" fmla="*/ 10806 h 10806"/>
                  <a:gd name="connsiteX0" fmla="*/ 0 w 25965"/>
                  <a:gd name="connsiteY0" fmla="*/ 0 h 12517"/>
                  <a:gd name="connsiteX1" fmla="*/ 25965 w 25965"/>
                  <a:gd name="connsiteY1" fmla="*/ 12517 h 12517"/>
                  <a:gd name="connsiteX0" fmla="*/ 0 w 26059"/>
                  <a:gd name="connsiteY0" fmla="*/ 0 h 13121"/>
                  <a:gd name="connsiteX1" fmla="*/ 26059 w 26059"/>
                  <a:gd name="connsiteY1" fmla="*/ 13121 h 13121"/>
                  <a:gd name="connsiteX0" fmla="*/ 0 w 26059"/>
                  <a:gd name="connsiteY0" fmla="*/ 0 h 13121"/>
                  <a:gd name="connsiteX1" fmla="*/ 26059 w 26059"/>
                  <a:gd name="connsiteY1" fmla="*/ 13121 h 13121"/>
                  <a:gd name="connsiteX0" fmla="*/ 0 w 26153"/>
                  <a:gd name="connsiteY0" fmla="*/ 0 h 14832"/>
                  <a:gd name="connsiteX1" fmla="*/ 26153 w 26153"/>
                  <a:gd name="connsiteY1" fmla="*/ 14832 h 14832"/>
                  <a:gd name="connsiteX0" fmla="*/ 0 w 26153"/>
                  <a:gd name="connsiteY0" fmla="*/ 0 h 14832"/>
                  <a:gd name="connsiteX1" fmla="*/ 26153 w 26153"/>
                  <a:gd name="connsiteY1" fmla="*/ 14832 h 1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53" h="14832">
                    <a:moveTo>
                      <a:pt x="0" y="0"/>
                    </a:moveTo>
                    <a:cubicBezTo>
                      <a:pt x="7218" y="111"/>
                      <a:pt x="26079" y="5761"/>
                      <a:pt x="26153" y="14832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 99"/>
              <p:cNvSpPr/>
              <p:nvPr/>
            </p:nvSpPr>
            <p:spPr>
              <a:xfrm flipV="1">
                <a:off x="5654198" y="2758796"/>
                <a:ext cx="657534" cy="348752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1855"/>
                  <a:gd name="connsiteY0" fmla="*/ 0 h 901939"/>
                  <a:gd name="connsiteX1" fmla="*/ 1855 w 1855"/>
                  <a:gd name="connsiteY1" fmla="*/ 901939 h 901939"/>
                  <a:gd name="connsiteX0" fmla="*/ 0 w 10099"/>
                  <a:gd name="connsiteY0" fmla="*/ 0 h 8670"/>
                  <a:gd name="connsiteX1" fmla="*/ 10099 w 10099"/>
                  <a:gd name="connsiteY1" fmla="*/ 8670 h 8670"/>
                  <a:gd name="connsiteX0" fmla="*/ 0 w 10000"/>
                  <a:gd name="connsiteY0" fmla="*/ 0 h 9521"/>
                  <a:gd name="connsiteX1" fmla="*/ 10000 w 10000"/>
                  <a:gd name="connsiteY1" fmla="*/ 9521 h 9521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392"/>
                  <a:gd name="connsiteY0" fmla="*/ 0 h 10000"/>
                  <a:gd name="connsiteX1" fmla="*/ 10392 w 10392"/>
                  <a:gd name="connsiteY1" fmla="*/ 10000 h 10000"/>
                  <a:gd name="connsiteX0" fmla="*/ 0 w 10392"/>
                  <a:gd name="connsiteY0" fmla="*/ 0 h 10302"/>
                  <a:gd name="connsiteX1" fmla="*/ 10392 w 10392"/>
                  <a:gd name="connsiteY1" fmla="*/ 10302 h 10302"/>
                  <a:gd name="connsiteX0" fmla="*/ 0 w 10392"/>
                  <a:gd name="connsiteY0" fmla="*/ 0 h 10604"/>
                  <a:gd name="connsiteX1" fmla="*/ 10392 w 10392"/>
                  <a:gd name="connsiteY1" fmla="*/ 10604 h 10604"/>
                  <a:gd name="connsiteX0" fmla="*/ 0 w 10392"/>
                  <a:gd name="connsiteY0" fmla="*/ 0 h 10906"/>
                  <a:gd name="connsiteX1" fmla="*/ 10392 w 10392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27038"/>
                  <a:gd name="connsiteY0" fmla="*/ 0 h 15004"/>
                  <a:gd name="connsiteX1" fmla="*/ 27038 w 27038"/>
                  <a:gd name="connsiteY1" fmla="*/ 15004 h 15004"/>
                  <a:gd name="connsiteX0" fmla="*/ 0 w 27038"/>
                  <a:gd name="connsiteY0" fmla="*/ 0 h 15004"/>
                  <a:gd name="connsiteX1" fmla="*/ 27038 w 27038"/>
                  <a:gd name="connsiteY1" fmla="*/ 15004 h 1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038" h="15004">
                    <a:moveTo>
                      <a:pt x="0" y="0"/>
                    </a:moveTo>
                    <a:cubicBezTo>
                      <a:pt x="13387" y="111"/>
                      <a:pt x="26870" y="7745"/>
                      <a:pt x="27038" y="15004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Freeform 13"/>
            <p:cNvSpPr/>
            <p:nvPr/>
          </p:nvSpPr>
          <p:spPr>
            <a:xfrm>
              <a:off x="7759050" y="1737761"/>
              <a:ext cx="996984" cy="617104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20 w 1843540"/>
                <a:gd name="connsiteY0" fmla="*/ 0 h 3296324"/>
                <a:gd name="connsiteX1" fmla="*/ 1784845 w 1843540"/>
                <a:gd name="connsiteY1" fmla="*/ 3296324 h 3296324"/>
                <a:gd name="connsiteX0" fmla="*/ 1 w 1832414"/>
                <a:gd name="connsiteY0" fmla="*/ 0 h 3547984"/>
                <a:gd name="connsiteX1" fmla="*/ 904647 w 1832414"/>
                <a:gd name="connsiteY1" fmla="*/ 3547984 h 3547984"/>
                <a:gd name="connsiteX2" fmla="*/ 1784826 w 1832414"/>
                <a:gd name="connsiteY2" fmla="*/ 3296324 h 3547984"/>
                <a:gd name="connsiteX0" fmla="*/ -1 w 1784824"/>
                <a:gd name="connsiteY0" fmla="*/ 0 h 3547984"/>
                <a:gd name="connsiteX1" fmla="*/ 904645 w 1784824"/>
                <a:gd name="connsiteY1" fmla="*/ 3547984 h 3547984"/>
                <a:gd name="connsiteX2" fmla="*/ 1784824 w 1784824"/>
                <a:gd name="connsiteY2" fmla="*/ 3296324 h 3547984"/>
                <a:gd name="connsiteX0" fmla="*/ 1 w 1586832"/>
                <a:gd name="connsiteY0" fmla="*/ 0 h 3547984"/>
                <a:gd name="connsiteX1" fmla="*/ 904647 w 1586832"/>
                <a:gd name="connsiteY1" fmla="*/ 3547984 h 3547984"/>
                <a:gd name="connsiteX2" fmla="*/ 1586832 w 1586832"/>
                <a:gd name="connsiteY2" fmla="*/ 3268220 h 3547984"/>
                <a:gd name="connsiteX0" fmla="*/ -1 w 1595255"/>
                <a:gd name="connsiteY0" fmla="*/ 0 h 3547984"/>
                <a:gd name="connsiteX1" fmla="*/ 904645 w 1595255"/>
                <a:gd name="connsiteY1" fmla="*/ 3547984 h 3547984"/>
                <a:gd name="connsiteX2" fmla="*/ 1595254 w 1595255"/>
                <a:gd name="connsiteY2" fmla="*/ 3324428 h 3547984"/>
                <a:gd name="connsiteX0" fmla="*/ 1 w 1595255"/>
                <a:gd name="connsiteY0" fmla="*/ 0 h 3435557"/>
                <a:gd name="connsiteX1" fmla="*/ 870946 w 1595255"/>
                <a:gd name="connsiteY1" fmla="*/ 3435557 h 3435557"/>
                <a:gd name="connsiteX2" fmla="*/ 1595256 w 1595255"/>
                <a:gd name="connsiteY2" fmla="*/ 3324428 h 3435557"/>
                <a:gd name="connsiteX0" fmla="*/ -1 w 1595255"/>
                <a:gd name="connsiteY0" fmla="*/ 0 h 3351234"/>
                <a:gd name="connsiteX1" fmla="*/ 887795 w 1595255"/>
                <a:gd name="connsiteY1" fmla="*/ 3351234 h 3351234"/>
                <a:gd name="connsiteX2" fmla="*/ 1595254 w 1595255"/>
                <a:gd name="connsiteY2" fmla="*/ 3324428 h 3351234"/>
                <a:gd name="connsiteX0" fmla="*/ 1 w 1595255"/>
                <a:gd name="connsiteY0" fmla="*/ 0 h 3351234"/>
                <a:gd name="connsiteX1" fmla="*/ 887797 w 1595255"/>
                <a:gd name="connsiteY1" fmla="*/ 3351234 h 3351234"/>
                <a:gd name="connsiteX2" fmla="*/ 1595256 w 1595255"/>
                <a:gd name="connsiteY2" fmla="*/ 3324428 h 3351234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09898"/>
                <a:gd name="connsiteY0" fmla="*/ 0 h 6330567"/>
                <a:gd name="connsiteX1" fmla="*/ 715077 w 1409898"/>
                <a:gd name="connsiteY1" fmla="*/ 6330567 h 6330567"/>
                <a:gd name="connsiteX2" fmla="*/ 1409898 w 1409898"/>
                <a:gd name="connsiteY2" fmla="*/ 6303761 h 6330567"/>
                <a:gd name="connsiteX0" fmla="*/ 0 w 2201879"/>
                <a:gd name="connsiteY0" fmla="*/ 0 h 5121969"/>
                <a:gd name="connsiteX1" fmla="*/ 1507058 w 2201879"/>
                <a:gd name="connsiteY1" fmla="*/ 5121969 h 5121969"/>
                <a:gd name="connsiteX2" fmla="*/ 2201879 w 2201879"/>
                <a:gd name="connsiteY2" fmla="*/ 5095163 h 5121969"/>
                <a:gd name="connsiteX0" fmla="*/ 0 w 1772186"/>
                <a:gd name="connsiteY0" fmla="*/ 0 h 7034534"/>
                <a:gd name="connsiteX1" fmla="*/ 1507058 w 1772186"/>
                <a:gd name="connsiteY1" fmla="*/ 5121969 h 7034534"/>
                <a:gd name="connsiteX2" fmla="*/ 1772186 w 1772186"/>
                <a:gd name="connsiteY2" fmla="*/ 7034534 h 7034534"/>
                <a:gd name="connsiteX0" fmla="*/ 0 w 1772186"/>
                <a:gd name="connsiteY0" fmla="*/ 0 h 7034534"/>
                <a:gd name="connsiteX1" fmla="*/ 1043665 w 1772186"/>
                <a:gd name="connsiteY1" fmla="*/ 2395607 h 7034534"/>
                <a:gd name="connsiteX2" fmla="*/ 1772186 w 1772186"/>
                <a:gd name="connsiteY2" fmla="*/ 7034534 h 7034534"/>
                <a:gd name="connsiteX0" fmla="*/ 0 w 1763760"/>
                <a:gd name="connsiteY0" fmla="*/ 0 h 7315597"/>
                <a:gd name="connsiteX1" fmla="*/ 1043665 w 1763760"/>
                <a:gd name="connsiteY1" fmla="*/ 2395607 h 7315597"/>
                <a:gd name="connsiteX2" fmla="*/ 1763760 w 1763760"/>
                <a:gd name="connsiteY2" fmla="*/ 7315597 h 7315597"/>
                <a:gd name="connsiteX0" fmla="*/ 0 w 1763760"/>
                <a:gd name="connsiteY0" fmla="*/ 0 h 7315597"/>
                <a:gd name="connsiteX1" fmla="*/ 1009964 w 1763760"/>
                <a:gd name="connsiteY1" fmla="*/ 2283180 h 7315597"/>
                <a:gd name="connsiteX2" fmla="*/ 1763760 w 1763760"/>
                <a:gd name="connsiteY2" fmla="*/ 7315597 h 7315597"/>
                <a:gd name="connsiteX0" fmla="*/ 0 w 1763760"/>
                <a:gd name="connsiteY0" fmla="*/ 0 h 7315597"/>
                <a:gd name="connsiteX1" fmla="*/ 459267 w 1763760"/>
                <a:gd name="connsiteY1" fmla="*/ 568653 h 7315597"/>
                <a:gd name="connsiteX2" fmla="*/ 1009964 w 1763760"/>
                <a:gd name="connsiteY2" fmla="*/ 2283180 h 7315597"/>
                <a:gd name="connsiteX3" fmla="*/ 1763760 w 1763760"/>
                <a:gd name="connsiteY3" fmla="*/ 7315597 h 7315597"/>
                <a:gd name="connsiteX0" fmla="*/ 0 w 1763760"/>
                <a:gd name="connsiteY0" fmla="*/ 0 h 7315597"/>
                <a:gd name="connsiteX1" fmla="*/ 1009964 w 1763760"/>
                <a:gd name="connsiteY1" fmla="*/ 2283180 h 7315597"/>
                <a:gd name="connsiteX2" fmla="*/ 1763760 w 1763760"/>
                <a:gd name="connsiteY2" fmla="*/ 7315597 h 7315597"/>
                <a:gd name="connsiteX0" fmla="*/ 0 w 1784825"/>
                <a:gd name="connsiteY0" fmla="*/ 0 h 7428024"/>
                <a:gd name="connsiteX1" fmla="*/ 1031029 w 1784825"/>
                <a:gd name="connsiteY1" fmla="*/ 2395607 h 7428024"/>
                <a:gd name="connsiteX2" fmla="*/ 1784825 w 1784825"/>
                <a:gd name="connsiteY2" fmla="*/ 7428024 h 7428024"/>
                <a:gd name="connsiteX0" fmla="*/ 0 w 1784825"/>
                <a:gd name="connsiteY0" fmla="*/ 0 h 7428024"/>
                <a:gd name="connsiteX1" fmla="*/ 1031029 w 1784825"/>
                <a:gd name="connsiteY1" fmla="*/ 2395607 h 7428024"/>
                <a:gd name="connsiteX2" fmla="*/ 1784825 w 1784825"/>
                <a:gd name="connsiteY2" fmla="*/ 7428024 h 7428024"/>
                <a:gd name="connsiteX0" fmla="*/ 0 w 1763762"/>
                <a:gd name="connsiteY0" fmla="*/ 0 h 7343712"/>
                <a:gd name="connsiteX1" fmla="*/ 1009966 w 1763762"/>
                <a:gd name="connsiteY1" fmla="*/ 2311295 h 7343712"/>
                <a:gd name="connsiteX2" fmla="*/ 1763762 w 1763762"/>
                <a:gd name="connsiteY2" fmla="*/ 7343712 h 7343712"/>
                <a:gd name="connsiteX0" fmla="*/ 0 w 1763762"/>
                <a:gd name="connsiteY0" fmla="*/ 0 h 7343712"/>
                <a:gd name="connsiteX1" fmla="*/ 1009966 w 1763762"/>
                <a:gd name="connsiteY1" fmla="*/ 2311295 h 7343712"/>
                <a:gd name="connsiteX2" fmla="*/ 1763762 w 1763762"/>
                <a:gd name="connsiteY2" fmla="*/ 7343712 h 7343712"/>
                <a:gd name="connsiteX0" fmla="*/ 0 w 1736875"/>
                <a:gd name="connsiteY0" fmla="*/ 0 h 7134438"/>
                <a:gd name="connsiteX1" fmla="*/ 1009966 w 1736875"/>
                <a:gd name="connsiteY1" fmla="*/ 2311295 h 7134438"/>
                <a:gd name="connsiteX2" fmla="*/ 1736875 w 1736875"/>
                <a:gd name="connsiteY2" fmla="*/ 7134438 h 7134438"/>
                <a:gd name="connsiteX0" fmla="*/ 0 w 1763762"/>
                <a:gd name="connsiteY0" fmla="*/ 0 h 7283928"/>
                <a:gd name="connsiteX1" fmla="*/ 1009966 w 1763762"/>
                <a:gd name="connsiteY1" fmla="*/ 2311295 h 7283928"/>
                <a:gd name="connsiteX2" fmla="*/ 1763762 w 1763762"/>
                <a:gd name="connsiteY2" fmla="*/ 7283928 h 728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3762" h="7283928">
                  <a:moveTo>
                    <a:pt x="0" y="0"/>
                  </a:moveTo>
                  <a:cubicBezTo>
                    <a:pt x="210409" y="1571836"/>
                    <a:pt x="648604" y="80181"/>
                    <a:pt x="1009966" y="2311295"/>
                  </a:cubicBezTo>
                  <a:lnTo>
                    <a:pt x="1763762" y="7283928"/>
                  </a:ln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504186" y="2105438"/>
              <a:ext cx="2234233" cy="4541375"/>
              <a:chOff x="5900743" y="2105438"/>
              <a:chExt cx="2234233" cy="4541375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7791450" y="6492925"/>
                <a:ext cx="32008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I-94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900743" y="6389324"/>
                <a:ext cx="28984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I-57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16200000">
                <a:off x="7152726" y="2795025"/>
                <a:ext cx="32008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I-94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 rot="2679573">
                <a:off x="7814896" y="2105438"/>
                <a:ext cx="32008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I-90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182964" y="1521540"/>
              <a:ext cx="6533366" cy="4496130"/>
              <a:chOff x="1579521" y="1521540"/>
              <a:chExt cx="6533366" cy="4496130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7719455" y="2464975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71st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719454" y="3037731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75th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719453" y="3610440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79th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7719452" y="4164378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83rd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719456" y="4733722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87th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718099" y="5863782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95th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 rot="16200000">
                <a:off x="1435762" y="1713695"/>
                <a:ext cx="533033" cy="1538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Pulaski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 rot="16200000">
                <a:off x="2587837" y="1711113"/>
                <a:ext cx="533033" cy="1538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Kedzie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 rot="16200000">
                <a:off x="3063898" y="1793588"/>
                <a:ext cx="69282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California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 rot="16200000">
                <a:off x="3668306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Western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 rot="16200000">
                <a:off x="4228485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Damen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719456" y="1903269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67th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 rot="16200000">
                <a:off x="4797829" y="1756479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Ashland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rot="16200000">
                <a:off x="5349918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Racine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16200000">
                <a:off x="5919263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Halsted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 rot="16200000">
                <a:off x="7221079" y="1774508"/>
                <a:ext cx="65982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Michigan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 rot="16200000">
                <a:off x="7726599" y="1636752"/>
                <a:ext cx="37914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King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 rot="18846184">
                <a:off x="1300904" y="4699979"/>
                <a:ext cx="71112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Columbus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 rot="17372914">
                <a:off x="6782756" y="2464250"/>
                <a:ext cx="750939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r">
                  <a:defRPr sz="100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algn="ctr"/>
                <a:r>
                  <a:rPr lang="en-US" dirty="0"/>
                  <a:t>Vincennes</a:t>
                </a:r>
              </a:p>
            </p:txBody>
          </p:sp>
        </p:grpSp>
        <p:sp>
          <p:nvSpPr>
            <p:cNvPr id="17" name="Freeform 16"/>
            <p:cNvSpPr/>
            <p:nvPr/>
          </p:nvSpPr>
          <p:spPr>
            <a:xfrm>
              <a:off x="7137795" y="4362029"/>
              <a:ext cx="962982" cy="870036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2483"/>
                <a:gd name="connsiteY0" fmla="*/ 0 h 7282856"/>
                <a:gd name="connsiteX1" fmla="*/ 4935 w 42483"/>
                <a:gd name="connsiteY1" fmla="*/ 509679 h 7282856"/>
                <a:gd name="connsiteX2" fmla="*/ 25305 w 42483"/>
                <a:gd name="connsiteY2" fmla="*/ 483541 h 7282856"/>
                <a:gd name="connsiteX3" fmla="*/ 27928 w 42483"/>
                <a:gd name="connsiteY3" fmla="*/ 666616 h 7282856"/>
                <a:gd name="connsiteX4" fmla="*/ 33024 w 42483"/>
                <a:gd name="connsiteY4" fmla="*/ 667255 h 7282856"/>
                <a:gd name="connsiteX5" fmla="*/ 34655 w 42483"/>
                <a:gd name="connsiteY5" fmla="*/ 1350922 h 7282856"/>
                <a:gd name="connsiteX6" fmla="*/ 34956 w 42483"/>
                <a:gd name="connsiteY6" fmla="*/ 3449599 h 7282856"/>
                <a:gd name="connsiteX7" fmla="*/ 36797 w 42483"/>
                <a:gd name="connsiteY7" fmla="*/ 5626259 h 7282856"/>
                <a:gd name="connsiteX8" fmla="*/ 40066 w 42483"/>
                <a:gd name="connsiteY8" fmla="*/ 6815456 h 7282856"/>
                <a:gd name="connsiteX9" fmla="*/ 42483 w 42483"/>
                <a:gd name="connsiteY9" fmla="*/ 7282856 h 7282856"/>
                <a:gd name="connsiteX0" fmla="*/ 0 w 37548"/>
                <a:gd name="connsiteY0" fmla="*/ 26138 h 6799315"/>
                <a:gd name="connsiteX1" fmla="*/ 20370 w 37548"/>
                <a:gd name="connsiteY1" fmla="*/ 0 h 6799315"/>
                <a:gd name="connsiteX2" fmla="*/ 22993 w 37548"/>
                <a:gd name="connsiteY2" fmla="*/ 183075 h 6799315"/>
                <a:gd name="connsiteX3" fmla="*/ 28089 w 37548"/>
                <a:gd name="connsiteY3" fmla="*/ 183714 h 6799315"/>
                <a:gd name="connsiteX4" fmla="*/ 29720 w 37548"/>
                <a:gd name="connsiteY4" fmla="*/ 867381 h 6799315"/>
                <a:gd name="connsiteX5" fmla="*/ 30021 w 37548"/>
                <a:gd name="connsiteY5" fmla="*/ 2966058 h 6799315"/>
                <a:gd name="connsiteX6" fmla="*/ 31862 w 37548"/>
                <a:gd name="connsiteY6" fmla="*/ 5142718 h 6799315"/>
                <a:gd name="connsiteX7" fmla="*/ 35131 w 37548"/>
                <a:gd name="connsiteY7" fmla="*/ 6331915 h 6799315"/>
                <a:gd name="connsiteX8" fmla="*/ 37548 w 37548"/>
                <a:gd name="connsiteY8" fmla="*/ 6799315 h 6799315"/>
                <a:gd name="connsiteX0" fmla="*/ 0 w 17178"/>
                <a:gd name="connsiteY0" fmla="*/ 0 h 6799315"/>
                <a:gd name="connsiteX1" fmla="*/ 2623 w 17178"/>
                <a:gd name="connsiteY1" fmla="*/ 183075 h 6799315"/>
                <a:gd name="connsiteX2" fmla="*/ 7719 w 17178"/>
                <a:gd name="connsiteY2" fmla="*/ 183714 h 6799315"/>
                <a:gd name="connsiteX3" fmla="*/ 9350 w 17178"/>
                <a:gd name="connsiteY3" fmla="*/ 867381 h 6799315"/>
                <a:gd name="connsiteX4" fmla="*/ 9651 w 17178"/>
                <a:gd name="connsiteY4" fmla="*/ 2966058 h 6799315"/>
                <a:gd name="connsiteX5" fmla="*/ 11492 w 17178"/>
                <a:gd name="connsiteY5" fmla="*/ 5142718 h 6799315"/>
                <a:gd name="connsiteX6" fmla="*/ 14761 w 17178"/>
                <a:gd name="connsiteY6" fmla="*/ 6331915 h 6799315"/>
                <a:gd name="connsiteX7" fmla="*/ 17178 w 17178"/>
                <a:gd name="connsiteY7" fmla="*/ 6799315 h 6799315"/>
                <a:gd name="connsiteX0" fmla="*/ 0 w 14555"/>
                <a:gd name="connsiteY0" fmla="*/ 0 h 6616240"/>
                <a:gd name="connsiteX1" fmla="*/ 5096 w 14555"/>
                <a:gd name="connsiteY1" fmla="*/ 639 h 6616240"/>
                <a:gd name="connsiteX2" fmla="*/ 6727 w 14555"/>
                <a:gd name="connsiteY2" fmla="*/ 684306 h 6616240"/>
                <a:gd name="connsiteX3" fmla="*/ 7028 w 14555"/>
                <a:gd name="connsiteY3" fmla="*/ 2782983 h 6616240"/>
                <a:gd name="connsiteX4" fmla="*/ 8869 w 14555"/>
                <a:gd name="connsiteY4" fmla="*/ 4959643 h 6616240"/>
                <a:gd name="connsiteX5" fmla="*/ 12138 w 14555"/>
                <a:gd name="connsiteY5" fmla="*/ 6148840 h 6616240"/>
                <a:gd name="connsiteX6" fmla="*/ 14555 w 14555"/>
                <a:gd name="connsiteY6" fmla="*/ 6616240 h 6616240"/>
                <a:gd name="connsiteX0" fmla="*/ 0 w 9459"/>
                <a:gd name="connsiteY0" fmla="*/ 0 h 6615601"/>
                <a:gd name="connsiteX1" fmla="*/ 1631 w 9459"/>
                <a:gd name="connsiteY1" fmla="*/ 683667 h 6615601"/>
                <a:gd name="connsiteX2" fmla="*/ 1932 w 9459"/>
                <a:gd name="connsiteY2" fmla="*/ 2782344 h 6615601"/>
                <a:gd name="connsiteX3" fmla="*/ 3773 w 9459"/>
                <a:gd name="connsiteY3" fmla="*/ 4959004 h 6615601"/>
                <a:gd name="connsiteX4" fmla="*/ 7042 w 9459"/>
                <a:gd name="connsiteY4" fmla="*/ 6148201 h 6615601"/>
                <a:gd name="connsiteX5" fmla="*/ 9459 w 9459"/>
                <a:gd name="connsiteY5" fmla="*/ 6615601 h 6615601"/>
                <a:gd name="connsiteX0" fmla="*/ 0 w 8276"/>
                <a:gd name="connsiteY0" fmla="*/ 0 h 8967"/>
                <a:gd name="connsiteX1" fmla="*/ 318 w 8276"/>
                <a:gd name="connsiteY1" fmla="*/ 3173 h 8967"/>
                <a:gd name="connsiteX2" fmla="*/ 2265 w 8276"/>
                <a:gd name="connsiteY2" fmla="*/ 6463 h 8967"/>
                <a:gd name="connsiteX3" fmla="*/ 5721 w 8276"/>
                <a:gd name="connsiteY3" fmla="*/ 8260 h 8967"/>
                <a:gd name="connsiteX4" fmla="*/ 8276 w 8276"/>
                <a:gd name="connsiteY4" fmla="*/ 8967 h 8967"/>
                <a:gd name="connsiteX0" fmla="*/ 0 w 9616"/>
                <a:gd name="connsiteY0" fmla="*/ 0 h 6461"/>
                <a:gd name="connsiteX1" fmla="*/ 2353 w 9616"/>
                <a:gd name="connsiteY1" fmla="*/ 3669 h 6461"/>
                <a:gd name="connsiteX2" fmla="*/ 6529 w 9616"/>
                <a:gd name="connsiteY2" fmla="*/ 5673 h 6461"/>
                <a:gd name="connsiteX3" fmla="*/ 9616 w 9616"/>
                <a:gd name="connsiteY3" fmla="*/ 6461 h 6461"/>
                <a:gd name="connsiteX0" fmla="*/ 0 w 9903"/>
                <a:gd name="connsiteY0" fmla="*/ 0 h 8807"/>
                <a:gd name="connsiteX1" fmla="*/ 2350 w 9903"/>
                <a:gd name="connsiteY1" fmla="*/ 4486 h 8807"/>
                <a:gd name="connsiteX2" fmla="*/ 6693 w 9903"/>
                <a:gd name="connsiteY2" fmla="*/ 7587 h 8807"/>
                <a:gd name="connsiteX3" fmla="*/ 9903 w 9903"/>
                <a:gd name="connsiteY3" fmla="*/ 8807 h 8807"/>
                <a:gd name="connsiteX0" fmla="*/ 0 w 9705"/>
                <a:gd name="connsiteY0" fmla="*/ 0 h 8246"/>
                <a:gd name="connsiteX1" fmla="*/ 2078 w 9705"/>
                <a:gd name="connsiteY1" fmla="*/ 3340 h 8246"/>
                <a:gd name="connsiteX2" fmla="*/ 6464 w 9705"/>
                <a:gd name="connsiteY2" fmla="*/ 6861 h 8246"/>
                <a:gd name="connsiteX3" fmla="*/ 9705 w 9705"/>
                <a:gd name="connsiteY3" fmla="*/ 8246 h 8246"/>
                <a:gd name="connsiteX0" fmla="*/ 0 w 10000"/>
                <a:gd name="connsiteY0" fmla="*/ 0 h 10000"/>
                <a:gd name="connsiteX1" fmla="*/ 2141 w 10000"/>
                <a:gd name="connsiteY1" fmla="*/ 4050 h 10000"/>
                <a:gd name="connsiteX2" fmla="*/ 6660 w 10000"/>
                <a:gd name="connsiteY2" fmla="*/ 8320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2141 w 10000"/>
                <a:gd name="connsiteY1" fmla="*/ 4050 h 10000"/>
                <a:gd name="connsiteX2" fmla="*/ 6660 w 10000"/>
                <a:gd name="connsiteY2" fmla="*/ 8320 h 10000"/>
                <a:gd name="connsiteX3" fmla="*/ 10000 w 10000"/>
                <a:gd name="connsiteY3" fmla="*/ 10000 h 10000"/>
                <a:gd name="connsiteX0" fmla="*/ 0 w 10076"/>
                <a:gd name="connsiteY0" fmla="*/ 0 h 10081"/>
                <a:gd name="connsiteX1" fmla="*/ 2217 w 10076"/>
                <a:gd name="connsiteY1" fmla="*/ 4131 h 10081"/>
                <a:gd name="connsiteX2" fmla="*/ 6736 w 10076"/>
                <a:gd name="connsiteY2" fmla="*/ 8401 h 10081"/>
                <a:gd name="connsiteX3" fmla="*/ 10076 w 10076"/>
                <a:gd name="connsiteY3" fmla="*/ 10081 h 10081"/>
                <a:gd name="connsiteX0" fmla="*/ 0 w 10025"/>
                <a:gd name="connsiteY0" fmla="*/ 0 h 10081"/>
                <a:gd name="connsiteX1" fmla="*/ 2166 w 10025"/>
                <a:gd name="connsiteY1" fmla="*/ 4131 h 10081"/>
                <a:gd name="connsiteX2" fmla="*/ 6685 w 10025"/>
                <a:gd name="connsiteY2" fmla="*/ 8401 h 10081"/>
                <a:gd name="connsiteX3" fmla="*/ 10025 w 10025"/>
                <a:gd name="connsiteY3" fmla="*/ 10081 h 10081"/>
                <a:gd name="connsiteX0" fmla="*/ 0 w 10025"/>
                <a:gd name="connsiteY0" fmla="*/ 0 h 10081"/>
                <a:gd name="connsiteX1" fmla="*/ 2166 w 10025"/>
                <a:gd name="connsiteY1" fmla="*/ 4131 h 10081"/>
                <a:gd name="connsiteX2" fmla="*/ 6685 w 10025"/>
                <a:gd name="connsiteY2" fmla="*/ 8401 h 10081"/>
                <a:gd name="connsiteX3" fmla="*/ 10025 w 10025"/>
                <a:gd name="connsiteY3" fmla="*/ 10081 h 10081"/>
                <a:gd name="connsiteX0" fmla="*/ 0 w 10050"/>
                <a:gd name="connsiteY0" fmla="*/ 0 h 10081"/>
                <a:gd name="connsiteX1" fmla="*/ 2191 w 10050"/>
                <a:gd name="connsiteY1" fmla="*/ 4131 h 10081"/>
                <a:gd name="connsiteX2" fmla="*/ 6710 w 10050"/>
                <a:gd name="connsiteY2" fmla="*/ 8401 h 10081"/>
                <a:gd name="connsiteX3" fmla="*/ 10050 w 10050"/>
                <a:gd name="connsiteY3" fmla="*/ 10081 h 10081"/>
                <a:gd name="connsiteX0" fmla="*/ 0 w 10050"/>
                <a:gd name="connsiteY0" fmla="*/ 0 h 10054"/>
                <a:gd name="connsiteX1" fmla="*/ 2191 w 10050"/>
                <a:gd name="connsiteY1" fmla="*/ 4104 h 10054"/>
                <a:gd name="connsiteX2" fmla="*/ 6710 w 10050"/>
                <a:gd name="connsiteY2" fmla="*/ 8374 h 10054"/>
                <a:gd name="connsiteX3" fmla="*/ 10050 w 10050"/>
                <a:gd name="connsiteY3" fmla="*/ 10054 h 10054"/>
                <a:gd name="connsiteX0" fmla="*/ 0 w 10025"/>
                <a:gd name="connsiteY0" fmla="*/ 0 h 10054"/>
                <a:gd name="connsiteX1" fmla="*/ 2166 w 10025"/>
                <a:gd name="connsiteY1" fmla="*/ 4104 h 10054"/>
                <a:gd name="connsiteX2" fmla="*/ 6685 w 10025"/>
                <a:gd name="connsiteY2" fmla="*/ 8374 h 10054"/>
                <a:gd name="connsiteX3" fmla="*/ 10025 w 10025"/>
                <a:gd name="connsiteY3" fmla="*/ 10054 h 10054"/>
                <a:gd name="connsiteX0" fmla="*/ 0 w 10025"/>
                <a:gd name="connsiteY0" fmla="*/ 0 h 10054"/>
                <a:gd name="connsiteX1" fmla="*/ 2166 w 10025"/>
                <a:gd name="connsiteY1" fmla="*/ 4104 h 10054"/>
                <a:gd name="connsiteX2" fmla="*/ 6660 w 10025"/>
                <a:gd name="connsiteY2" fmla="*/ 8266 h 10054"/>
                <a:gd name="connsiteX3" fmla="*/ 10025 w 10025"/>
                <a:gd name="connsiteY3" fmla="*/ 10054 h 10054"/>
                <a:gd name="connsiteX0" fmla="*/ 0 w 10025"/>
                <a:gd name="connsiteY0" fmla="*/ 0 h 10054"/>
                <a:gd name="connsiteX1" fmla="*/ 2166 w 10025"/>
                <a:gd name="connsiteY1" fmla="*/ 4104 h 10054"/>
                <a:gd name="connsiteX2" fmla="*/ 6660 w 10025"/>
                <a:gd name="connsiteY2" fmla="*/ 8266 h 10054"/>
                <a:gd name="connsiteX3" fmla="*/ 10025 w 10025"/>
                <a:gd name="connsiteY3" fmla="*/ 10054 h 10054"/>
                <a:gd name="connsiteX0" fmla="*/ 0 w 10279"/>
                <a:gd name="connsiteY0" fmla="*/ 0 h 10000"/>
                <a:gd name="connsiteX1" fmla="*/ 2420 w 10279"/>
                <a:gd name="connsiteY1" fmla="*/ 4050 h 10000"/>
                <a:gd name="connsiteX2" fmla="*/ 6914 w 10279"/>
                <a:gd name="connsiteY2" fmla="*/ 8212 h 10000"/>
                <a:gd name="connsiteX3" fmla="*/ 10279 w 10279"/>
                <a:gd name="connsiteY3" fmla="*/ 10000 h 10000"/>
                <a:gd name="connsiteX0" fmla="*/ 0 w 10279"/>
                <a:gd name="connsiteY0" fmla="*/ 0 h 10000"/>
                <a:gd name="connsiteX1" fmla="*/ 2420 w 10279"/>
                <a:gd name="connsiteY1" fmla="*/ 4050 h 10000"/>
                <a:gd name="connsiteX2" fmla="*/ 6914 w 10279"/>
                <a:gd name="connsiteY2" fmla="*/ 8212 h 10000"/>
                <a:gd name="connsiteX3" fmla="*/ 10279 w 10279"/>
                <a:gd name="connsiteY3" fmla="*/ 10000 h 10000"/>
                <a:gd name="connsiteX0" fmla="*/ 0 w 10330"/>
                <a:gd name="connsiteY0" fmla="*/ 0 h 9892"/>
                <a:gd name="connsiteX1" fmla="*/ 2471 w 10330"/>
                <a:gd name="connsiteY1" fmla="*/ 3942 h 9892"/>
                <a:gd name="connsiteX2" fmla="*/ 6965 w 10330"/>
                <a:gd name="connsiteY2" fmla="*/ 8104 h 9892"/>
                <a:gd name="connsiteX3" fmla="*/ 10330 w 10330"/>
                <a:gd name="connsiteY3" fmla="*/ 9892 h 9892"/>
                <a:gd name="connsiteX0" fmla="*/ 0 w 10000"/>
                <a:gd name="connsiteY0" fmla="*/ 0 h 10109"/>
                <a:gd name="connsiteX1" fmla="*/ 2392 w 10000"/>
                <a:gd name="connsiteY1" fmla="*/ 4094 h 10109"/>
                <a:gd name="connsiteX2" fmla="*/ 6742 w 10000"/>
                <a:gd name="connsiteY2" fmla="*/ 8301 h 10109"/>
                <a:gd name="connsiteX3" fmla="*/ 10000 w 10000"/>
                <a:gd name="connsiteY3" fmla="*/ 10109 h 10109"/>
                <a:gd name="connsiteX0" fmla="*/ 0 w 9926"/>
                <a:gd name="connsiteY0" fmla="*/ 0 h 9946"/>
                <a:gd name="connsiteX1" fmla="*/ 2318 w 9926"/>
                <a:gd name="connsiteY1" fmla="*/ 3931 h 9946"/>
                <a:gd name="connsiteX2" fmla="*/ 6668 w 9926"/>
                <a:gd name="connsiteY2" fmla="*/ 8138 h 9946"/>
                <a:gd name="connsiteX3" fmla="*/ 9926 w 9926"/>
                <a:gd name="connsiteY3" fmla="*/ 9946 h 9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26" h="9946">
                  <a:moveTo>
                    <a:pt x="0" y="0"/>
                  </a:moveTo>
                  <a:cubicBezTo>
                    <a:pt x="272" y="1020"/>
                    <a:pt x="799" y="2528"/>
                    <a:pt x="2318" y="3931"/>
                  </a:cubicBezTo>
                  <a:lnTo>
                    <a:pt x="6668" y="8138"/>
                  </a:lnTo>
                  <a:cubicBezTo>
                    <a:pt x="7886" y="9250"/>
                    <a:pt x="8865" y="9682"/>
                    <a:pt x="9926" y="9946"/>
                  </a:cubicBezTo>
                </a:path>
              </a:pathLst>
            </a:custGeom>
            <a:ln w="38100" cmpd="sng">
              <a:solidFill>
                <a:srgbClr val="00B050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964642" y="3180268"/>
              <a:ext cx="4056555" cy="2082296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96 w 43788"/>
                <a:gd name="connsiteY5" fmla="*/ 1047875 h 7461106"/>
                <a:gd name="connsiteX6" fmla="*/ 36327 w 43788"/>
                <a:gd name="connsiteY6" fmla="*/ 1731542 h 7461106"/>
                <a:gd name="connsiteX7" fmla="*/ 36463 w 43788"/>
                <a:gd name="connsiteY7" fmla="*/ 3830219 h 7461106"/>
                <a:gd name="connsiteX8" fmla="*/ 38487 w 43788"/>
                <a:gd name="connsiteY8" fmla="*/ 6156785 h 7461106"/>
                <a:gd name="connsiteX9" fmla="*/ 41665 w 43788"/>
                <a:gd name="connsiteY9" fmla="*/ 7263533 h 7461106"/>
                <a:gd name="connsiteX10" fmla="*/ 43788 w 43788"/>
                <a:gd name="connsiteY10" fmla="*/ 7461106 h 7461106"/>
                <a:gd name="connsiteX0" fmla="*/ 0 w 43788"/>
                <a:gd name="connsiteY0" fmla="*/ 0 h 7503004"/>
                <a:gd name="connsiteX1" fmla="*/ 1672 w 43788"/>
                <a:gd name="connsiteY1" fmla="*/ 380620 h 7503004"/>
                <a:gd name="connsiteX2" fmla="*/ 6607 w 43788"/>
                <a:gd name="connsiteY2" fmla="*/ 890299 h 7503004"/>
                <a:gd name="connsiteX3" fmla="*/ 26977 w 43788"/>
                <a:gd name="connsiteY3" fmla="*/ 864161 h 7503004"/>
                <a:gd name="connsiteX4" fmla="*/ 29600 w 43788"/>
                <a:gd name="connsiteY4" fmla="*/ 1047236 h 7503004"/>
                <a:gd name="connsiteX5" fmla="*/ 34696 w 43788"/>
                <a:gd name="connsiteY5" fmla="*/ 1047875 h 7503004"/>
                <a:gd name="connsiteX6" fmla="*/ 36327 w 43788"/>
                <a:gd name="connsiteY6" fmla="*/ 1731542 h 7503004"/>
                <a:gd name="connsiteX7" fmla="*/ 36463 w 43788"/>
                <a:gd name="connsiteY7" fmla="*/ 3830219 h 7503004"/>
                <a:gd name="connsiteX8" fmla="*/ 38487 w 43788"/>
                <a:gd name="connsiteY8" fmla="*/ 6156785 h 7503004"/>
                <a:gd name="connsiteX9" fmla="*/ 40895 w 43788"/>
                <a:gd name="connsiteY9" fmla="*/ 7353476 h 7503004"/>
                <a:gd name="connsiteX10" fmla="*/ 43788 w 43788"/>
                <a:gd name="connsiteY10" fmla="*/ 7461106 h 750300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298"/>
                <a:gd name="connsiteX1" fmla="*/ 1672 w 43788"/>
                <a:gd name="connsiteY1" fmla="*/ 380620 h 7461298"/>
                <a:gd name="connsiteX2" fmla="*/ 6607 w 43788"/>
                <a:gd name="connsiteY2" fmla="*/ 890299 h 7461298"/>
                <a:gd name="connsiteX3" fmla="*/ 26977 w 43788"/>
                <a:gd name="connsiteY3" fmla="*/ 864161 h 7461298"/>
                <a:gd name="connsiteX4" fmla="*/ 29600 w 43788"/>
                <a:gd name="connsiteY4" fmla="*/ 1047236 h 7461298"/>
                <a:gd name="connsiteX5" fmla="*/ 34678 w 43788"/>
                <a:gd name="connsiteY5" fmla="*/ 568177 h 7461298"/>
                <a:gd name="connsiteX6" fmla="*/ 36510 w 43788"/>
                <a:gd name="connsiteY6" fmla="*/ 1349282 h 7461298"/>
                <a:gd name="connsiteX7" fmla="*/ 36866 w 43788"/>
                <a:gd name="connsiteY7" fmla="*/ 3402986 h 7461298"/>
                <a:gd name="connsiteX8" fmla="*/ 38604 w 43788"/>
                <a:gd name="connsiteY8" fmla="*/ 6043137 h 7461298"/>
                <a:gd name="connsiteX9" fmla="*/ 38652 w 43788"/>
                <a:gd name="connsiteY9" fmla="*/ 6344166 h 7461298"/>
                <a:gd name="connsiteX10" fmla="*/ 40895 w 43788"/>
                <a:gd name="connsiteY10" fmla="*/ 7353476 h 7461298"/>
                <a:gd name="connsiteX11" fmla="*/ 42016 w 43788"/>
                <a:gd name="connsiteY11" fmla="*/ 7362306 h 7461298"/>
                <a:gd name="connsiteX12" fmla="*/ 43788 w 43788"/>
                <a:gd name="connsiteY12" fmla="*/ 7461106 h 7461298"/>
                <a:gd name="connsiteX0" fmla="*/ 0 w 43788"/>
                <a:gd name="connsiteY0" fmla="*/ 0 h 7461241"/>
                <a:gd name="connsiteX1" fmla="*/ 1672 w 43788"/>
                <a:gd name="connsiteY1" fmla="*/ 380620 h 7461241"/>
                <a:gd name="connsiteX2" fmla="*/ 6607 w 43788"/>
                <a:gd name="connsiteY2" fmla="*/ 890299 h 7461241"/>
                <a:gd name="connsiteX3" fmla="*/ 26977 w 43788"/>
                <a:gd name="connsiteY3" fmla="*/ 864161 h 7461241"/>
                <a:gd name="connsiteX4" fmla="*/ 29600 w 43788"/>
                <a:gd name="connsiteY4" fmla="*/ 1047236 h 7461241"/>
                <a:gd name="connsiteX5" fmla="*/ 34678 w 43788"/>
                <a:gd name="connsiteY5" fmla="*/ 568177 h 7461241"/>
                <a:gd name="connsiteX6" fmla="*/ 36510 w 43788"/>
                <a:gd name="connsiteY6" fmla="*/ 1349282 h 7461241"/>
                <a:gd name="connsiteX7" fmla="*/ 36866 w 43788"/>
                <a:gd name="connsiteY7" fmla="*/ 3402986 h 7461241"/>
                <a:gd name="connsiteX8" fmla="*/ 38604 w 43788"/>
                <a:gd name="connsiteY8" fmla="*/ 6043137 h 7461241"/>
                <a:gd name="connsiteX9" fmla="*/ 38652 w 43788"/>
                <a:gd name="connsiteY9" fmla="*/ 6344166 h 7461241"/>
                <a:gd name="connsiteX10" fmla="*/ 40895 w 43788"/>
                <a:gd name="connsiteY10" fmla="*/ 7353476 h 7461241"/>
                <a:gd name="connsiteX11" fmla="*/ 42016 w 43788"/>
                <a:gd name="connsiteY11" fmla="*/ 7362306 h 7461241"/>
                <a:gd name="connsiteX12" fmla="*/ 43788 w 43788"/>
                <a:gd name="connsiteY12" fmla="*/ 7461106 h 7461241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78 w 43788"/>
                <a:gd name="connsiteY5" fmla="*/ 568177 h 7461106"/>
                <a:gd name="connsiteX6" fmla="*/ 36510 w 43788"/>
                <a:gd name="connsiteY6" fmla="*/ 1349282 h 7461106"/>
                <a:gd name="connsiteX7" fmla="*/ 36866 w 43788"/>
                <a:gd name="connsiteY7" fmla="*/ 3402986 h 7461106"/>
                <a:gd name="connsiteX8" fmla="*/ 38604 w 43788"/>
                <a:gd name="connsiteY8" fmla="*/ 6043137 h 7461106"/>
                <a:gd name="connsiteX9" fmla="*/ 38652 w 43788"/>
                <a:gd name="connsiteY9" fmla="*/ 6344166 h 7461106"/>
                <a:gd name="connsiteX10" fmla="*/ 40895 w 43788"/>
                <a:gd name="connsiteY10" fmla="*/ 7353476 h 7461106"/>
                <a:gd name="connsiteX11" fmla="*/ 42016 w 43788"/>
                <a:gd name="connsiteY11" fmla="*/ 7362306 h 7461106"/>
                <a:gd name="connsiteX12" fmla="*/ 43788 w 43788"/>
                <a:gd name="connsiteY12" fmla="*/ 7461106 h 7461106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668 w 43916"/>
                <a:gd name="connsiteY2" fmla="*/ 882801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5448 w 43916"/>
                <a:gd name="connsiteY1" fmla="*/ 1040204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589"/>
                <a:gd name="connsiteY0" fmla="*/ 1096411 h 6901062"/>
                <a:gd name="connsiteX1" fmla="*/ 3121 w 31589"/>
                <a:gd name="connsiteY1" fmla="*/ 472666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71 w 31754"/>
                <a:gd name="connsiteY9" fmla="*/ 5626719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108605 h 6913256"/>
                <a:gd name="connsiteX1" fmla="*/ 1799 w 31754"/>
                <a:gd name="connsiteY1" fmla="*/ 664747 h 6913256"/>
                <a:gd name="connsiteX2" fmla="*/ 5543 w 31754"/>
                <a:gd name="connsiteY2" fmla="*/ 319963 h 6913256"/>
                <a:gd name="connsiteX3" fmla="*/ 14815 w 31754"/>
                <a:gd name="connsiteY3" fmla="*/ 308817 h 6913256"/>
                <a:gd name="connsiteX4" fmla="*/ 22516 w 31754"/>
                <a:gd name="connsiteY4" fmla="*/ 12833 h 6913256"/>
                <a:gd name="connsiteX5" fmla="*/ 24348 w 31754"/>
                <a:gd name="connsiteY5" fmla="*/ 793938 h 6913256"/>
                <a:gd name="connsiteX6" fmla="*/ 24704 w 31754"/>
                <a:gd name="connsiteY6" fmla="*/ 2847642 h 6913256"/>
                <a:gd name="connsiteX7" fmla="*/ 26479 w 31754"/>
                <a:gd name="connsiteY7" fmla="*/ 5457811 h 6913256"/>
                <a:gd name="connsiteX8" fmla="*/ 26490 w 31754"/>
                <a:gd name="connsiteY8" fmla="*/ 5586448 h 6913256"/>
                <a:gd name="connsiteX9" fmla="*/ 29228 w 31754"/>
                <a:gd name="connsiteY9" fmla="*/ 6798132 h 6913256"/>
                <a:gd name="connsiteX10" fmla="*/ 29909 w 31754"/>
                <a:gd name="connsiteY10" fmla="*/ 6799469 h 6913256"/>
                <a:gd name="connsiteX11" fmla="*/ 31754 w 31754"/>
                <a:gd name="connsiteY11" fmla="*/ 6913256 h 6913256"/>
                <a:gd name="connsiteX0" fmla="*/ 0 w 31754"/>
                <a:gd name="connsiteY0" fmla="*/ 1109722 h 6914373"/>
                <a:gd name="connsiteX1" fmla="*/ 1799 w 31754"/>
                <a:gd name="connsiteY1" fmla="*/ 665864 h 6914373"/>
                <a:gd name="connsiteX2" fmla="*/ 5543 w 31754"/>
                <a:gd name="connsiteY2" fmla="*/ 321080 h 6914373"/>
                <a:gd name="connsiteX3" fmla="*/ 22516 w 31754"/>
                <a:gd name="connsiteY3" fmla="*/ 13950 h 6914373"/>
                <a:gd name="connsiteX4" fmla="*/ 24348 w 31754"/>
                <a:gd name="connsiteY4" fmla="*/ 795055 h 6914373"/>
                <a:gd name="connsiteX5" fmla="*/ 24704 w 31754"/>
                <a:gd name="connsiteY5" fmla="*/ 2848759 h 6914373"/>
                <a:gd name="connsiteX6" fmla="*/ 26479 w 31754"/>
                <a:gd name="connsiteY6" fmla="*/ 5458928 h 6914373"/>
                <a:gd name="connsiteX7" fmla="*/ 26490 w 31754"/>
                <a:gd name="connsiteY7" fmla="*/ 5587565 h 6914373"/>
                <a:gd name="connsiteX8" fmla="*/ 29228 w 31754"/>
                <a:gd name="connsiteY8" fmla="*/ 6799249 h 6914373"/>
                <a:gd name="connsiteX9" fmla="*/ 29909 w 31754"/>
                <a:gd name="connsiteY9" fmla="*/ 6800586 h 6914373"/>
                <a:gd name="connsiteX10" fmla="*/ 31754 w 31754"/>
                <a:gd name="connsiteY10" fmla="*/ 6914373 h 6914373"/>
                <a:gd name="connsiteX0" fmla="*/ 0 w 31754"/>
                <a:gd name="connsiteY0" fmla="*/ 856165 h 6660816"/>
                <a:gd name="connsiteX1" fmla="*/ 1799 w 31754"/>
                <a:gd name="connsiteY1" fmla="*/ 412307 h 6660816"/>
                <a:gd name="connsiteX2" fmla="*/ 5543 w 31754"/>
                <a:gd name="connsiteY2" fmla="*/ 67523 h 6660816"/>
                <a:gd name="connsiteX3" fmla="*/ 22461 w 31754"/>
                <a:gd name="connsiteY3" fmla="*/ 75193 h 6660816"/>
                <a:gd name="connsiteX4" fmla="*/ 24348 w 31754"/>
                <a:gd name="connsiteY4" fmla="*/ 541498 h 6660816"/>
                <a:gd name="connsiteX5" fmla="*/ 24704 w 31754"/>
                <a:gd name="connsiteY5" fmla="*/ 2595202 h 6660816"/>
                <a:gd name="connsiteX6" fmla="*/ 26479 w 31754"/>
                <a:gd name="connsiteY6" fmla="*/ 5205371 h 6660816"/>
                <a:gd name="connsiteX7" fmla="*/ 26490 w 31754"/>
                <a:gd name="connsiteY7" fmla="*/ 5334008 h 6660816"/>
                <a:gd name="connsiteX8" fmla="*/ 29228 w 31754"/>
                <a:gd name="connsiteY8" fmla="*/ 6545692 h 6660816"/>
                <a:gd name="connsiteX9" fmla="*/ 29909 w 31754"/>
                <a:gd name="connsiteY9" fmla="*/ 6547029 h 6660816"/>
                <a:gd name="connsiteX10" fmla="*/ 31754 w 31754"/>
                <a:gd name="connsiteY10" fmla="*/ 6660816 h 6660816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4348 w 31754"/>
                <a:gd name="connsiteY4" fmla="*/ 474066 h 6593384"/>
                <a:gd name="connsiteX5" fmla="*/ 24704 w 31754"/>
                <a:gd name="connsiteY5" fmla="*/ 2527770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3889 w 31754"/>
                <a:gd name="connsiteY4" fmla="*/ 489056 h 6593384"/>
                <a:gd name="connsiteX5" fmla="*/ 24704 w 31754"/>
                <a:gd name="connsiteY5" fmla="*/ 2527770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3889 w 31754"/>
                <a:gd name="connsiteY4" fmla="*/ 489056 h 6593384"/>
                <a:gd name="connsiteX5" fmla="*/ 24062 w 31754"/>
                <a:gd name="connsiteY5" fmla="*/ 2557751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29909"/>
                <a:gd name="connsiteY0" fmla="*/ 788733 h 6479597"/>
                <a:gd name="connsiteX1" fmla="*/ 1799 w 29909"/>
                <a:gd name="connsiteY1" fmla="*/ 344875 h 6479597"/>
                <a:gd name="connsiteX2" fmla="*/ 5543 w 29909"/>
                <a:gd name="connsiteY2" fmla="*/ 91 h 6479597"/>
                <a:gd name="connsiteX3" fmla="*/ 22461 w 29909"/>
                <a:gd name="connsiteY3" fmla="*/ 7761 h 6479597"/>
                <a:gd name="connsiteX4" fmla="*/ 23889 w 29909"/>
                <a:gd name="connsiteY4" fmla="*/ 489056 h 6479597"/>
                <a:gd name="connsiteX5" fmla="*/ 24062 w 29909"/>
                <a:gd name="connsiteY5" fmla="*/ 2557751 h 6479597"/>
                <a:gd name="connsiteX6" fmla="*/ 26479 w 29909"/>
                <a:gd name="connsiteY6" fmla="*/ 5137939 h 6479597"/>
                <a:gd name="connsiteX7" fmla="*/ 26490 w 29909"/>
                <a:gd name="connsiteY7" fmla="*/ 5266576 h 6479597"/>
                <a:gd name="connsiteX8" fmla="*/ 29228 w 29909"/>
                <a:gd name="connsiteY8" fmla="*/ 6478260 h 6479597"/>
                <a:gd name="connsiteX9" fmla="*/ 29909 w 29909"/>
                <a:gd name="connsiteY9" fmla="*/ 6479597 h 6479597"/>
                <a:gd name="connsiteX0" fmla="*/ 0 w 30441"/>
                <a:gd name="connsiteY0" fmla="*/ 788733 h 6487091"/>
                <a:gd name="connsiteX1" fmla="*/ 1799 w 30441"/>
                <a:gd name="connsiteY1" fmla="*/ 344875 h 6487091"/>
                <a:gd name="connsiteX2" fmla="*/ 5543 w 30441"/>
                <a:gd name="connsiteY2" fmla="*/ 91 h 6487091"/>
                <a:gd name="connsiteX3" fmla="*/ 22461 w 30441"/>
                <a:gd name="connsiteY3" fmla="*/ 7761 h 6487091"/>
                <a:gd name="connsiteX4" fmla="*/ 23889 w 30441"/>
                <a:gd name="connsiteY4" fmla="*/ 489056 h 6487091"/>
                <a:gd name="connsiteX5" fmla="*/ 24062 w 30441"/>
                <a:gd name="connsiteY5" fmla="*/ 2557751 h 6487091"/>
                <a:gd name="connsiteX6" fmla="*/ 26479 w 30441"/>
                <a:gd name="connsiteY6" fmla="*/ 5137939 h 6487091"/>
                <a:gd name="connsiteX7" fmla="*/ 26490 w 30441"/>
                <a:gd name="connsiteY7" fmla="*/ 5266576 h 6487091"/>
                <a:gd name="connsiteX8" fmla="*/ 29228 w 30441"/>
                <a:gd name="connsiteY8" fmla="*/ 6478260 h 6487091"/>
                <a:gd name="connsiteX9" fmla="*/ 30441 w 30441"/>
                <a:gd name="connsiteY9" fmla="*/ 6487091 h 6487091"/>
                <a:gd name="connsiteX0" fmla="*/ 0 w 30643"/>
                <a:gd name="connsiteY0" fmla="*/ 788733 h 6479597"/>
                <a:gd name="connsiteX1" fmla="*/ 1799 w 30643"/>
                <a:gd name="connsiteY1" fmla="*/ 344875 h 6479597"/>
                <a:gd name="connsiteX2" fmla="*/ 5543 w 30643"/>
                <a:gd name="connsiteY2" fmla="*/ 91 h 6479597"/>
                <a:gd name="connsiteX3" fmla="*/ 22461 w 30643"/>
                <a:gd name="connsiteY3" fmla="*/ 7761 h 6479597"/>
                <a:gd name="connsiteX4" fmla="*/ 23889 w 30643"/>
                <a:gd name="connsiteY4" fmla="*/ 489056 h 6479597"/>
                <a:gd name="connsiteX5" fmla="*/ 24062 w 30643"/>
                <a:gd name="connsiteY5" fmla="*/ 2557751 h 6479597"/>
                <a:gd name="connsiteX6" fmla="*/ 26479 w 30643"/>
                <a:gd name="connsiteY6" fmla="*/ 5137939 h 6479597"/>
                <a:gd name="connsiteX7" fmla="*/ 26490 w 30643"/>
                <a:gd name="connsiteY7" fmla="*/ 5266576 h 6479597"/>
                <a:gd name="connsiteX8" fmla="*/ 29228 w 30643"/>
                <a:gd name="connsiteY8" fmla="*/ 6478260 h 6479597"/>
                <a:gd name="connsiteX9" fmla="*/ 30643 w 30643"/>
                <a:gd name="connsiteY9" fmla="*/ 6479597 h 6479597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6479 w 30735"/>
                <a:gd name="connsiteY6" fmla="*/ 5137939 h 6487091"/>
                <a:gd name="connsiteX7" fmla="*/ 26490 w 30735"/>
                <a:gd name="connsiteY7" fmla="*/ 5266576 h 6487091"/>
                <a:gd name="connsiteX8" fmla="*/ 29228 w 30735"/>
                <a:gd name="connsiteY8" fmla="*/ 6478260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6479 w 30735"/>
                <a:gd name="connsiteY6" fmla="*/ 5137939 h 6487091"/>
                <a:gd name="connsiteX7" fmla="*/ 26490 w 30735"/>
                <a:gd name="connsiteY7" fmla="*/ 5266576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6490 w 30735"/>
                <a:gd name="connsiteY7" fmla="*/ 5266576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885 w 30735"/>
                <a:gd name="connsiteY7" fmla="*/ 4831848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885 w 30735"/>
                <a:gd name="connsiteY7" fmla="*/ 4831848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573 w 30735"/>
                <a:gd name="connsiteY7" fmla="*/ 4786878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500 w 30735"/>
                <a:gd name="connsiteY7" fmla="*/ 4704429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500 w 30735"/>
                <a:gd name="connsiteY7" fmla="*/ 4704429 h 6487091"/>
                <a:gd name="connsiteX8" fmla="*/ 29228 w 30735"/>
                <a:gd name="connsiteY8" fmla="*/ 6051029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00 w 30735"/>
                <a:gd name="connsiteY6" fmla="*/ 4704429 h 6487091"/>
                <a:gd name="connsiteX7" fmla="*/ 29228 w 30735"/>
                <a:gd name="connsiteY7" fmla="*/ 6051029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610 w 30735"/>
                <a:gd name="connsiteY6" fmla="*/ 4771886 h 6487091"/>
                <a:gd name="connsiteX7" fmla="*/ 29228 w 30735"/>
                <a:gd name="connsiteY7" fmla="*/ 6051029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37 w 30735"/>
                <a:gd name="connsiteY6" fmla="*/ 4741905 h 6487091"/>
                <a:gd name="connsiteX7" fmla="*/ 29228 w 30735"/>
                <a:gd name="connsiteY7" fmla="*/ 6051029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37 w 30735"/>
                <a:gd name="connsiteY6" fmla="*/ 4741905 h 6487091"/>
                <a:gd name="connsiteX7" fmla="*/ 29026 w 30735"/>
                <a:gd name="connsiteY7" fmla="*/ 5991067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37 w 30735"/>
                <a:gd name="connsiteY6" fmla="*/ 4741905 h 6487091"/>
                <a:gd name="connsiteX7" fmla="*/ 29026 w 30735"/>
                <a:gd name="connsiteY7" fmla="*/ 5991067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37 w 30735"/>
                <a:gd name="connsiteY6" fmla="*/ 4741905 h 6487091"/>
                <a:gd name="connsiteX7" fmla="*/ 29026 w 30735"/>
                <a:gd name="connsiteY7" fmla="*/ 5991067 h 6487091"/>
                <a:gd name="connsiteX8" fmla="*/ 30735 w 30735"/>
                <a:gd name="connsiteY8" fmla="*/ 6487091 h 6487091"/>
                <a:gd name="connsiteX0" fmla="*/ 0 w 30900"/>
                <a:gd name="connsiteY0" fmla="*/ 788733 h 6509574"/>
                <a:gd name="connsiteX1" fmla="*/ 1799 w 30900"/>
                <a:gd name="connsiteY1" fmla="*/ 344875 h 6509574"/>
                <a:gd name="connsiteX2" fmla="*/ 5543 w 30900"/>
                <a:gd name="connsiteY2" fmla="*/ 91 h 6509574"/>
                <a:gd name="connsiteX3" fmla="*/ 22461 w 30900"/>
                <a:gd name="connsiteY3" fmla="*/ 7761 h 6509574"/>
                <a:gd name="connsiteX4" fmla="*/ 23889 w 30900"/>
                <a:gd name="connsiteY4" fmla="*/ 489056 h 6509574"/>
                <a:gd name="connsiteX5" fmla="*/ 24062 w 30900"/>
                <a:gd name="connsiteY5" fmla="*/ 2557751 h 6509574"/>
                <a:gd name="connsiteX6" fmla="*/ 25537 w 30900"/>
                <a:gd name="connsiteY6" fmla="*/ 4741905 h 6509574"/>
                <a:gd name="connsiteX7" fmla="*/ 29026 w 30900"/>
                <a:gd name="connsiteY7" fmla="*/ 5991067 h 6509574"/>
                <a:gd name="connsiteX8" fmla="*/ 30900 w 30900"/>
                <a:gd name="connsiteY8" fmla="*/ 6509574 h 6509574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54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54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54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54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2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20 w 31249"/>
                <a:gd name="connsiteY4" fmla="*/ 481558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20 w 31249"/>
                <a:gd name="connsiteY4" fmla="*/ 481558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20 w 31249"/>
                <a:gd name="connsiteY4" fmla="*/ 608977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75 w 31249"/>
                <a:gd name="connsiteY4" fmla="*/ 593985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75 w 31249"/>
                <a:gd name="connsiteY4" fmla="*/ 631463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810952 h 6554280"/>
                <a:gd name="connsiteX1" fmla="*/ 1799 w 31249"/>
                <a:gd name="connsiteY1" fmla="*/ 367094 h 6554280"/>
                <a:gd name="connsiteX2" fmla="*/ 5543 w 31249"/>
                <a:gd name="connsiteY2" fmla="*/ 22310 h 6554280"/>
                <a:gd name="connsiteX3" fmla="*/ 21617 w 31249"/>
                <a:gd name="connsiteY3" fmla="*/ 0 h 6554280"/>
                <a:gd name="connsiteX4" fmla="*/ 23375 w 31249"/>
                <a:gd name="connsiteY4" fmla="*/ 653682 h 6554280"/>
                <a:gd name="connsiteX5" fmla="*/ 23695 w 31249"/>
                <a:gd name="connsiteY5" fmla="*/ 2197710 h 6554280"/>
                <a:gd name="connsiteX6" fmla="*/ 25537 w 31249"/>
                <a:gd name="connsiteY6" fmla="*/ 4764124 h 6554280"/>
                <a:gd name="connsiteX7" fmla="*/ 29026 w 31249"/>
                <a:gd name="connsiteY7" fmla="*/ 6013286 h 6554280"/>
                <a:gd name="connsiteX8" fmla="*/ 31249 w 31249"/>
                <a:gd name="connsiteY8" fmla="*/ 6554280 h 6554280"/>
                <a:gd name="connsiteX0" fmla="*/ 0 w 31249"/>
                <a:gd name="connsiteY0" fmla="*/ 811198 h 6554526"/>
                <a:gd name="connsiteX1" fmla="*/ 1799 w 31249"/>
                <a:gd name="connsiteY1" fmla="*/ 367340 h 6554526"/>
                <a:gd name="connsiteX2" fmla="*/ 5616 w 31249"/>
                <a:gd name="connsiteY2" fmla="*/ 70 h 6554526"/>
                <a:gd name="connsiteX3" fmla="*/ 21617 w 31249"/>
                <a:gd name="connsiteY3" fmla="*/ 246 h 6554526"/>
                <a:gd name="connsiteX4" fmla="*/ 23375 w 31249"/>
                <a:gd name="connsiteY4" fmla="*/ 653928 h 6554526"/>
                <a:gd name="connsiteX5" fmla="*/ 23695 w 31249"/>
                <a:gd name="connsiteY5" fmla="*/ 2197956 h 6554526"/>
                <a:gd name="connsiteX6" fmla="*/ 25537 w 31249"/>
                <a:gd name="connsiteY6" fmla="*/ 4764370 h 6554526"/>
                <a:gd name="connsiteX7" fmla="*/ 29026 w 31249"/>
                <a:gd name="connsiteY7" fmla="*/ 6013532 h 6554526"/>
                <a:gd name="connsiteX8" fmla="*/ 31249 w 31249"/>
                <a:gd name="connsiteY8" fmla="*/ 6554526 h 6554526"/>
                <a:gd name="connsiteX0" fmla="*/ 0 w 31249"/>
                <a:gd name="connsiteY0" fmla="*/ 810952 h 6554280"/>
                <a:gd name="connsiteX1" fmla="*/ 1799 w 31249"/>
                <a:gd name="connsiteY1" fmla="*/ 367094 h 6554280"/>
                <a:gd name="connsiteX2" fmla="*/ 5579 w 31249"/>
                <a:gd name="connsiteY2" fmla="*/ 7318 h 6554280"/>
                <a:gd name="connsiteX3" fmla="*/ 21617 w 31249"/>
                <a:gd name="connsiteY3" fmla="*/ 0 h 6554280"/>
                <a:gd name="connsiteX4" fmla="*/ 23375 w 31249"/>
                <a:gd name="connsiteY4" fmla="*/ 653682 h 6554280"/>
                <a:gd name="connsiteX5" fmla="*/ 23695 w 31249"/>
                <a:gd name="connsiteY5" fmla="*/ 2197710 h 6554280"/>
                <a:gd name="connsiteX6" fmla="*/ 25537 w 31249"/>
                <a:gd name="connsiteY6" fmla="*/ 4764124 h 6554280"/>
                <a:gd name="connsiteX7" fmla="*/ 29026 w 31249"/>
                <a:gd name="connsiteY7" fmla="*/ 6013286 h 6554280"/>
                <a:gd name="connsiteX8" fmla="*/ 31249 w 31249"/>
                <a:gd name="connsiteY8" fmla="*/ 6554280 h 6554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49" h="6554280">
                  <a:moveTo>
                    <a:pt x="0" y="810952"/>
                  </a:moveTo>
                  <a:cubicBezTo>
                    <a:pt x="600" y="662999"/>
                    <a:pt x="1199" y="515047"/>
                    <a:pt x="1799" y="367094"/>
                  </a:cubicBezTo>
                  <a:cubicBezTo>
                    <a:pt x="2921" y="90899"/>
                    <a:pt x="3952" y="4289"/>
                    <a:pt x="5579" y="7318"/>
                  </a:cubicBezTo>
                  <a:lnTo>
                    <a:pt x="21617" y="0"/>
                  </a:lnTo>
                  <a:cubicBezTo>
                    <a:pt x="22629" y="3510"/>
                    <a:pt x="23316" y="285086"/>
                    <a:pt x="23375" y="653682"/>
                  </a:cubicBezTo>
                  <a:cubicBezTo>
                    <a:pt x="23518" y="1348245"/>
                    <a:pt x="23552" y="1503147"/>
                    <a:pt x="23695" y="2197710"/>
                  </a:cubicBezTo>
                  <a:cubicBezTo>
                    <a:pt x="23798" y="3215075"/>
                    <a:pt x="23813" y="4054492"/>
                    <a:pt x="25537" y="4764124"/>
                  </a:cubicBezTo>
                  <a:lnTo>
                    <a:pt x="29026" y="6013286"/>
                  </a:lnTo>
                  <a:cubicBezTo>
                    <a:pt x="29656" y="6241085"/>
                    <a:pt x="30417" y="6461394"/>
                    <a:pt x="31249" y="6554280"/>
                  </a:cubicBezTo>
                </a:path>
              </a:pathLst>
            </a:custGeom>
            <a:ln w="38100" cmpd="sng">
              <a:solidFill>
                <a:srgbClr val="002060"/>
              </a:solidFill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088155" y="1479358"/>
              <a:ext cx="357346" cy="5323190"/>
              <a:chOff x="6484712" y="1479358"/>
              <a:chExt cx="357346" cy="5323190"/>
            </a:xfrm>
          </p:grpSpPr>
          <p:sp>
            <p:nvSpPr>
              <p:cNvPr id="65" name="Rectangle 7"/>
              <p:cNvSpPr/>
              <p:nvPr/>
            </p:nvSpPr>
            <p:spPr>
              <a:xfrm>
                <a:off x="6699009" y="4596127"/>
                <a:ext cx="143049" cy="283368"/>
              </a:xfrm>
              <a:custGeom>
                <a:avLst/>
                <a:gdLst>
                  <a:gd name="connsiteX0" fmla="*/ 0 w 254969"/>
                  <a:gd name="connsiteY0" fmla="*/ 0 h 457200"/>
                  <a:gd name="connsiteX1" fmla="*/ 254969 w 254969"/>
                  <a:gd name="connsiteY1" fmla="*/ 0 h 457200"/>
                  <a:gd name="connsiteX2" fmla="*/ 254969 w 254969"/>
                  <a:gd name="connsiteY2" fmla="*/ 457200 h 457200"/>
                  <a:gd name="connsiteX3" fmla="*/ 0 w 254969"/>
                  <a:gd name="connsiteY3" fmla="*/ 457200 h 457200"/>
                  <a:gd name="connsiteX4" fmla="*/ 0 w 254969"/>
                  <a:gd name="connsiteY4" fmla="*/ 0 h 457200"/>
                  <a:gd name="connsiteX0" fmla="*/ 142875 w 254969"/>
                  <a:gd name="connsiteY0" fmla="*/ 0 h 476250"/>
                  <a:gd name="connsiteX1" fmla="*/ 254969 w 254969"/>
                  <a:gd name="connsiteY1" fmla="*/ 19050 h 476250"/>
                  <a:gd name="connsiteX2" fmla="*/ 254969 w 254969"/>
                  <a:gd name="connsiteY2" fmla="*/ 476250 h 476250"/>
                  <a:gd name="connsiteX3" fmla="*/ 0 w 254969"/>
                  <a:gd name="connsiteY3" fmla="*/ 476250 h 476250"/>
                  <a:gd name="connsiteX4" fmla="*/ 142875 w 254969"/>
                  <a:gd name="connsiteY4" fmla="*/ 0 h 476250"/>
                  <a:gd name="connsiteX0" fmla="*/ 119062 w 231156"/>
                  <a:gd name="connsiteY0" fmla="*/ 0 h 476250"/>
                  <a:gd name="connsiteX1" fmla="*/ 231156 w 231156"/>
                  <a:gd name="connsiteY1" fmla="*/ 19050 h 476250"/>
                  <a:gd name="connsiteX2" fmla="*/ 231156 w 231156"/>
                  <a:gd name="connsiteY2" fmla="*/ 476250 h 476250"/>
                  <a:gd name="connsiteX3" fmla="*/ 0 w 231156"/>
                  <a:gd name="connsiteY3" fmla="*/ 402431 h 476250"/>
                  <a:gd name="connsiteX4" fmla="*/ 119062 w 231156"/>
                  <a:gd name="connsiteY4" fmla="*/ 0 h 476250"/>
                  <a:gd name="connsiteX0" fmla="*/ 119062 w 231156"/>
                  <a:gd name="connsiteY0" fmla="*/ 0 h 723900"/>
                  <a:gd name="connsiteX1" fmla="*/ 231156 w 231156"/>
                  <a:gd name="connsiteY1" fmla="*/ 19050 h 723900"/>
                  <a:gd name="connsiteX2" fmla="*/ 23987 w 231156"/>
                  <a:gd name="connsiteY2" fmla="*/ 723900 h 723900"/>
                  <a:gd name="connsiteX3" fmla="*/ 0 w 231156"/>
                  <a:gd name="connsiteY3" fmla="*/ 402431 h 723900"/>
                  <a:gd name="connsiteX4" fmla="*/ 119062 w 231156"/>
                  <a:gd name="connsiteY4" fmla="*/ 0 h 723900"/>
                  <a:gd name="connsiteX0" fmla="*/ 119062 w 119062"/>
                  <a:gd name="connsiteY0" fmla="*/ 0 h 723900"/>
                  <a:gd name="connsiteX1" fmla="*/ 85900 w 119062"/>
                  <a:gd name="connsiteY1" fmla="*/ 502444 h 723900"/>
                  <a:gd name="connsiteX2" fmla="*/ 23987 w 119062"/>
                  <a:gd name="connsiteY2" fmla="*/ 723900 h 723900"/>
                  <a:gd name="connsiteX3" fmla="*/ 0 w 119062"/>
                  <a:gd name="connsiteY3" fmla="*/ 402431 h 723900"/>
                  <a:gd name="connsiteX4" fmla="*/ 119062 w 119062"/>
                  <a:gd name="connsiteY4" fmla="*/ 0 h 723900"/>
                  <a:gd name="connsiteX0" fmla="*/ 119062 w 126381"/>
                  <a:gd name="connsiteY0" fmla="*/ 0 h 723900"/>
                  <a:gd name="connsiteX1" fmla="*/ 126381 w 126381"/>
                  <a:gd name="connsiteY1" fmla="*/ 390525 h 723900"/>
                  <a:gd name="connsiteX2" fmla="*/ 23987 w 126381"/>
                  <a:gd name="connsiteY2" fmla="*/ 723900 h 723900"/>
                  <a:gd name="connsiteX3" fmla="*/ 0 w 126381"/>
                  <a:gd name="connsiteY3" fmla="*/ 402431 h 723900"/>
                  <a:gd name="connsiteX4" fmla="*/ 119062 w 126381"/>
                  <a:gd name="connsiteY4" fmla="*/ 0 h 723900"/>
                  <a:gd name="connsiteX0" fmla="*/ 135730 w 143049"/>
                  <a:gd name="connsiteY0" fmla="*/ 0 h 723900"/>
                  <a:gd name="connsiteX1" fmla="*/ 143049 w 143049"/>
                  <a:gd name="connsiteY1" fmla="*/ 390525 h 723900"/>
                  <a:gd name="connsiteX2" fmla="*/ 40655 w 143049"/>
                  <a:gd name="connsiteY2" fmla="*/ 723900 h 723900"/>
                  <a:gd name="connsiteX3" fmla="*/ 0 w 143049"/>
                  <a:gd name="connsiteY3" fmla="*/ 357188 h 723900"/>
                  <a:gd name="connsiteX4" fmla="*/ 135730 w 143049"/>
                  <a:gd name="connsiteY4" fmla="*/ 0 h 723900"/>
                  <a:gd name="connsiteX0" fmla="*/ 195088 w 202407"/>
                  <a:gd name="connsiteY0" fmla="*/ 0 h 571500"/>
                  <a:gd name="connsiteX1" fmla="*/ 202407 w 202407"/>
                  <a:gd name="connsiteY1" fmla="*/ 390525 h 571500"/>
                  <a:gd name="connsiteX2" fmla="*/ 0 w 202407"/>
                  <a:gd name="connsiteY2" fmla="*/ 571500 h 571500"/>
                  <a:gd name="connsiteX3" fmla="*/ 59358 w 202407"/>
                  <a:gd name="connsiteY3" fmla="*/ 357188 h 571500"/>
                  <a:gd name="connsiteX4" fmla="*/ 195088 w 202407"/>
                  <a:gd name="connsiteY4" fmla="*/ 0 h 571500"/>
                  <a:gd name="connsiteX0" fmla="*/ 195088 w 204788"/>
                  <a:gd name="connsiteY0" fmla="*/ 0 h 640556"/>
                  <a:gd name="connsiteX1" fmla="*/ 204788 w 204788"/>
                  <a:gd name="connsiteY1" fmla="*/ 640556 h 640556"/>
                  <a:gd name="connsiteX2" fmla="*/ 0 w 204788"/>
                  <a:gd name="connsiteY2" fmla="*/ 571500 h 640556"/>
                  <a:gd name="connsiteX3" fmla="*/ 59358 w 204788"/>
                  <a:gd name="connsiteY3" fmla="*/ 357188 h 640556"/>
                  <a:gd name="connsiteX4" fmla="*/ 195088 w 204788"/>
                  <a:gd name="connsiteY4" fmla="*/ 0 h 640556"/>
                  <a:gd name="connsiteX0" fmla="*/ 121270 w 204788"/>
                  <a:gd name="connsiteY0" fmla="*/ 150018 h 283368"/>
                  <a:gd name="connsiteX1" fmla="*/ 204788 w 204788"/>
                  <a:gd name="connsiteY1" fmla="*/ 283368 h 283368"/>
                  <a:gd name="connsiteX2" fmla="*/ 0 w 204788"/>
                  <a:gd name="connsiteY2" fmla="*/ 214312 h 283368"/>
                  <a:gd name="connsiteX3" fmla="*/ 59358 w 204788"/>
                  <a:gd name="connsiteY3" fmla="*/ 0 h 283368"/>
                  <a:gd name="connsiteX4" fmla="*/ 121270 w 204788"/>
                  <a:gd name="connsiteY4" fmla="*/ 150018 h 283368"/>
                  <a:gd name="connsiteX0" fmla="*/ 192707 w 204788"/>
                  <a:gd name="connsiteY0" fmla="*/ 114300 h 283368"/>
                  <a:gd name="connsiteX1" fmla="*/ 204788 w 204788"/>
                  <a:gd name="connsiteY1" fmla="*/ 283368 h 283368"/>
                  <a:gd name="connsiteX2" fmla="*/ 0 w 204788"/>
                  <a:gd name="connsiteY2" fmla="*/ 214312 h 283368"/>
                  <a:gd name="connsiteX3" fmla="*/ 59358 w 204788"/>
                  <a:gd name="connsiteY3" fmla="*/ 0 h 283368"/>
                  <a:gd name="connsiteX4" fmla="*/ 192707 w 204788"/>
                  <a:gd name="connsiteY4" fmla="*/ 114300 h 283368"/>
                  <a:gd name="connsiteX0" fmla="*/ 133349 w 145430"/>
                  <a:gd name="connsiteY0" fmla="*/ 114300 h 283368"/>
                  <a:gd name="connsiteX1" fmla="*/ 145430 w 145430"/>
                  <a:gd name="connsiteY1" fmla="*/ 283368 h 283368"/>
                  <a:gd name="connsiteX2" fmla="*/ 66848 w 145430"/>
                  <a:gd name="connsiteY2" fmla="*/ 138112 h 283368"/>
                  <a:gd name="connsiteX3" fmla="*/ 0 w 145430"/>
                  <a:gd name="connsiteY3" fmla="*/ 0 h 283368"/>
                  <a:gd name="connsiteX4" fmla="*/ 133349 w 145430"/>
                  <a:gd name="connsiteY4" fmla="*/ 114300 h 283368"/>
                  <a:gd name="connsiteX0" fmla="*/ 133349 w 145430"/>
                  <a:gd name="connsiteY0" fmla="*/ 114300 h 283368"/>
                  <a:gd name="connsiteX1" fmla="*/ 145430 w 145430"/>
                  <a:gd name="connsiteY1" fmla="*/ 283368 h 283368"/>
                  <a:gd name="connsiteX2" fmla="*/ 19223 w 145430"/>
                  <a:gd name="connsiteY2" fmla="*/ 176212 h 283368"/>
                  <a:gd name="connsiteX3" fmla="*/ 0 w 145430"/>
                  <a:gd name="connsiteY3" fmla="*/ 0 h 283368"/>
                  <a:gd name="connsiteX4" fmla="*/ 133349 w 145430"/>
                  <a:gd name="connsiteY4" fmla="*/ 114300 h 283368"/>
                  <a:gd name="connsiteX0" fmla="*/ 133349 w 138287"/>
                  <a:gd name="connsiteY0" fmla="*/ 114300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33349 w 138287"/>
                  <a:gd name="connsiteY4" fmla="*/ 114300 h 276224"/>
                  <a:gd name="connsiteX0" fmla="*/ 126205 w 138287"/>
                  <a:gd name="connsiteY0" fmla="*/ 107156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26205 w 138287"/>
                  <a:gd name="connsiteY4" fmla="*/ 107156 h 276224"/>
                  <a:gd name="connsiteX0" fmla="*/ 126205 w 138287"/>
                  <a:gd name="connsiteY0" fmla="*/ 107156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26205 w 138287"/>
                  <a:gd name="connsiteY4" fmla="*/ 107156 h 276224"/>
                  <a:gd name="connsiteX0" fmla="*/ 128586 w 138287"/>
                  <a:gd name="connsiteY0" fmla="*/ 119063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28586 w 138287"/>
                  <a:gd name="connsiteY4" fmla="*/ 119063 h 276224"/>
                  <a:gd name="connsiteX0" fmla="*/ 133348 w 143049"/>
                  <a:gd name="connsiteY0" fmla="*/ 126207 h 283368"/>
                  <a:gd name="connsiteX1" fmla="*/ 143049 w 143049"/>
                  <a:gd name="connsiteY1" fmla="*/ 283368 h 283368"/>
                  <a:gd name="connsiteX2" fmla="*/ 23985 w 143049"/>
                  <a:gd name="connsiteY2" fmla="*/ 183356 h 283368"/>
                  <a:gd name="connsiteX3" fmla="*/ 0 w 143049"/>
                  <a:gd name="connsiteY3" fmla="*/ 0 h 283368"/>
                  <a:gd name="connsiteX4" fmla="*/ 133348 w 143049"/>
                  <a:gd name="connsiteY4" fmla="*/ 126207 h 283368"/>
                  <a:gd name="connsiteX0" fmla="*/ 133348 w 143049"/>
                  <a:gd name="connsiteY0" fmla="*/ 126207 h 283368"/>
                  <a:gd name="connsiteX1" fmla="*/ 143049 w 143049"/>
                  <a:gd name="connsiteY1" fmla="*/ 283368 h 283368"/>
                  <a:gd name="connsiteX2" fmla="*/ 23985 w 143049"/>
                  <a:gd name="connsiteY2" fmla="*/ 183356 h 283368"/>
                  <a:gd name="connsiteX3" fmla="*/ 0 w 143049"/>
                  <a:gd name="connsiteY3" fmla="*/ 0 h 283368"/>
                  <a:gd name="connsiteX4" fmla="*/ 133348 w 143049"/>
                  <a:gd name="connsiteY4" fmla="*/ 126207 h 283368"/>
                  <a:gd name="connsiteX0" fmla="*/ 133348 w 143049"/>
                  <a:gd name="connsiteY0" fmla="*/ 126207 h 283368"/>
                  <a:gd name="connsiteX1" fmla="*/ 143049 w 143049"/>
                  <a:gd name="connsiteY1" fmla="*/ 283368 h 283368"/>
                  <a:gd name="connsiteX2" fmla="*/ 23985 w 143049"/>
                  <a:gd name="connsiteY2" fmla="*/ 183356 h 283368"/>
                  <a:gd name="connsiteX3" fmla="*/ 0 w 143049"/>
                  <a:gd name="connsiteY3" fmla="*/ 0 h 283368"/>
                  <a:gd name="connsiteX4" fmla="*/ 133348 w 143049"/>
                  <a:gd name="connsiteY4" fmla="*/ 126207 h 28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049" h="283368">
                    <a:moveTo>
                      <a:pt x="133348" y="126207"/>
                    </a:moveTo>
                    <a:cubicBezTo>
                      <a:pt x="137375" y="182563"/>
                      <a:pt x="141403" y="222249"/>
                      <a:pt x="143049" y="283368"/>
                    </a:cubicBezTo>
                    <a:lnTo>
                      <a:pt x="23985" y="183356"/>
                    </a:lnTo>
                    <a:cubicBezTo>
                      <a:pt x="23134" y="143668"/>
                      <a:pt x="17520" y="84932"/>
                      <a:pt x="0" y="0"/>
                    </a:cubicBezTo>
                    <a:lnTo>
                      <a:pt x="133348" y="126207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6484712" y="1479358"/>
                <a:ext cx="330082" cy="5323190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16215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16215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16215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583948"/>
                  <a:gd name="connsiteY0" fmla="*/ 0 h 6047756"/>
                  <a:gd name="connsiteX1" fmla="*/ 35210 w 583948"/>
                  <a:gd name="connsiteY1" fmla="*/ 2616215 h 6047756"/>
                  <a:gd name="connsiteX2" fmla="*/ 494902 w 583948"/>
                  <a:gd name="connsiteY2" fmla="*/ 3786382 h 6047756"/>
                  <a:gd name="connsiteX3" fmla="*/ 583948 w 583948"/>
                  <a:gd name="connsiteY3" fmla="*/ 6047756 h 6047756"/>
                  <a:gd name="connsiteX0" fmla="*/ 0 w 583948"/>
                  <a:gd name="connsiteY0" fmla="*/ 0 h 6047756"/>
                  <a:gd name="connsiteX1" fmla="*/ 35210 w 583948"/>
                  <a:gd name="connsiteY1" fmla="*/ 2616215 h 6047756"/>
                  <a:gd name="connsiteX2" fmla="*/ 524391 w 583948"/>
                  <a:gd name="connsiteY2" fmla="*/ 3791792 h 6047756"/>
                  <a:gd name="connsiteX3" fmla="*/ 583948 w 583948"/>
                  <a:gd name="connsiteY3" fmla="*/ 6047756 h 6047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948" h="6047756">
                    <a:moveTo>
                      <a:pt x="0" y="0"/>
                    </a:moveTo>
                    <a:lnTo>
                      <a:pt x="35210" y="2616215"/>
                    </a:lnTo>
                    <a:cubicBezTo>
                      <a:pt x="44285" y="3223499"/>
                      <a:pt x="502679" y="3206149"/>
                      <a:pt x="524391" y="3791792"/>
                    </a:cubicBezTo>
                    <a:cubicBezTo>
                      <a:pt x="524223" y="3891914"/>
                      <a:pt x="584116" y="5947634"/>
                      <a:pt x="583948" y="6047756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Freeform 19"/>
            <p:cNvSpPr/>
            <p:nvPr/>
          </p:nvSpPr>
          <p:spPr>
            <a:xfrm>
              <a:off x="7175362" y="3262164"/>
              <a:ext cx="911392" cy="2020067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96 w 43788"/>
                <a:gd name="connsiteY5" fmla="*/ 1047875 h 7461106"/>
                <a:gd name="connsiteX6" fmla="*/ 36327 w 43788"/>
                <a:gd name="connsiteY6" fmla="*/ 1731542 h 7461106"/>
                <a:gd name="connsiteX7" fmla="*/ 36463 w 43788"/>
                <a:gd name="connsiteY7" fmla="*/ 3830219 h 7461106"/>
                <a:gd name="connsiteX8" fmla="*/ 38487 w 43788"/>
                <a:gd name="connsiteY8" fmla="*/ 6156785 h 7461106"/>
                <a:gd name="connsiteX9" fmla="*/ 41665 w 43788"/>
                <a:gd name="connsiteY9" fmla="*/ 7263533 h 7461106"/>
                <a:gd name="connsiteX10" fmla="*/ 43788 w 43788"/>
                <a:gd name="connsiteY10" fmla="*/ 7461106 h 7461106"/>
                <a:gd name="connsiteX0" fmla="*/ 0 w 43788"/>
                <a:gd name="connsiteY0" fmla="*/ 0 h 7503004"/>
                <a:gd name="connsiteX1" fmla="*/ 1672 w 43788"/>
                <a:gd name="connsiteY1" fmla="*/ 380620 h 7503004"/>
                <a:gd name="connsiteX2" fmla="*/ 6607 w 43788"/>
                <a:gd name="connsiteY2" fmla="*/ 890299 h 7503004"/>
                <a:gd name="connsiteX3" fmla="*/ 26977 w 43788"/>
                <a:gd name="connsiteY3" fmla="*/ 864161 h 7503004"/>
                <a:gd name="connsiteX4" fmla="*/ 29600 w 43788"/>
                <a:gd name="connsiteY4" fmla="*/ 1047236 h 7503004"/>
                <a:gd name="connsiteX5" fmla="*/ 34696 w 43788"/>
                <a:gd name="connsiteY5" fmla="*/ 1047875 h 7503004"/>
                <a:gd name="connsiteX6" fmla="*/ 36327 w 43788"/>
                <a:gd name="connsiteY6" fmla="*/ 1731542 h 7503004"/>
                <a:gd name="connsiteX7" fmla="*/ 36463 w 43788"/>
                <a:gd name="connsiteY7" fmla="*/ 3830219 h 7503004"/>
                <a:gd name="connsiteX8" fmla="*/ 38487 w 43788"/>
                <a:gd name="connsiteY8" fmla="*/ 6156785 h 7503004"/>
                <a:gd name="connsiteX9" fmla="*/ 40895 w 43788"/>
                <a:gd name="connsiteY9" fmla="*/ 7353476 h 7503004"/>
                <a:gd name="connsiteX10" fmla="*/ 43788 w 43788"/>
                <a:gd name="connsiteY10" fmla="*/ 7461106 h 750300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298"/>
                <a:gd name="connsiteX1" fmla="*/ 1672 w 43788"/>
                <a:gd name="connsiteY1" fmla="*/ 380620 h 7461298"/>
                <a:gd name="connsiteX2" fmla="*/ 6607 w 43788"/>
                <a:gd name="connsiteY2" fmla="*/ 890299 h 7461298"/>
                <a:gd name="connsiteX3" fmla="*/ 26977 w 43788"/>
                <a:gd name="connsiteY3" fmla="*/ 864161 h 7461298"/>
                <a:gd name="connsiteX4" fmla="*/ 29600 w 43788"/>
                <a:gd name="connsiteY4" fmla="*/ 1047236 h 7461298"/>
                <a:gd name="connsiteX5" fmla="*/ 34678 w 43788"/>
                <a:gd name="connsiteY5" fmla="*/ 568177 h 7461298"/>
                <a:gd name="connsiteX6" fmla="*/ 36510 w 43788"/>
                <a:gd name="connsiteY6" fmla="*/ 1349282 h 7461298"/>
                <a:gd name="connsiteX7" fmla="*/ 36866 w 43788"/>
                <a:gd name="connsiteY7" fmla="*/ 3402986 h 7461298"/>
                <a:gd name="connsiteX8" fmla="*/ 38604 w 43788"/>
                <a:gd name="connsiteY8" fmla="*/ 6043137 h 7461298"/>
                <a:gd name="connsiteX9" fmla="*/ 38652 w 43788"/>
                <a:gd name="connsiteY9" fmla="*/ 6344166 h 7461298"/>
                <a:gd name="connsiteX10" fmla="*/ 40895 w 43788"/>
                <a:gd name="connsiteY10" fmla="*/ 7353476 h 7461298"/>
                <a:gd name="connsiteX11" fmla="*/ 42016 w 43788"/>
                <a:gd name="connsiteY11" fmla="*/ 7362306 h 7461298"/>
                <a:gd name="connsiteX12" fmla="*/ 43788 w 43788"/>
                <a:gd name="connsiteY12" fmla="*/ 7461106 h 7461298"/>
                <a:gd name="connsiteX0" fmla="*/ 0 w 43788"/>
                <a:gd name="connsiteY0" fmla="*/ 0 h 7461241"/>
                <a:gd name="connsiteX1" fmla="*/ 1672 w 43788"/>
                <a:gd name="connsiteY1" fmla="*/ 380620 h 7461241"/>
                <a:gd name="connsiteX2" fmla="*/ 6607 w 43788"/>
                <a:gd name="connsiteY2" fmla="*/ 890299 h 7461241"/>
                <a:gd name="connsiteX3" fmla="*/ 26977 w 43788"/>
                <a:gd name="connsiteY3" fmla="*/ 864161 h 7461241"/>
                <a:gd name="connsiteX4" fmla="*/ 29600 w 43788"/>
                <a:gd name="connsiteY4" fmla="*/ 1047236 h 7461241"/>
                <a:gd name="connsiteX5" fmla="*/ 34678 w 43788"/>
                <a:gd name="connsiteY5" fmla="*/ 568177 h 7461241"/>
                <a:gd name="connsiteX6" fmla="*/ 36510 w 43788"/>
                <a:gd name="connsiteY6" fmla="*/ 1349282 h 7461241"/>
                <a:gd name="connsiteX7" fmla="*/ 36866 w 43788"/>
                <a:gd name="connsiteY7" fmla="*/ 3402986 h 7461241"/>
                <a:gd name="connsiteX8" fmla="*/ 38604 w 43788"/>
                <a:gd name="connsiteY8" fmla="*/ 6043137 h 7461241"/>
                <a:gd name="connsiteX9" fmla="*/ 38652 w 43788"/>
                <a:gd name="connsiteY9" fmla="*/ 6344166 h 7461241"/>
                <a:gd name="connsiteX10" fmla="*/ 40895 w 43788"/>
                <a:gd name="connsiteY10" fmla="*/ 7353476 h 7461241"/>
                <a:gd name="connsiteX11" fmla="*/ 42016 w 43788"/>
                <a:gd name="connsiteY11" fmla="*/ 7362306 h 7461241"/>
                <a:gd name="connsiteX12" fmla="*/ 43788 w 43788"/>
                <a:gd name="connsiteY12" fmla="*/ 7461106 h 7461241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78 w 43788"/>
                <a:gd name="connsiteY5" fmla="*/ 568177 h 7461106"/>
                <a:gd name="connsiteX6" fmla="*/ 36510 w 43788"/>
                <a:gd name="connsiteY6" fmla="*/ 1349282 h 7461106"/>
                <a:gd name="connsiteX7" fmla="*/ 36866 w 43788"/>
                <a:gd name="connsiteY7" fmla="*/ 3402986 h 7461106"/>
                <a:gd name="connsiteX8" fmla="*/ 38604 w 43788"/>
                <a:gd name="connsiteY8" fmla="*/ 6043137 h 7461106"/>
                <a:gd name="connsiteX9" fmla="*/ 38652 w 43788"/>
                <a:gd name="connsiteY9" fmla="*/ 6344166 h 7461106"/>
                <a:gd name="connsiteX10" fmla="*/ 40895 w 43788"/>
                <a:gd name="connsiteY10" fmla="*/ 7353476 h 7461106"/>
                <a:gd name="connsiteX11" fmla="*/ 42016 w 43788"/>
                <a:gd name="connsiteY11" fmla="*/ 7362306 h 7461106"/>
                <a:gd name="connsiteX12" fmla="*/ 43788 w 43788"/>
                <a:gd name="connsiteY12" fmla="*/ 7461106 h 7461106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668 w 43916"/>
                <a:gd name="connsiteY2" fmla="*/ 882801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5448 w 43916"/>
                <a:gd name="connsiteY1" fmla="*/ 1040204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589"/>
                <a:gd name="connsiteY0" fmla="*/ 1096411 h 6901062"/>
                <a:gd name="connsiteX1" fmla="*/ 3121 w 31589"/>
                <a:gd name="connsiteY1" fmla="*/ 472666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71 w 31754"/>
                <a:gd name="connsiteY9" fmla="*/ 5626719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108605 h 6913256"/>
                <a:gd name="connsiteX1" fmla="*/ 1799 w 31754"/>
                <a:gd name="connsiteY1" fmla="*/ 664747 h 6913256"/>
                <a:gd name="connsiteX2" fmla="*/ 5543 w 31754"/>
                <a:gd name="connsiteY2" fmla="*/ 319963 h 6913256"/>
                <a:gd name="connsiteX3" fmla="*/ 14815 w 31754"/>
                <a:gd name="connsiteY3" fmla="*/ 308817 h 6913256"/>
                <a:gd name="connsiteX4" fmla="*/ 22516 w 31754"/>
                <a:gd name="connsiteY4" fmla="*/ 12833 h 6913256"/>
                <a:gd name="connsiteX5" fmla="*/ 24348 w 31754"/>
                <a:gd name="connsiteY5" fmla="*/ 793938 h 6913256"/>
                <a:gd name="connsiteX6" fmla="*/ 24704 w 31754"/>
                <a:gd name="connsiteY6" fmla="*/ 2847642 h 6913256"/>
                <a:gd name="connsiteX7" fmla="*/ 26479 w 31754"/>
                <a:gd name="connsiteY7" fmla="*/ 5457811 h 6913256"/>
                <a:gd name="connsiteX8" fmla="*/ 26490 w 31754"/>
                <a:gd name="connsiteY8" fmla="*/ 5586448 h 6913256"/>
                <a:gd name="connsiteX9" fmla="*/ 29228 w 31754"/>
                <a:gd name="connsiteY9" fmla="*/ 6798132 h 6913256"/>
                <a:gd name="connsiteX10" fmla="*/ 29909 w 31754"/>
                <a:gd name="connsiteY10" fmla="*/ 6799469 h 6913256"/>
                <a:gd name="connsiteX11" fmla="*/ 31754 w 31754"/>
                <a:gd name="connsiteY11" fmla="*/ 6913256 h 6913256"/>
                <a:gd name="connsiteX0" fmla="*/ 0 w 31754"/>
                <a:gd name="connsiteY0" fmla="*/ 1109722 h 6914373"/>
                <a:gd name="connsiteX1" fmla="*/ 1799 w 31754"/>
                <a:gd name="connsiteY1" fmla="*/ 665864 h 6914373"/>
                <a:gd name="connsiteX2" fmla="*/ 5543 w 31754"/>
                <a:gd name="connsiteY2" fmla="*/ 321080 h 6914373"/>
                <a:gd name="connsiteX3" fmla="*/ 22516 w 31754"/>
                <a:gd name="connsiteY3" fmla="*/ 13950 h 6914373"/>
                <a:gd name="connsiteX4" fmla="*/ 24348 w 31754"/>
                <a:gd name="connsiteY4" fmla="*/ 795055 h 6914373"/>
                <a:gd name="connsiteX5" fmla="*/ 24704 w 31754"/>
                <a:gd name="connsiteY5" fmla="*/ 2848759 h 6914373"/>
                <a:gd name="connsiteX6" fmla="*/ 26479 w 31754"/>
                <a:gd name="connsiteY6" fmla="*/ 5458928 h 6914373"/>
                <a:gd name="connsiteX7" fmla="*/ 26490 w 31754"/>
                <a:gd name="connsiteY7" fmla="*/ 5587565 h 6914373"/>
                <a:gd name="connsiteX8" fmla="*/ 29228 w 31754"/>
                <a:gd name="connsiteY8" fmla="*/ 6799249 h 6914373"/>
                <a:gd name="connsiteX9" fmla="*/ 29909 w 31754"/>
                <a:gd name="connsiteY9" fmla="*/ 6800586 h 6914373"/>
                <a:gd name="connsiteX10" fmla="*/ 31754 w 31754"/>
                <a:gd name="connsiteY10" fmla="*/ 6914373 h 6914373"/>
                <a:gd name="connsiteX0" fmla="*/ 0 w 31754"/>
                <a:gd name="connsiteY0" fmla="*/ 856165 h 6660816"/>
                <a:gd name="connsiteX1" fmla="*/ 1799 w 31754"/>
                <a:gd name="connsiteY1" fmla="*/ 412307 h 6660816"/>
                <a:gd name="connsiteX2" fmla="*/ 5543 w 31754"/>
                <a:gd name="connsiteY2" fmla="*/ 67523 h 6660816"/>
                <a:gd name="connsiteX3" fmla="*/ 22461 w 31754"/>
                <a:gd name="connsiteY3" fmla="*/ 75193 h 6660816"/>
                <a:gd name="connsiteX4" fmla="*/ 24348 w 31754"/>
                <a:gd name="connsiteY4" fmla="*/ 541498 h 6660816"/>
                <a:gd name="connsiteX5" fmla="*/ 24704 w 31754"/>
                <a:gd name="connsiteY5" fmla="*/ 2595202 h 6660816"/>
                <a:gd name="connsiteX6" fmla="*/ 26479 w 31754"/>
                <a:gd name="connsiteY6" fmla="*/ 5205371 h 6660816"/>
                <a:gd name="connsiteX7" fmla="*/ 26490 w 31754"/>
                <a:gd name="connsiteY7" fmla="*/ 5334008 h 6660816"/>
                <a:gd name="connsiteX8" fmla="*/ 29228 w 31754"/>
                <a:gd name="connsiteY8" fmla="*/ 6545692 h 6660816"/>
                <a:gd name="connsiteX9" fmla="*/ 29909 w 31754"/>
                <a:gd name="connsiteY9" fmla="*/ 6547029 h 6660816"/>
                <a:gd name="connsiteX10" fmla="*/ 31754 w 31754"/>
                <a:gd name="connsiteY10" fmla="*/ 6660816 h 6660816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4348 w 31754"/>
                <a:gd name="connsiteY4" fmla="*/ 474066 h 6593384"/>
                <a:gd name="connsiteX5" fmla="*/ 24704 w 31754"/>
                <a:gd name="connsiteY5" fmla="*/ 2527770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3889 w 31754"/>
                <a:gd name="connsiteY4" fmla="*/ 489056 h 6593384"/>
                <a:gd name="connsiteX5" fmla="*/ 24704 w 31754"/>
                <a:gd name="connsiteY5" fmla="*/ 2527770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3889 w 31754"/>
                <a:gd name="connsiteY4" fmla="*/ 489056 h 6593384"/>
                <a:gd name="connsiteX5" fmla="*/ 24062 w 31754"/>
                <a:gd name="connsiteY5" fmla="*/ 2557751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29955"/>
                <a:gd name="connsiteY0" fmla="*/ 344875 h 6593384"/>
                <a:gd name="connsiteX1" fmla="*/ 3744 w 29955"/>
                <a:gd name="connsiteY1" fmla="*/ 91 h 6593384"/>
                <a:gd name="connsiteX2" fmla="*/ 20662 w 29955"/>
                <a:gd name="connsiteY2" fmla="*/ 7761 h 6593384"/>
                <a:gd name="connsiteX3" fmla="*/ 22090 w 29955"/>
                <a:gd name="connsiteY3" fmla="*/ 489056 h 6593384"/>
                <a:gd name="connsiteX4" fmla="*/ 22263 w 29955"/>
                <a:gd name="connsiteY4" fmla="*/ 2557751 h 6593384"/>
                <a:gd name="connsiteX5" fmla="*/ 24680 w 29955"/>
                <a:gd name="connsiteY5" fmla="*/ 5137939 h 6593384"/>
                <a:gd name="connsiteX6" fmla="*/ 24691 w 29955"/>
                <a:gd name="connsiteY6" fmla="*/ 5266576 h 6593384"/>
                <a:gd name="connsiteX7" fmla="*/ 27429 w 29955"/>
                <a:gd name="connsiteY7" fmla="*/ 6478260 h 6593384"/>
                <a:gd name="connsiteX8" fmla="*/ 28110 w 29955"/>
                <a:gd name="connsiteY8" fmla="*/ 6479597 h 6593384"/>
                <a:gd name="connsiteX9" fmla="*/ 29955 w 29955"/>
                <a:gd name="connsiteY9" fmla="*/ 6593384 h 6593384"/>
                <a:gd name="connsiteX0" fmla="*/ 0 w 26211"/>
                <a:gd name="connsiteY0" fmla="*/ 0 h 6593293"/>
                <a:gd name="connsiteX1" fmla="*/ 16918 w 26211"/>
                <a:gd name="connsiteY1" fmla="*/ 7670 h 6593293"/>
                <a:gd name="connsiteX2" fmla="*/ 18346 w 26211"/>
                <a:gd name="connsiteY2" fmla="*/ 488965 h 6593293"/>
                <a:gd name="connsiteX3" fmla="*/ 18519 w 26211"/>
                <a:gd name="connsiteY3" fmla="*/ 2557660 h 6593293"/>
                <a:gd name="connsiteX4" fmla="*/ 20936 w 26211"/>
                <a:gd name="connsiteY4" fmla="*/ 5137848 h 6593293"/>
                <a:gd name="connsiteX5" fmla="*/ 20947 w 26211"/>
                <a:gd name="connsiteY5" fmla="*/ 5266485 h 6593293"/>
                <a:gd name="connsiteX6" fmla="*/ 23685 w 26211"/>
                <a:gd name="connsiteY6" fmla="*/ 6478169 h 6593293"/>
                <a:gd name="connsiteX7" fmla="*/ 24366 w 26211"/>
                <a:gd name="connsiteY7" fmla="*/ 6479506 h 6593293"/>
                <a:gd name="connsiteX8" fmla="*/ 26211 w 26211"/>
                <a:gd name="connsiteY8" fmla="*/ 6593293 h 6593293"/>
                <a:gd name="connsiteX0" fmla="*/ 0 w 9293"/>
                <a:gd name="connsiteY0" fmla="*/ -1 h 6585622"/>
                <a:gd name="connsiteX1" fmla="*/ 1428 w 9293"/>
                <a:gd name="connsiteY1" fmla="*/ 481294 h 6585622"/>
                <a:gd name="connsiteX2" fmla="*/ 1601 w 9293"/>
                <a:gd name="connsiteY2" fmla="*/ 2549989 h 6585622"/>
                <a:gd name="connsiteX3" fmla="*/ 4018 w 9293"/>
                <a:gd name="connsiteY3" fmla="*/ 5130177 h 6585622"/>
                <a:gd name="connsiteX4" fmla="*/ 4029 w 9293"/>
                <a:gd name="connsiteY4" fmla="*/ 5258814 h 6585622"/>
                <a:gd name="connsiteX5" fmla="*/ 6767 w 9293"/>
                <a:gd name="connsiteY5" fmla="*/ 6470498 h 6585622"/>
                <a:gd name="connsiteX6" fmla="*/ 7448 w 9293"/>
                <a:gd name="connsiteY6" fmla="*/ 6471835 h 6585622"/>
                <a:gd name="connsiteX7" fmla="*/ 9293 w 9293"/>
                <a:gd name="connsiteY7" fmla="*/ 6585622 h 6585622"/>
                <a:gd name="connsiteX0" fmla="*/ 0 w 8463"/>
                <a:gd name="connsiteY0" fmla="*/ 0 h 9269"/>
                <a:gd name="connsiteX1" fmla="*/ 186 w 8463"/>
                <a:gd name="connsiteY1" fmla="*/ 3141 h 9269"/>
                <a:gd name="connsiteX2" fmla="*/ 2787 w 8463"/>
                <a:gd name="connsiteY2" fmla="*/ 7059 h 9269"/>
                <a:gd name="connsiteX3" fmla="*/ 2799 w 8463"/>
                <a:gd name="connsiteY3" fmla="*/ 7254 h 9269"/>
                <a:gd name="connsiteX4" fmla="*/ 5745 w 8463"/>
                <a:gd name="connsiteY4" fmla="*/ 9094 h 9269"/>
                <a:gd name="connsiteX5" fmla="*/ 6478 w 8463"/>
                <a:gd name="connsiteY5" fmla="*/ 9096 h 9269"/>
                <a:gd name="connsiteX6" fmla="*/ 8463 w 8463"/>
                <a:gd name="connsiteY6" fmla="*/ 9269 h 9269"/>
                <a:gd name="connsiteX0" fmla="*/ 412 w 9806"/>
                <a:gd name="connsiteY0" fmla="*/ 0 h 9828"/>
                <a:gd name="connsiteX1" fmla="*/ 26 w 9806"/>
                <a:gd name="connsiteY1" fmla="*/ 3217 h 9828"/>
                <a:gd name="connsiteX2" fmla="*/ 3099 w 9806"/>
                <a:gd name="connsiteY2" fmla="*/ 7444 h 9828"/>
                <a:gd name="connsiteX3" fmla="*/ 3113 w 9806"/>
                <a:gd name="connsiteY3" fmla="*/ 7654 h 9828"/>
                <a:gd name="connsiteX4" fmla="*/ 6594 w 9806"/>
                <a:gd name="connsiteY4" fmla="*/ 9639 h 9828"/>
                <a:gd name="connsiteX5" fmla="*/ 7460 w 9806"/>
                <a:gd name="connsiteY5" fmla="*/ 9641 h 9828"/>
                <a:gd name="connsiteX6" fmla="*/ 9806 w 9806"/>
                <a:gd name="connsiteY6" fmla="*/ 9828 h 9828"/>
                <a:gd name="connsiteX0" fmla="*/ 0 w 9580"/>
                <a:gd name="connsiteY0" fmla="*/ 0 h 10000"/>
                <a:gd name="connsiteX1" fmla="*/ 225 w 9580"/>
                <a:gd name="connsiteY1" fmla="*/ 3261 h 10000"/>
                <a:gd name="connsiteX2" fmla="*/ 2740 w 9580"/>
                <a:gd name="connsiteY2" fmla="*/ 7574 h 10000"/>
                <a:gd name="connsiteX3" fmla="*/ 2755 w 9580"/>
                <a:gd name="connsiteY3" fmla="*/ 7788 h 10000"/>
                <a:gd name="connsiteX4" fmla="*/ 6304 w 9580"/>
                <a:gd name="connsiteY4" fmla="*/ 9808 h 10000"/>
                <a:gd name="connsiteX5" fmla="*/ 7188 w 9580"/>
                <a:gd name="connsiteY5" fmla="*/ 9810 h 10000"/>
                <a:gd name="connsiteX6" fmla="*/ 9580 w 958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2860 w 10000"/>
                <a:gd name="connsiteY2" fmla="*/ 7574 h 10000"/>
                <a:gd name="connsiteX3" fmla="*/ 2876 w 10000"/>
                <a:gd name="connsiteY3" fmla="*/ 7788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2860 w 10000"/>
                <a:gd name="connsiteY2" fmla="*/ 7574 h 10000"/>
                <a:gd name="connsiteX3" fmla="*/ 2876 w 10000"/>
                <a:gd name="connsiteY3" fmla="*/ 7788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2860 w 10000"/>
                <a:gd name="connsiteY2" fmla="*/ 7574 h 10000"/>
                <a:gd name="connsiteX3" fmla="*/ 3149 w 10000"/>
                <a:gd name="connsiteY3" fmla="*/ 7800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3133 w 10000"/>
                <a:gd name="connsiteY2" fmla="*/ 7337 h 10000"/>
                <a:gd name="connsiteX3" fmla="*/ 3149 w 10000"/>
                <a:gd name="connsiteY3" fmla="*/ 7800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3133 w 10000"/>
                <a:gd name="connsiteY2" fmla="*/ 7337 h 10000"/>
                <a:gd name="connsiteX3" fmla="*/ 3149 w 10000"/>
                <a:gd name="connsiteY3" fmla="*/ 7800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178 w 9830"/>
                <a:gd name="connsiteY0" fmla="*/ 0 h 10012"/>
                <a:gd name="connsiteX1" fmla="*/ 40 w 9830"/>
                <a:gd name="connsiteY1" fmla="*/ 2548 h 10012"/>
                <a:gd name="connsiteX2" fmla="*/ 2963 w 9830"/>
                <a:gd name="connsiteY2" fmla="*/ 7349 h 10012"/>
                <a:gd name="connsiteX3" fmla="*/ 2979 w 9830"/>
                <a:gd name="connsiteY3" fmla="*/ 7812 h 10012"/>
                <a:gd name="connsiteX4" fmla="*/ 6410 w 9830"/>
                <a:gd name="connsiteY4" fmla="*/ 9820 h 10012"/>
                <a:gd name="connsiteX5" fmla="*/ 7333 w 9830"/>
                <a:gd name="connsiteY5" fmla="*/ 9822 h 10012"/>
                <a:gd name="connsiteX6" fmla="*/ 9830 w 9830"/>
                <a:gd name="connsiteY6" fmla="*/ 10012 h 10012"/>
                <a:gd name="connsiteX0" fmla="*/ 0 w 9819"/>
                <a:gd name="connsiteY0" fmla="*/ 0 h 10000"/>
                <a:gd name="connsiteX1" fmla="*/ 214 w 9819"/>
                <a:gd name="connsiteY1" fmla="*/ 2557 h 10000"/>
                <a:gd name="connsiteX2" fmla="*/ 2833 w 9819"/>
                <a:gd name="connsiteY2" fmla="*/ 7340 h 10000"/>
                <a:gd name="connsiteX3" fmla="*/ 2850 w 9819"/>
                <a:gd name="connsiteY3" fmla="*/ 7803 h 10000"/>
                <a:gd name="connsiteX4" fmla="*/ 6340 w 9819"/>
                <a:gd name="connsiteY4" fmla="*/ 9808 h 10000"/>
                <a:gd name="connsiteX5" fmla="*/ 7279 w 9819"/>
                <a:gd name="connsiteY5" fmla="*/ 9810 h 10000"/>
                <a:gd name="connsiteX6" fmla="*/ 9819 w 9819"/>
                <a:gd name="connsiteY6" fmla="*/ 10000 h 10000"/>
                <a:gd name="connsiteX0" fmla="*/ 0 w 10000"/>
                <a:gd name="connsiteY0" fmla="*/ 0 h 10000"/>
                <a:gd name="connsiteX1" fmla="*/ 218 w 10000"/>
                <a:gd name="connsiteY1" fmla="*/ 2844 h 10000"/>
                <a:gd name="connsiteX2" fmla="*/ 2885 w 10000"/>
                <a:gd name="connsiteY2" fmla="*/ 7340 h 10000"/>
                <a:gd name="connsiteX3" fmla="*/ 2903 w 10000"/>
                <a:gd name="connsiteY3" fmla="*/ 7803 h 10000"/>
                <a:gd name="connsiteX4" fmla="*/ 6457 w 10000"/>
                <a:gd name="connsiteY4" fmla="*/ 9808 h 10000"/>
                <a:gd name="connsiteX5" fmla="*/ 7413 w 10000"/>
                <a:gd name="connsiteY5" fmla="*/ 9810 h 10000"/>
                <a:gd name="connsiteX6" fmla="*/ 10000 w 10000"/>
                <a:gd name="connsiteY6" fmla="*/ 10000 h 10000"/>
                <a:gd name="connsiteX0" fmla="*/ 0 w 10051"/>
                <a:gd name="connsiteY0" fmla="*/ 0 h 10000"/>
                <a:gd name="connsiteX1" fmla="*/ 269 w 10051"/>
                <a:gd name="connsiteY1" fmla="*/ 2844 h 10000"/>
                <a:gd name="connsiteX2" fmla="*/ 2936 w 10051"/>
                <a:gd name="connsiteY2" fmla="*/ 7340 h 10000"/>
                <a:gd name="connsiteX3" fmla="*/ 2954 w 10051"/>
                <a:gd name="connsiteY3" fmla="*/ 7803 h 10000"/>
                <a:gd name="connsiteX4" fmla="*/ 6508 w 10051"/>
                <a:gd name="connsiteY4" fmla="*/ 9808 h 10000"/>
                <a:gd name="connsiteX5" fmla="*/ 7464 w 10051"/>
                <a:gd name="connsiteY5" fmla="*/ 9810 h 10000"/>
                <a:gd name="connsiteX6" fmla="*/ 10051 w 10051"/>
                <a:gd name="connsiteY6" fmla="*/ 10000 h 10000"/>
                <a:gd name="connsiteX0" fmla="*/ 113 w 9830"/>
                <a:gd name="connsiteY0" fmla="*/ 0 h 10037"/>
                <a:gd name="connsiteX1" fmla="*/ 48 w 9830"/>
                <a:gd name="connsiteY1" fmla="*/ 2881 h 10037"/>
                <a:gd name="connsiteX2" fmla="*/ 2715 w 9830"/>
                <a:gd name="connsiteY2" fmla="*/ 7377 h 10037"/>
                <a:gd name="connsiteX3" fmla="*/ 2733 w 9830"/>
                <a:gd name="connsiteY3" fmla="*/ 7840 h 10037"/>
                <a:gd name="connsiteX4" fmla="*/ 6287 w 9830"/>
                <a:gd name="connsiteY4" fmla="*/ 9845 h 10037"/>
                <a:gd name="connsiteX5" fmla="*/ 7243 w 9830"/>
                <a:gd name="connsiteY5" fmla="*/ 9847 h 10037"/>
                <a:gd name="connsiteX6" fmla="*/ 9830 w 9830"/>
                <a:gd name="connsiteY6" fmla="*/ 10037 h 10037"/>
                <a:gd name="connsiteX0" fmla="*/ 0 w 9885"/>
                <a:gd name="connsiteY0" fmla="*/ 0 h 10000"/>
                <a:gd name="connsiteX1" fmla="*/ 484 w 9885"/>
                <a:gd name="connsiteY1" fmla="*/ 2882 h 10000"/>
                <a:gd name="connsiteX2" fmla="*/ 2647 w 9885"/>
                <a:gd name="connsiteY2" fmla="*/ 7350 h 10000"/>
                <a:gd name="connsiteX3" fmla="*/ 2665 w 9885"/>
                <a:gd name="connsiteY3" fmla="*/ 7811 h 10000"/>
                <a:gd name="connsiteX4" fmla="*/ 6281 w 9885"/>
                <a:gd name="connsiteY4" fmla="*/ 9809 h 10000"/>
                <a:gd name="connsiteX5" fmla="*/ 7253 w 9885"/>
                <a:gd name="connsiteY5" fmla="*/ 9811 h 10000"/>
                <a:gd name="connsiteX6" fmla="*/ 9885 w 9885"/>
                <a:gd name="connsiteY6" fmla="*/ 10000 h 10000"/>
                <a:gd name="connsiteX0" fmla="*/ 0 w 10000"/>
                <a:gd name="connsiteY0" fmla="*/ 0 h 10000"/>
                <a:gd name="connsiteX1" fmla="*/ 490 w 10000"/>
                <a:gd name="connsiteY1" fmla="*/ 2882 h 10000"/>
                <a:gd name="connsiteX2" fmla="*/ 2678 w 10000"/>
                <a:gd name="connsiteY2" fmla="*/ 7350 h 10000"/>
                <a:gd name="connsiteX3" fmla="*/ 2696 w 10000"/>
                <a:gd name="connsiteY3" fmla="*/ 7811 h 10000"/>
                <a:gd name="connsiteX4" fmla="*/ 6354 w 10000"/>
                <a:gd name="connsiteY4" fmla="*/ 9809 h 10000"/>
                <a:gd name="connsiteX5" fmla="*/ 7337 w 10000"/>
                <a:gd name="connsiteY5" fmla="*/ 9811 h 10000"/>
                <a:gd name="connsiteX6" fmla="*/ 10000 w 10000"/>
                <a:gd name="connsiteY6" fmla="*/ 10000 h 10000"/>
                <a:gd name="connsiteX0" fmla="*/ 0 w 10106"/>
                <a:gd name="connsiteY0" fmla="*/ 0 h 10510"/>
                <a:gd name="connsiteX1" fmla="*/ 596 w 10106"/>
                <a:gd name="connsiteY1" fmla="*/ 3392 h 10510"/>
                <a:gd name="connsiteX2" fmla="*/ 2784 w 10106"/>
                <a:gd name="connsiteY2" fmla="*/ 7860 h 10510"/>
                <a:gd name="connsiteX3" fmla="*/ 2802 w 10106"/>
                <a:gd name="connsiteY3" fmla="*/ 8321 h 10510"/>
                <a:gd name="connsiteX4" fmla="*/ 6460 w 10106"/>
                <a:gd name="connsiteY4" fmla="*/ 10319 h 10510"/>
                <a:gd name="connsiteX5" fmla="*/ 7443 w 10106"/>
                <a:gd name="connsiteY5" fmla="*/ 10321 h 10510"/>
                <a:gd name="connsiteX6" fmla="*/ 10106 w 10106"/>
                <a:gd name="connsiteY6" fmla="*/ 10510 h 10510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828 w 10132"/>
                <a:gd name="connsiteY3" fmla="*/ 8358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828 w 10132"/>
                <a:gd name="connsiteY3" fmla="*/ 8358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828 w 10132"/>
                <a:gd name="connsiteY3" fmla="*/ 8358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854 w 10132"/>
                <a:gd name="connsiteY3" fmla="*/ 8383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695 w 10132"/>
                <a:gd name="connsiteY3" fmla="*/ 8557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678 w 10132"/>
                <a:gd name="connsiteY2" fmla="*/ 7785 h 10547"/>
                <a:gd name="connsiteX3" fmla="*/ 2695 w 10132"/>
                <a:gd name="connsiteY3" fmla="*/ 8557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625 w 10132"/>
                <a:gd name="connsiteY2" fmla="*/ 7673 h 10547"/>
                <a:gd name="connsiteX3" fmla="*/ 2695 w 10132"/>
                <a:gd name="connsiteY3" fmla="*/ 8557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625 w 10132"/>
                <a:gd name="connsiteY2" fmla="*/ 7673 h 10547"/>
                <a:gd name="connsiteX3" fmla="*/ 2695 w 10132"/>
                <a:gd name="connsiteY3" fmla="*/ 8557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2" h="10547">
                  <a:moveTo>
                    <a:pt x="0" y="0"/>
                  </a:moveTo>
                  <a:cubicBezTo>
                    <a:pt x="163" y="961"/>
                    <a:pt x="459" y="2468"/>
                    <a:pt x="622" y="3429"/>
                  </a:cubicBezTo>
                  <a:cubicBezTo>
                    <a:pt x="1135" y="5739"/>
                    <a:pt x="2435" y="5380"/>
                    <a:pt x="2625" y="7673"/>
                  </a:cubicBezTo>
                  <a:cubicBezTo>
                    <a:pt x="2648" y="7968"/>
                    <a:pt x="2672" y="8262"/>
                    <a:pt x="2695" y="8557"/>
                  </a:cubicBezTo>
                  <a:cubicBezTo>
                    <a:pt x="2817" y="9616"/>
                    <a:pt x="3928" y="10354"/>
                    <a:pt x="6486" y="10356"/>
                  </a:cubicBezTo>
                  <a:lnTo>
                    <a:pt x="7469" y="10358"/>
                  </a:lnTo>
                  <a:cubicBezTo>
                    <a:pt x="8243" y="10326"/>
                    <a:pt x="9643" y="10468"/>
                    <a:pt x="10132" y="10547"/>
                  </a:cubicBezTo>
                </a:path>
              </a:pathLst>
            </a:custGeom>
            <a:ln w="38100" cmpd="sng">
              <a:solidFill>
                <a:srgbClr val="002060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26371" y="3268145"/>
              <a:ext cx="311372" cy="297571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866"/>
                <a:gd name="connsiteY0" fmla="*/ 0 h 10174394"/>
                <a:gd name="connsiteX1" fmla="*/ 1672 w 41866"/>
                <a:gd name="connsiteY1" fmla="*/ 380620 h 10174394"/>
                <a:gd name="connsiteX2" fmla="*/ 6607 w 41866"/>
                <a:gd name="connsiteY2" fmla="*/ 890299 h 10174394"/>
                <a:gd name="connsiteX3" fmla="*/ 26977 w 41866"/>
                <a:gd name="connsiteY3" fmla="*/ 864161 h 10174394"/>
                <a:gd name="connsiteX4" fmla="*/ 29600 w 41866"/>
                <a:gd name="connsiteY4" fmla="*/ 1047236 h 10174394"/>
                <a:gd name="connsiteX5" fmla="*/ 34696 w 41866"/>
                <a:gd name="connsiteY5" fmla="*/ 1047875 h 10174394"/>
                <a:gd name="connsiteX6" fmla="*/ 36327 w 41866"/>
                <a:gd name="connsiteY6" fmla="*/ 1731542 h 10174394"/>
                <a:gd name="connsiteX7" fmla="*/ 36628 w 41866"/>
                <a:gd name="connsiteY7" fmla="*/ 3830219 h 10174394"/>
                <a:gd name="connsiteX8" fmla="*/ 38469 w 41866"/>
                <a:gd name="connsiteY8" fmla="*/ 6006879 h 10174394"/>
                <a:gd name="connsiteX9" fmla="*/ 41738 w 41866"/>
                <a:gd name="connsiteY9" fmla="*/ 7196076 h 10174394"/>
                <a:gd name="connsiteX10" fmla="*/ 39202 w 41866"/>
                <a:gd name="connsiteY10" fmla="*/ 10174394 h 10174394"/>
                <a:gd name="connsiteX0" fmla="*/ 0 w 41861"/>
                <a:gd name="connsiteY0" fmla="*/ 0 h 10181888"/>
                <a:gd name="connsiteX1" fmla="*/ 1672 w 41861"/>
                <a:gd name="connsiteY1" fmla="*/ 380620 h 10181888"/>
                <a:gd name="connsiteX2" fmla="*/ 6607 w 41861"/>
                <a:gd name="connsiteY2" fmla="*/ 890299 h 10181888"/>
                <a:gd name="connsiteX3" fmla="*/ 26977 w 41861"/>
                <a:gd name="connsiteY3" fmla="*/ 864161 h 10181888"/>
                <a:gd name="connsiteX4" fmla="*/ 29600 w 41861"/>
                <a:gd name="connsiteY4" fmla="*/ 1047236 h 10181888"/>
                <a:gd name="connsiteX5" fmla="*/ 34696 w 41861"/>
                <a:gd name="connsiteY5" fmla="*/ 1047875 h 10181888"/>
                <a:gd name="connsiteX6" fmla="*/ 36327 w 41861"/>
                <a:gd name="connsiteY6" fmla="*/ 1731542 h 10181888"/>
                <a:gd name="connsiteX7" fmla="*/ 36628 w 41861"/>
                <a:gd name="connsiteY7" fmla="*/ 3830219 h 10181888"/>
                <a:gd name="connsiteX8" fmla="*/ 38469 w 41861"/>
                <a:gd name="connsiteY8" fmla="*/ 6006879 h 10181888"/>
                <a:gd name="connsiteX9" fmla="*/ 41738 w 41861"/>
                <a:gd name="connsiteY9" fmla="*/ 7196076 h 10181888"/>
                <a:gd name="connsiteX10" fmla="*/ 39000 w 41861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469 w 39153"/>
                <a:gd name="connsiteY8" fmla="*/ 6006879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000"/>
                <a:gd name="connsiteY0" fmla="*/ 0 h 10181888"/>
                <a:gd name="connsiteX1" fmla="*/ 1672 w 39000"/>
                <a:gd name="connsiteY1" fmla="*/ 380620 h 10181888"/>
                <a:gd name="connsiteX2" fmla="*/ 6607 w 39000"/>
                <a:gd name="connsiteY2" fmla="*/ 890299 h 10181888"/>
                <a:gd name="connsiteX3" fmla="*/ 26977 w 39000"/>
                <a:gd name="connsiteY3" fmla="*/ 864161 h 10181888"/>
                <a:gd name="connsiteX4" fmla="*/ 29600 w 39000"/>
                <a:gd name="connsiteY4" fmla="*/ 1047236 h 10181888"/>
                <a:gd name="connsiteX5" fmla="*/ 34696 w 39000"/>
                <a:gd name="connsiteY5" fmla="*/ 1047875 h 10181888"/>
                <a:gd name="connsiteX6" fmla="*/ 36327 w 39000"/>
                <a:gd name="connsiteY6" fmla="*/ 1731542 h 10181888"/>
                <a:gd name="connsiteX7" fmla="*/ 36628 w 39000"/>
                <a:gd name="connsiteY7" fmla="*/ 3830219 h 10181888"/>
                <a:gd name="connsiteX8" fmla="*/ 38212 w 39000"/>
                <a:gd name="connsiteY8" fmla="*/ 5984392 h 10181888"/>
                <a:gd name="connsiteX9" fmla="*/ 38858 w 39000"/>
                <a:gd name="connsiteY9" fmla="*/ 6753853 h 10181888"/>
                <a:gd name="connsiteX10" fmla="*/ 39000 w 39000"/>
                <a:gd name="connsiteY10" fmla="*/ 10181888 h 10181888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8858 w 39459"/>
                <a:gd name="connsiteY9" fmla="*/ 6753853 h 10624110"/>
                <a:gd name="connsiteX10" fmla="*/ 39459 w 39459"/>
                <a:gd name="connsiteY10" fmla="*/ 10624110 h 10624110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9225 w 39459"/>
                <a:gd name="connsiteY9" fmla="*/ 7218562 h 10624110"/>
                <a:gd name="connsiteX10" fmla="*/ 39459 w 39459"/>
                <a:gd name="connsiteY10" fmla="*/ 10624110 h 10624110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25 w 39441"/>
                <a:gd name="connsiteY9" fmla="*/ 7218562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7769"/>
                <a:gd name="connsiteY0" fmla="*/ 0 h 10273471"/>
                <a:gd name="connsiteX1" fmla="*/ 4935 w 37769"/>
                <a:gd name="connsiteY1" fmla="*/ 509679 h 10273471"/>
                <a:gd name="connsiteX2" fmla="*/ 25305 w 37769"/>
                <a:gd name="connsiteY2" fmla="*/ 483541 h 10273471"/>
                <a:gd name="connsiteX3" fmla="*/ 27928 w 37769"/>
                <a:gd name="connsiteY3" fmla="*/ 666616 h 10273471"/>
                <a:gd name="connsiteX4" fmla="*/ 33024 w 37769"/>
                <a:gd name="connsiteY4" fmla="*/ 667255 h 10273471"/>
                <a:gd name="connsiteX5" fmla="*/ 34655 w 37769"/>
                <a:gd name="connsiteY5" fmla="*/ 1350922 h 10273471"/>
                <a:gd name="connsiteX6" fmla="*/ 34956 w 37769"/>
                <a:gd name="connsiteY6" fmla="*/ 3449599 h 10273471"/>
                <a:gd name="connsiteX7" fmla="*/ 37590 w 37769"/>
                <a:gd name="connsiteY7" fmla="*/ 6800466 h 10273471"/>
                <a:gd name="connsiteX8" fmla="*/ 37769 w 37769"/>
                <a:gd name="connsiteY8" fmla="*/ 10273471 h 10273471"/>
                <a:gd name="connsiteX0" fmla="*/ 0 w 32834"/>
                <a:gd name="connsiteY0" fmla="*/ 26138 h 9789930"/>
                <a:gd name="connsiteX1" fmla="*/ 20370 w 32834"/>
                <a:gd name="connsiteY1" fmla="*/ 0 h 9789930"/>
                <a:gd name="connsiteX2" fmla="*/ 22993 w 32834"/>
                <a:gd name="connsiteY2" fmla="*/ 183075 h 9789930"/>
                <a:gd name="connsiteX3" fmla="*/ 28089 w 32834"/>
                <a:gd name="connsiteY3" fmla="*/ 183714 h 9789930"/>
                <a:gd name="connsiteX4" fmla="*/ 29720 w 32834"/>
                <a:gd name="connsiteY4" fmla="*/ 867381 h 9789930"/>
                <a:gd name="connsiteX5" fmla="*/ 30021 w 32834"/>
                <a:gd name="connsiteY5" fmla="*/ 2966058 h 9789930"/>
                <a:gd name="connsiteX6" fmla="*/ 32655 w 32834"/>
                <a:gd name="connsiteY6" fmla="*/ 6316925 h 9789930"/>
                <a:gd name="connsiteX7" fmla="*/ 32834 w 32834"/>
                <a:gd name="connsiteY7" fmla="*/ 9789930 h 9789930"/>
                <a:gd name="connsiteX0" fmla="*/ 0 w 32834"/>
                <a:gd name="connsiteY0" fmla="*/ 2220056 h 11983848"/>
                <a:gd name="connsiteX1" fmla="*/ 20370 w 32834"/>
                <a:gd name="connsiteY1" fmla="*/ 2193918 h 11983848"/>
                <a:gd name="connsiteX2" fmla="*/ 22993 w 32834"/>
                <a:gd name="connsiteY2" fmla="*/ 2376993 h 11983848"/>
                <a:gd name="connsiteX3" fmla="*/ 31228 w 32834"/>
                <a:gd name="connsiteY3" fmla="*/ 0 h 11983848"/>
                <a:gd name="connsiteX4" fmla="*/ 29720 w 32834"/>
                <a:gd name="connsiteY4" fmla="*/ 3061299 h 11983848"/>
                <a:gd name="connsiteX5" fmla="*/ 30021 w 32834"/>
                <a:gd name="connsiteY5" fmla="*/ 5159976 h 11983848"/>
                <a:gd name="connsiteX6" fmla="*/ 32655 w 32834"/>
                <a:gd name="connsiteY6" fmla="*/ 8510843 h 11983848"/>
                <a:gd name="connsiteX7" fmla="*/ 32834 w 32834"/>
                <a:gd name="connsiteY7" fmla="*/ 11983848 h 11983848"/>
                <a:gd name="connsiteX0" fmla="*/ 0 w 32834"/>
                <a:gd name="connsiteY0" fmla="*/ 436834 h 10200626"/>
                <a:gd name="connsiteX1" fmla="*/ 20370 w 32834"/>
                <a:gd name="connsiteY1" fmla="*/ 410696 h 10200626"/>
                <a:gd name="connsiteX2" fmla="*/ 22993 w 32834"/>
                <a:gd name="connsiteY2" fmla="*/ 593771 h 10200626"/>
                <a:gd name="connsiteX3" fmla="*/ 31228 w 32834"/>
                <a:gd name="connsiteY3" fmla="*/ 0 h 10200626"/>
                <a:gd name="connsiteX4" fmla="*/ 29720 w 32834"/>
                <a:gd name="connsiteY4" fmla="*/ 1278077 h 10200626"/>
                <a:gd name="connsiteX5" fmla="*/ 30021 w 32834"/>
                <a:gd name="connsiteY5" fmla="*/ 3376754 h 10200626"/>
                <a:gd name="connsiteX6" fmla="*/ 32655 w 32834"/>
                <a:gd name="connsiteY6" fmla="*/ 6727621 h 10200626"/>
                <a:gd name="connsiteX7" fmla="*/ 32834 w 32834"/>
                <a:gd name="connsiteY7" fmla="*/ 10200626 h 10200626"/>
                <a:gd name="connsiteX0" fmla="*/ 0 w 32834"/>
                <a:gd name="connsiteY0" fmla="*/ 2064274 h 11828066"/>
                <a:gd name="connsiteX1" fmla="*/ 20370 w 32834"/>
                <a:gd name="connsiteY1" fmla="*/ 2038136 h 11828066"/>
                <a:gd name="connsiteX2" fmla="*/ 31415 w 32834"/>
                <a:gd name="connsiteY2" fmla="*/ 0 h 11828066"/>
                <a:gd name="connsiteX3" fmla="*/ 31228 w 32834"/>
                <a:gd name="connsiteY3" fmla="*/ 1627440 h 11828066"/>
                <a:gd name="connsiteX4" fmla="*/ 29720 w 32834"/>
                <a:gd name="connsiteY4" fmla="*/ 2905517 h 11828066"/>
                <a:gd name="connsiteX5" fmla="*/ 30021 w 32834"/>
                <a:gd name="connsiteY5" fmla="*/ 5004194 h 11828066"/>
                <a:gd name="connsiteX6" fmla="*/ 32655 w 32834"/>
                <a:gd name="connsiteY6" fmla="*/ 8355061 h 11828066"/>
                <a:gd name="connsiteX7" fmla="*/ 32834 w 32834"/>
                <a:gd name="connsiteY7" fmla="*/ 11828066 h 11828066"/>
                <a:gd name="connsiteX0" fmla="*/ 0 w 32834"/>
                <a:gd name="connsiteY0" fmla="*/ 2064274 h 11828066"/>
                <a:gd name="connsiteX1" fmla="*/ 31415 w 32834"/>
                <a:gd name="connsiteY1" fmla="*/ 0 h 11828066"/>
                <a:gd name="connsiteX2" fmla="*/ 31228 w 32834"/>
                <a:gd name="connsiteY2" fmla="*/ 1627440 h 11828066"/>
                <a:gd name="connsiteX3" fmla="*/ 29720 w 32834"/>
                <a:gd name="connsiteY3" fmla="*/ 2905517 h 11828066"/>
                <a:gd name="connsiteX4" fmla="*/ 30021 w 32834"/>
                <a:gd name="connsiteY4" fmla="*/ 5004194 h 11828066"/>
                <a:gd name="connsiteX5" fmla="*/ 32655 w 32834"/>
                <a:gd name="connsiteY5" fmla="*/ 8355061 h 11828066"/>
                <a:gd name="connsiteX6" fmla="*/ 32834 w 32834"/>
                <a:gd name="connsiteY6" fmla="*/ 11828066 h 11828066"/>
                <a:gd name="connsiteX0" fmla="*/ 1696 w 3115"/>
                <a:gd name="connsiteY0" fmla="*/ 0 h 11828066"/>
                <a:gd name="connsiteX1" fmla="*/ 1509 w 3115"/>
                <a:gd name="connsiteY1" fmla="*/ 1627440 h 11828066"/>
                <a:gd name="connsiteX2" fmla="*/ 1 w 3115"/>
                <a:gd name="connsiteY2" fmla="*/ 2905517 h 11828066"/>
                <a:gd name="connsiteX3" fmla="*/ 302 w 3115"/>
                <a:gd name="connsiteY3" fmla="*/ 5004194 h 11828066"/>
                <a:gd name="connsiteX4" fmla="*/ 2936 w 3115"/>
                <a:gd name="connsiteY4" fmla="*/ 8355061 h 11828066"/>
                <a:gd name="connsiteX5" fmla="*/ 3115 w 3115"/>
                <a:gd name="connsiteY5" fmla="*/ 11828066 h 11828066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736 w 10000"/>
                <a:gd name="connsiteY3" fmla="*/ 4592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206 w 10000"/>
                <a:gd name="connsiteY3" fmla="*/ 4611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4265 w 8820"/>
                <a:gd name="connsiteY0" fmla="*/ 0 h 10000"/>
                <a:gd name="connsiteX1" fmla="*/ 3664 w 8820"/>
                <a:gd name="connsiteY1" fmla="*/ 1376 h 10000"/>
                <a:gd name="connsiteX2" fmla="*/ 4064 w 8820"/>
                <a:gd name="connsiteY2" fmla="*/ 3216 h 10000"/>
                <a:gd name="connsiteX3" fmla="*/ 26 w 8820"/>
                <a:gd name="connsiteY3" fmla="*/ 4611 h 10000"/>
                <a:gd name="connsiteX4" fmla="*/ 8245 w 8820"/>
                <a:gd name="connsiteY4" fmla="*/ 7064 h 10000"/>
                <a:gd name="connsiteX5" fmla="*/ 8820 w 8820"/>
                <a:gd name="connsiteY5" fmla="*/ 10000 h 10000"/>
                <a:gd name="connsiteX0" fmla="*/ 4504 w 9668"/>
                <a:gd name="connsiteY0" fmla="*/ 0 h 10000"/>
                <a:gd name="connsiteX1" fmla="*/ 3822 w 9668"/>
                <a:gd name="connsiteY1" fmla="*/ 1376 h 10000"/>
                <a:gd name="connsiteX2" fmla="*/ 4276 w 9668"/>
                <a:gd name="connsiteY2" fmla="*/ 3216 h 10000"/>
                <a:gd name="connsiteX3" fmla="*/ 31 w 9668"/>
                <a:gd name="connsiteY3" fmla="*/ 4693 h 10000"/>
                <a:gd name="connsiteX4" fmla="*/ 9016 w 9668"/>
                <a:gd name="connsiteY4" fmla="*/ 7064 h 10000"/>
                <a:gd name="connsiteX5" fmla="*/ 9668 w 9668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77 w 10018"/>
                <a:gd name="connsiteY0" fmla="*/ 0 h 10000"/>
                <a:gd name="connsiteX1" fmla="*/ 3971 w 10018"/>
                <a:gd name="connsiteY1" fmla="*/ 1376 h 10000"/>
                <a:gd name="connsiteX2" fmla="*/ 4441 w 10018"/>
                <a:gd name="connsiteY2" fmla="*/ 3216 h 10000"/>
                <a:gd name="connsiteX3" fmla="*/ 50 w 10018"/>
                <a:gd name="connsiteY3" fmla="*/ 4756 h 10000"/>
                <a:gd name="connsiteX4" fmla="*/ 9344 w 10018"/>
                <a:gd name="connsiteY4" fmla="*/ 7064 h 10000"/>
                <a:gd name="connsiteX5" fmla="*/ 10018 w 10018"/>
                <a:gd name="connsiteY5" fmla="*/ 10000 h 10000"/>
                <a:gd name="connsiteX0" fmla="*/ 4677 w 10018"/>
                <a:gd name="connsiteY0" fmla="*/ 0 h 10000"/>
                <a:gd name="connsiteX1" fmla="*/ 3971 w 10018"/>
                <a:gd name="connsiteY1" fmla="*/ 1376 h 10000"/>
                <a:gd name="connsiteX2" fmla="*/ 4579 w 10018"/>
                <a:gd name="connsiteY2" fmla="*/ 3172 h 10000"/>
                <a:gd name="connsiteX3" fmla="*/ 50 w 10018"/>
                <a:gd name="connsiteY3" fmla="*/ 4756 h 10000"/>
                <a:gd name="connsiteX4" fmla="*/ 9344 w 10018"/>
                <a:gd name="connsiteY4" fmla="*/ 7064 h 10000"/>
                <a:gd name="connsiteX5" fmla="*/ 10018 w 10018"/>
                <a:gd name="connsiteY5" fmla="*/ 10000 h 10000"/>
                <a:gd name="connsiteX0" fmla="*/ 4676 w 10017"/>
                <a:gd name="connsiteY0" fmla="*/ 0 h 10000"/>
                <a:gd name="connsiteX1" fmla="*/ 3970 w 10017"/>
                <a:gd name="connsiteY1" fmla="*/ 1376 h 10000"/>
                <a:gd name="connsiteX2" fmla="*/ 4647 w 10017"/>
                <a:gd name="connsiteY2" fmla="*/ 3140 h 10000"/>
                <a:gd name="connsiteX3" fmla="*/ 49 w 10017"/>
                <a:gd name="connsiteY3" fmla="*/ 4756 h 10000"/>
                <a:gd name="connsiteX4" fmla="*/ 9343 w 10017"/>
                <a:gd name="connsiteY4" fmla="*/ 7064 h 10000"/>
                <a:gd name="connsiteX5" fmla="*/ 10017 w 10017"/>
                <a:gd name="connsiteY5" fmla="*/ 10000 h 10000"/>
                <a:gd name="connsiteX0" fmla="*/ 3019 w 10017"/>
                <a:gd name="connsiteY0" fmla="*/ 0 h 10361"/>
                <a:gd name="connsiteX1" fmla="*/ 3970 w 10017"/>
                <a:gd name="connsiteY1" fmla="*/ 1737 h 10361"/>
                <a:gd name="connsiteX2" fmla="*/ 4647 w 10017"/>
                <a:gd name="connsiteY2" fmla="*/ 3501 h 10361"/>
                <a:gd name="connsiteX3" fmla="*/ 49 w 10017"/>
                <a:gd name="connsiteY3" fmla="*/ 5117 h 10361"/>
                <a:gd name="connsiteX4" fmla="*/ 9343 w 10017"/>
                <a:gd name="connsiteY4" fmla="*/ 7425 h 10361"/>
                <a:gd name="connsiteX5" fmla="*/ 10017 w 10017"/>
                <a:gd name="connsiteY5" fmla="*/ 10361 h 10361"/>
                <a:gd name="connsiteX0" fmla="*/ 3019 w 10017"/>
                <a:gd name="connsiteY0" fmla="*/ 0 h 10380"/>
                <a:gd name="connsiteX1" fmla="*/ 3970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3019 w 10017"/>
                <a:gd name="connsiteY0" fmla="*/ 0 h 10380"/>
                <a:gd name="connsiteX1" fmla="*/ 3970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3019 w 10017"/>
                <a:gd name="connsiteY0" fmla="*/ 0 h 10380"/>
                <a:gd name="connsiteX1" fmla="*/ 3625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12 w 10017"/>
                <a:gd name="connsiteY0" fmla="*/ 0 h 10380"/>
                <a:gd name="connsiteX1" fmla="*/ 3625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12 w 10017"/>
                <a:gd name="connsiteY0" fmla="*/ 0 h 10380"/>
                <a:gd name="connsiteX1" fmla="*/ 3349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81 w 10017"/>
                <a:gd name="connsiteY0" fmla="*/ 0 h 10386"/>
                <a:gd name="connsiteX1" fmla="*/ 3349 w 10017"/>
                <a:gd name="connsiteY1" fmla="*/ 1762 h 10386"/>
                <a:gd name="connsiteX2" fmla="*/ 4647 w 10017"/>
                <a:gd name="connsiteY2" fmla="*/ 3526 h 10386"/>
                <a:gd name="connsiteX3" fmla="*/ 49 w 10017"/>
                <a:gd name="connsiteY3" fmla="*/ 5142 h 10386"/>
                <a:gd name="connsiteX4" fmla="*/ 9343 w 10017"/>
                <a:gd name="connsiteY4" fmla="*/ 7450 h 10386"/>
                <a:gd name="connsiteX5" fmla="*/ 10017 w 10017"/>
                <a:gd name="connsiteY5" fmla="*/ 10386 h 10386"/>
                <a:gd name="connsiteX0" fmla="*/ 2881 w 10017"/>
                <a:gd name="connsiteY0" fmla="*/ 0 h 10386"/>
                <a:gd name="connsiteX1" fmla="*/ 3349 w 10017"/>
                <a:gd name="connsiteY1" fmla="*/ 1762 h 10386"/>
                <a:gd name="connsiteX2" fmla="*/ 4647 w 10017"/>
                <a:gd name="connsiteY2" fmla="*/ 3526 h 10386"/>
                <a:gd name="connsiteX3" fmla="*/ 49 w 10017"/>
                <a:gd name="connsiteY3" fmla="*/ 5142 h 10386"/>
                <a:gd name="connsiteX4" fmla="*/ 9343 w 10017"/>
                <a:gd name="connsiteY4" fmla="*/ 7450 h 10386"/>
                <a:gd name="connsiteX5" fmla="*/ 10017 w 10017"/>
                <a:gd name="connsiteY5" fmla="*/ 10386 h 10386"/>
                <a:gd name="connsiteX0" fmla="*/ 3349 w 10017"/>
                <a:gd name="connsiteY0" fmla="*/ 0 h 8624"/>
                <a:gd name="connsiteX1" fmla="*/ 4647 w 10017"/>
                <a:gd name="connsiteY1" fmla="*/ 1764 h 8624"/>
                <a:gd name="connsiteX2" fmla="*/ 49 w 10017"/>
                <a:gd name="connsiteY2" fmla="*/ 3380 h 8624"/>
                <a:gd name="connsiteX3" fmla="*/ 9343 w 10017"/>
                <a:gd name="connsiteY3" fmla="*/ 5688 h 8624"/>
                <a:gd name="connsiteX4" fmla="*/ 10017 w 10017"/>
                <a:gd name="connsiteY4" fmla="*/ 8624 h 8624"/>
                <a:gd name="connsiteX0" fmla="*/ 4639 w 10000"/>
                <a:gd name="connsiteY0" fmla="*/ 0 h 7955"/>
                <a:gd name="connsiteX1" fmla="*/ 49 w 10000"/>
                <a:gd name="connsiteY1" fmla="*/ 1874 h 7955"/>
                <a:gd name="connsiteX2" fmla="*/ 9327 w 10000"/>
                <a:gd name="connsiteY2" fmla="*/ 4551 h 7955"/>
                <a:gd name="connsiteX3" fmla="*/ 10000 w 10000"/>
                <a:gd name="connsiteY3" fmla="*/ 7955 h 7955"/>
                <a:gd name="connsiteX0" fmla="*/ 354 w 10127"/>
                <a:gd name="connsiteY0" fmla="*/ 0 h 11053"/>
                <a:gd name="connsiteX1" fmla="*/ 176 w 10127"/>
                <a:gd name="connsiteY1" fmla="*/ 3409 h 11053"/>
                <a:gd name="connsiteX2" fmla="*/ 9454 w 10127"/>
                <a:gd name="connsiteY2" fmla="*/ 6774 h 11053"/>
                <a:gd name="connsiteX3" fmla="*/ 10127 w 10127"/>
                <a:gd name="connsiteY3" fmla="*/ 11053 h 11053"/>
                <a:gd name="connsiteX0" fmla="*/ 479 w 10114"/>
                <a:gd name="connsiteY0" fmla="*/ 0 h 11136"/>
                <a:gd name="connsiteX1" fmla="*/ 163 w 10114"/>
                <a:gd name="connsiteY1" fmla="*/ 3492 h 11136"/>
                <a:gd name="connsiteX2" fmla="*/ 9441 w 10114"/>
                <a:gd name="connsiteY2" fmla="*/ 6857 h 11136"/>
                <a:gd name="connsiteX3" fmla="*/ 10114 w 10114"/>
                <a:gd name="connsiteY3" fmla="*/ 11136 h 11136"/>
                <a:gd name="connsiteX0" fmla="*/ 0 w 9635"/>
                <a:gd name="connsiteY0" fmla="*/ 0 h 11136"/>
                <a:gd name="connsiteX1" fmla="*/ 718 w 9635"/>
                <a:gd name="connsiteY1" fmla="*/ 2180 h 11136"/>
                <a:gd name="connsiteX2" fmla="*/ 8962 w 9635"/>
                <a:gd name="connsiteY2" fmla="*/ 6857 h 11136"/>
                <a:gd name="connsiteX3" fmla="*/ 9635 w 9635"/>
                <a:gd name="connsiteY3" fmla="*/ 11136 h 11136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9302 w 10000"/>
                <a:gd name="connsiteY2" fmla="*/ 6158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9302 w 10000"/>
                <a:gd name="connsiteY2" fmla="*/ 6158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037 w 10000"/>
                <a:gd name="connsiteY2" fmla="*/ 4525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037 w 10000"/>
                <a:gd name="connsiteY2" fmla="*/ 4525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466 w 10000"/>
                <a:gd name="connsiteY2" fmla="*/ 4757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23 w 10000"/>
                <a:gd name="connsiteY2" fmla="*/ 4798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23 w 10000"/>
                <a:gd name="connsiteY2" fmla="*/ 4798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23 w 10000"/>
                <a:gd name="connsiteY2" fmla="*/ 4798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031 w 10000"/>
                <a:gd name="connsiteY1" fmla="*/ 1983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959 w 10000"/>
                <a:gd name="connsiteY1" fmla="*/ 2016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4 w 10000"/>
                <a:gd name="connsiteY1" fmla="*/ 2033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4 w 10000"/>
                <a:gd name="connsiteY1" fmla="*/ 1967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887 w 10000"/>
                <a:gd name="connsiteY1" fmla="*/ 1934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887 w 10000"/>
                <a:gd name="connsiteY1" fmla="*/ 1934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887 w 10000"/>
                <a:gd name="connsiteY1" fmla="*/ 1934 h 10000"/>
                <a:gd name="connsiteX2" fmla="*/ 8395 w 10000"/>
                <a:gd name="connsiteY2" fmla="*/ 4972 h 10000"/>
                <a:gd name="connsiteX3" fmla="*/ 9302 w 10000"/>
                <a:gd name="connsiteY3" fmla="*/ 6349 h 10000"/>
                <a:gd name="connsiteX4" fmla="*/ 10000 w 10000"/>
                <a:gd name="connsiteY4" fmla="*/ 10000 h 10000"/>
                <a:gd name="connsiteX0" fmla="*/ 0 w 9428"/>
                <a:gd name="connsiteY0" fmla="*/ 0 h 10357"/>
                <a:gd name="connsiteX1" fmla="*/ 315 w 9428"/>
                <a:gd name="connsiteY1" fmla="*/ 2291 h 10357"/>
                <a:gd name="connsiteX2" fmla="*/ 7823 w 9428"/>
                <a:gd name="connsiteY2" fmla="*/ 5329 h 10357"/>
                <a:gd name="connsiteX3" fmla="*/ 8730 w 9428"/>
                <a:gd name="connsiteY3" fmla="*/ 6706 h 10357"/>
                <a:gd name="connsiteX4" fmla="*/ 9428 w 9428"/>
                <a:gd name="connsiteY4" fmla="*/ 10357 h 10357"/>
                <a:gd name="connsiteX0" fmla="*/ 0 w 9924"/>
                <a:gd name="connsiteY0" fmla="*/ 0 h 10008"/>
                <a:gd name="connsiteX1" fmla="*/ 258 w 9924"/>
                <a:gd name="connsiteY1" fmla="*/ 2220 h 10008"/>
                <a:gd name="connsiteX2" fmla="*/ 8222 w 9924"/>
                <a:gd name="connsiteY2" fmla="*/ 5153 h 10008"/>
                <a:gd name="connsiteX3" fmla="*/ 9184 w 9924"/>
                <a:gd name="connsiteY3" fmla="*/ 6483 h 10008"/>
                <a:gd name="connsiteX4" fmla="*/ 9924 w 9924"/>
                <a:gd name="connsiteY4" fmla="*/ 10008 h 10008"/>
                <a:gd name="connsiteX0" fmla="*/ 0 w 10000"/>
                <a:gd name="connsiteY0" fmla="*/ 0 h 10000"/>
                <a:gd name="connsiteX1" fmla="*/ 1942 w 10000"/>
                <a:gd name="connsiteY1" fmla="*/ 2234 h 10000"/>
                <a:gd name="connsiteX2" fmla="*/ 8285 w 10000"/>
                <a:gd name="connsiteY2" fmla="*/ 5149 h 10000"/>
                <a:gd name="connsiteX3" fmla="*/ 9254 w 10000"/>
                <a:gd name="connsiteY3" fmla="*/ 647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8285 w 10000"/>
                <a:gd name="connsiteY2" fmla="*/ 5149 h 10000"/>
                <a:gd name="connsiteX3" fmla="*/ 9254 w 10000"/>
                <a:gd name="connsiteY3" fmla="*/ 647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8285 w 10000"/>
                <a:gd name="connsiteY2" fmla="*/ 5149 h 10000"/>
                <a:gd name="connsiteX3" fmla="*/ 9254 w 10000"/>
                <a:gd name="connsiteY3" fmla="*/ 647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9254 w 10000"/>
                <a:gd name="connsiteY3" fmla="*/ 647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826 w 10000"/>
                <a:gd name="connsiteY3" fmla="*/ 5622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826 w 10000"/>
                <a:gd name="connsiteY3" fmla="*/ 5622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8055 w 10000"/>
                <a:gd name="connsiteY3" fmla="*/ 560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8055 w 10000"/>
                <a:gd name="connsiteY3" fmla="*/ 560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8055 w 10000"/>
                <a:gd name="connsiteY3" fmla="*/ 560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8055 w 10000"/>
                <a:gd name="connsiteY3" fmla="*/ 5478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979 w 10000"/>
                <a:gd name="connsiteY3" fmla="*/ 544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979 w 10000"/>
                <a:gd name="connsiteY3" fmla="*/ 544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979 w 10000"/>
                <a:gd name="connsiteY3" fmla="*/ 544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750 w 10000"/>
                <a:gd name="connsiteY2" fmla="*/ 4981 h 10000"/>
                <a:gd name="connsiteX3" fmla="*/ 7979 w 10000"/>
                <a:gd name="connsiteY3" fmla="*/ 544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750 w 10000"/>
                <a:gd name="connsiteY2" fmla="*/ 4981 h 10000"/>
                <a:gd name="connsiteX3" fmla="*/ 7903 w 10000"/>
                <a:gd name="connsiteY3" fmla="*/ 5478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750 w 10000"/>
                <a:gd name="connsiteY2" fmla="*/ 4981 h 10000"/>
                <a:gd name="connsiteX3" fmla="*/ 7903 w 10000"/>
                <a:gd name="connsiteY3" fmla="*/ 5478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866" y="2250"/>
                  </a:lnTo>
                  <a:cubicBezTo>
                    <a:pt x="3183" y="3656"/>
                    <a:pt x="7067" y="3490"/>
                    <a:pt x="7750" y="4981"/>
                  </a:cubicBezTo>
                  <a:lnTo>
                    <a:pt x="7903" y="5478"/>
                  </a:lnTo>
                  <a:cubicBezTo>
                    <a:pt x="7899" y="5876"/>
                    <a:pt x="8930" y="5919"/>
                    <a:pt x="9254" y="6478"/>
                  </a:cubicBezTo>
                  <a:cubicBezTo>
                    <a:pt x="9449" y="7697"/>
                    <a:pt x="9804" y="8781"/>
                    <a:pt x="10000" y="10000"/>
                  </a:cubicBezTo>
                </a:path>
              </a:pathLst>
            </a:custGeom>
            <a:ln w="38100" cmpd="sng">
              <a:solidFill>
                <a:srgbClr val="FF00FF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 flipV="1">
              <a:off x="7119364" y="2346611"/>
              <a:ext cx="54441" cy="925053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1855"/>
                <a:gd name="connsiteY0" fmla="*/ 0 h 901939"/>
                <a:gd name="connsiteX1" fmla="*/ 1855 w 1855"/>
                <a:gd name="connsiteY1" fmla="*/ 901939 h 901939"/>
                <a:gd name="connsiteX0" fmla="*/ 0 w 10099"/>
                <a:gd name="connsiteY0" fmla="*/ 0 h 8670"/>
                <a:gd name="connsiteX1" fmla="*/ 10099 w 10099"/>
                <a:gd name="connsiteY1" fmla="*/ 8670 h 8670"/>
                <a:gd name="connsiteX0" fmla="*/ 0 w 10000"/>
                <a:gd name="connsiteY0" fmla="*/ 0 h 9521"/>
                <a:gd name="connsiteX1" fmla="*/ 10000 w 10000"/>
                <a:gd name="connsiteY1" fmla="*/ 9521 h 9521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392"/>
                <a:gd name="connsiteY0" fmla="*/ 0 h 10000"/>
                <a:gd name="connsiteX1" fmla="*/ 10392 w 10392"/>
                <a:gd name="connsiteY1" fmla="*/ 10000 h 10000"/>
                <a:gd name="connsiteX0" fmla="*/ 0 w 10392"/>
                <a:gd name="connsiteY0" fmla="*/ 0 h 10302"/>
                <a:gd name="connsiteX1" fmla="*/ 10392 w 10392"/>
                <a:gd name="connsiteY1" fmla="*/ 10302 h 10302"/>
                <a:gd name="connsiteX0" fmla="*/ 0 w 10392"/>
                <a:gd name="connsiteY0" fmla="*/ 0 h 10604"/>
                <a:gd name="connsiteX1" fmla="*/ 10392 w 10392"/>
                <a:gd name="connsiteY1" fmla="*/ 10604 h 10604"/>
                <a:gd name="connsiteX0" fmla="*/ 0 w 10392"/>
                <a:gd name="connsiteY0" fmla="*/ 0 h 10906"/>
                <a:gd name="connsiteX1" fmla="*/ 10392 w 10392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7455"/>
                <a:gd name="connsiteY0" fmla="*/ 0 h 29859"/>
                <a:gd name="connsiteX1" fmla="*/ 7455 w 7455"/>
                <a:gd name="connsiteY1" fmla="*/ 29859 h 29859"/>
                <a:gd name="connsiteX0" fmla="*/ 379 w 4539"/>
                <a:gd name="connsiteY0" fmla="*/ 0 h 14872"/>
                <a:gd name="connsiteX1" fmla="*/ 3 w 4539"/>
                <a:gd name="connsiteY1" fmla="*/ 14872 h 14872"/>
                <a:gd name="connsiteX0" fmla="*/ 828 w 828"/>
                <a:gd name="connsiteY0" fmla="*/ 0 h 10000"/>
                <a:gd name="connsiteX1" fmla="*/ 0 w 828"/>
                <a:gd name="connsiteY1" fmla="*/ 10000 h 10000"/>
                <a:gd name="connsiteX0" fmla="*/ 51942 w 51942"/>
                <a:gd name="connsiteY0" fmla="*/ 0 h 9977"/>
                <a:gd name="connsiteX1" fmla="*/ 0 w 51942"/>
                <a:gd name="connsiteY1" fmla="*/ 9977 h 9977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  <a:gd name="connsiteX0" fmla="*/ 17402 w 17402"/>
                <a:gd name="connsiteY0" fmla="*/ 0 h 9977"/>
                <a:gd name="connsiteX1" fmla="*/ 3132 w 17402"/>
                <a:gd name="connsiteY1" fmla="*/ 3559 h 9977"/>
                <a:gd name="connsiteX2" fmla="*/ 0 w 17402"/>
                <a:gd name="connsiteY2" fmla="*/ 9977 h 9977"/>
                <a:gd name="connsiteX0" fmla="*/ 9227 w 9227"/>
                <a:gd name="connsiteY0" fmla="*/ 0 h 9282"/>
                <a:gd name="connsiteX1" fmla="*/ 1800 w 9227"/>
                <a:gd name="connsiteY1" fmla="*/ 2849 h 9282"/>
                <a:gd name="connsiteX2" fmla="*/ 0 w 9227"/>
                <a:gd name="connsiteY2" fmla="*/ 9282 h 9282"/>
                <a:gd name="connsiteX0" fmla="*/ 9581 w 9581"/>
                <a:gd name="connsiteY0" fmla="*/ 0 h 9700"/>
                <a:gd name="connsiteX1" fmla="*/ 1951 w 9581"/>
                <a:gd name="connsiteY1" fmla="*/ 2769 h 9700"/>
                <a:gd name="connsiteX2" fmla="*/ 0 w 9581"/>
                <a:gd name="connsiteY2" fmla="*/ 9700 h 9700"/>
                <a:gd name="connsiteX0" fmla="*/ 10000 w 10000"/>
                <a:gd name="connsiteY0" fmla="*/ 0 h 10000"/>
                <a:gd name="connsiteX1" fmla="*/ 2036 w 10000"/>
                <a:gd name="connsiteY1" fmla="*/ 3396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2036 w 10000"/>
                <a:gd name="connsiteY1" fmla="*/ 3396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1599 w 10000"/>
                <a:gd name="connsiteY1" fmla="*/ 3679 h 10000"/>
                <a:gd name="connsiteX2" fmla="*/ 0 w 10000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cubicBezTo>
                    <a:pt x="8220" y="1862"/>
                    <a:pt x="2504" y="2306"/>
                    <a:pt x="1599" y="3679"/>
                  </a:cubicBezTo>
                  <a:lnTo>
                    <a:pt x="0" y="10000"/>
                  </a:lnTo>
                </a:path>
              </a:pathLst>
            </a:custGeom>
            <a:ln w="38100" cmpd="sng">
              <a:solidFill>
                <a:srgbClr val="002060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V="1">
              <a:off x="7069971" y="2346611"/>
              <a:ext cx="56820" cy="929818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1855"/>
                <a:gd name="connsiteY0" fmla="*/ 0 h 901939"/>
                <a:gd name="connsiteX1" fmla="*/ 1855 w 1855"/>
                <a:gd name="connsiteY1" fmla="*/ 901939 h 901939"/>
                <a:gd name="connsiteX0" fmla="*/ 0 w 10099"/>
                <a:gd name="connsiteY0" fmla="*/ 0 h 8670"/>
                <a:gd name="connsiteX1" fmla="*/ 10099 w 10099"/>
                <a:gd name="connsiteY1" fmla="*/ 8670 h 8670"/>
                <a:gd name="connsiteX0" fmla="*/ 0 w 10000"/>
                <a:gd name="connsiteY0" fmla="*/ 0 h 9521"/>
                <a:gd name="connsiteX1" fmla="*/ 10000 w 10000"/>
                <a:gd name="connsiteY1" fmla="*/ 9521 h 9521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392"/>
                <a:gd name="connsiteY0" fmla="*/ 0 h 10000"/>
                <a:gd name="connsiteX1" fmla="*/ 10392 w 10392"/>
                <a:gd name="connsiteY1" fmla="*/ 10000 h 10000"/>
                <a:gd name="connsiteX0" fmla="*/ 0 w 10392"/>
                <a:gd name="connsiteY0" fmla="*/ 0 h 10302"/>
                <a:gd name="connsiteX1" fmla="*/ 10392 w 10392"/>
                <a:gd name="connsiteY1" fmla="*/ 10302 h 10302"/>
                <a:gd name="connsiteX0" fmla="*/ 0 w 10392"/>
                <a:gd name="connsiteY0" fmla="*/ 0 h 10604"/>
                <a:gd name="connsiteX1" fmla="*/ 10392 w 10392"/>
                <a:gd name="connsiteY1" fmla="*/ 10604 h 10604"/>
                <a:gd name="connsiteX0" fmla="*/ 0 w 10392"/>
                <a:gd name="connsiteY0" fmla="*/ 0 h 10906"/>
                <a:gd name="connsiteX1" fmla="*/ 10392 w 10392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7455"/>
                <a:gd name="connsiteY0" fmla="*/ 0 h 29859"/>
                <a:gd name="connsiteX1" fmla="*/ 7455 w 7455"/>
                <a:gd name="connsiteY1" fmla="*/ 29859 h 29859"/>
                <a:gd name="connsiteX0" fmla="*/ 379 w 4539"/>
                <a:gd name="connsiteY0" fmla="*/ 0 h 14872"/>
                <a:gd name="connsiteX1" fmla="*/ 3 w 4539"/>
                <a:gd name="connsiteY1" fmla="*/ 14872 h 14872"/>
                <a:gd name="connsiteX0" fmla="*/ 828 w 828"/>
                <a:gd name="connsiteY0" fmla="*/ 0 h 10000"/>
                <a:gd name="connsiteX1" fmla="*/ 0 w 828"/>
                <a:gd name="connsiteY1" fmla="*/ 10000 h 10000"/>
                <a:gd name="connsiteX0" fmla="*/ 51942 w 51942"/>
                <a:gd name="connsiteY0" fmla="*/ 0 h 9977"/>
                <a:gd name="connsiteX1" fmla="*/ 0 w 51942"/>
                <a:gd name="connsiteY1" fmla="*/ 9977 h 9977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  <a:gd name="connsiteX0" fmla="*/ 18748 w 18748"/>
                <a:gd name="connsiteY0" fmla="*/ 0 h 9977"/>
                <a:gd name="connsiteX1" fmla="*/ 3132 w 18748"/>
                <a:gd name="connsiteY1" fmla="*/ 3559 h 9977"/>
                <a:gd name="connsiteX2" fmla="*/ 0 w 18748"/>
                <a:gd name="connsiteY2" fmla="*/ 9977 h 9977"/>
                <a:gd name="connsiteX0" fmla="*/ 10000 w 10000"/>
                <a:gd name="connsiteY0" fmla="*/ 0 h 10000"/>
                <a:gd name="connsiteX1" fmla="*/ 1671 w 10000"/>
                <a:gd name="connsiteY1" fmla="*/ 4285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1671 w 10000"/>
                <a:gd name="connsiteY1" fmla="*/ 4285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1671 w 10000"/>
                <a:gd name="connsiteY1" fmla="*/ 4285 h 10000"/>
                <a:gd name="connsiteX2" fmla="*/ 0 w 10000"/>
                <a:gd name="connsiteY2" fmla="*/ 10000 h 10000"/>
                <a:gd name="connsiteX0" fmla="*/ 8205 w 8205"/>
                <a:gd name="connsiteY0" fmla="*/ 0 h 8818"/>
                <a:gd name="connsiteX1" fmla="*/ 1671 w 8205"/>
                <a:gd name="connsiteY1" fmla="*/ 3103 h 8818"/>
                <a:gd name="connsiteX2" fmla="*/ 0 w 8205"/>
                <a:gd name="connsiteY2" fmla="*/ 8818 h 8818"/>
                <a:gd name="connsiteX0" fmla="*/ 10438 w 10438"/>
                <a:gd name="connsiteY0" fmla="*/ 0 h 10263"/>
                <a:gd name="connsiteX1" fmla="*/ 2037 w 10438"/>
                <a:gd name="connsiteY1" fmla="*/ 3782 h 10263"/>
                <a:gd name="connsiteX2" fmla="*/ 0 w 10438"/>
                <a:gd name="connsiteY2" fmla="*/ 10263 h 1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38" h="10263">
                  <a:moveTo>
                    <a:pt x="10438" y="0"/>
                  </a:moveTo>
                  <a:cubicBezTo>
                    <a:pt x="9096" y="2216"/>
                    <a:pt x="2503" y="2117"/>
                    <a:pt x="2037" y="3782"/>
                  </a:cubicBezTo>
                  <a:lnTo>
                    <a:pt x="0" y="10263"/>
                  </a:lnTo>
                </a:path>
              </a:pathLst>
            </a:custGeom>
            <a:ln w="38100" cmpd="sng">
              <a:solidFill>
                <a:srgbClr val="FF00FF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488399" y="3029891"/>
              <a:ext cx="3648161" cy="1337575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738"/>
                <a:gd name="connsiteY0" fmla="*/ 0 h 7196076"/>
                <a:gd name="connsiteX1" fmla="*/ 1672 w 41738"/>
                <a:gd name="connsiteY1" fmla="*/ 380620 h 7196076"/>
                <a:gd name="connsiteX2" fmla="*/ 6607 w 41738"/>
                <a:gd name="connsiteY2" fmla="*/ 890299 h 7196076"/>
                <a:gd name="connsiteX3" fmla="*/ 26977 w 41738"/>
                <a:gd name="connsiteY3" fmla="*/ 864161 h 7196076"/>
                <a:gd name="connsiteX4" fmla="*/ 29600 w 41738"/>
                <a:gd name="connsiteY4" fmla="*/ 1047236 h 7196076"/>
                <a:gd name="connsiteX5" fmla="*/ 34696 w 41738"/>
                <a:gd name="connsiteY5" fmla="*/ 1047875 h 7196076"/>
                <a:gd name="connsiteX6" fmla="*/ 36327 w 41738"/>
                <a:gd name="connsiteY6" fmla="*/ 1731542 h 7196076"/>
                <a:gd name="connsiteX7" fmla="*/ 36628 w 41738"/>
                <a:gd name="connsiteY7" fmla="*/ 3830219 h 7196076"/>
                <a:gd name="connsiteX8" fmla="*/ 38469 w 41738"/>
                <a:gd name="connsiteY8" fmla="*/ 6006879 h 7196076"/>
                <a:gd name="connsiteX9" fmla="*/ 41738 w 41738"/>
                <a:gd name="connsiteY9" fmla="*/ 7196076 h 7196076"/>
                <a:gd name="connsiteX0" fmla="*/ 0 w 38469"/>
                <a:gd name="connsiteY0" fmla="*/ 0 h 6006879"/>
                <a:gd name="connsiteX1" fmla="*/ 1672 w 38469"/>
                <a:gd name="connsiteY1" fmla="*/ 380620 h 6006879"/>
                <a:gd name="connsiteX2" fmla="*/ 6607 w 38469"/>
                <a:gd name="connsiteY2" fmla="*/ 890299 h 6006879"/>
                <a:gd name="connsiteX3" fmla="*/ 26977 w 38469"/>
                <a:gd name="connsiteY3" fmla="*/ 864161 h 6006879"/>
                <a:gd name="connsiteX4" fmla="*/ 29600 w 38469"/>
                <a:gd name="connsiteY4" fmla="*/ 1047236 h 6006879"/>
                <a:gd name="connsiteX5" fmla="*/ 34696 w 38469"/>
                <a:gd name="connsiteY5" fmla="*/ 1047875 h 6006879"/>
                <a:gd name="connsiteX6" fmla="*/ 36327 w 38469"/>
                <a:gd name="connsiteY6" fmla="*/ 1731542 h 6006879"/>
                <a:gd name="connsiteX7" fmla="*/ 36628 w 38469"/>
                <a:gd name="connsiteY7" fmla="*/ 3830219 h 6006879"/>
                <a:gd name="connsiteX8" fmla="*/ 38469 w 38469"/>
                <a:gd name="connsiteY8" fmla="*/ 6006879 h 6006879"/>
                <a:gd name="connsiteX0" fmla="*/ 0 w 36631"/>
                <a:gd name="connsiteY0" fmla="*/ 0 h 4627748"/>
                <a:gd name="connsiteX1" fmla="*/ 1672 w 36631"/>
                <a:gd name="connsiteY1" fmla="*/ 380620 h 4627748"/>
                <a:gd name="connsiteX2" fmla="*/ 6607 w 36631"/>
                <a:gd name="connsiteY2" fmla="*/ 890299 h 4627748"/>
                <a:gd name="connsiteX3" fmla="*/ 26977 w 36631"/>
                <a:gd name="connsiteY3" fmla="*/ 864161 h 4627748"/>
                <a:gd name="connsiteX4" fmla="*/ 29600 w 36631"/>
                <a:gd name="connsiteY4" fmla="*/ 1047236 h 4627748"/>
                <a:gd name="connsiteX5" fmla="*/ 34696 w 36631"/>
                <a:gd name="connsiteY5" fmla="*/ 1047875 h 4627748"/>
                <a:gd name="connsiteX6" fmla="*/ 36327 w 36631"/>
                <a:gd name="connsiteY6" fmla="*/ 1731542 h 4627748"/>
                <a:gd name="connsiteX7" fmla="*/ 36628 w 36631"/>
                <a:gd name="connsiteY7" fmla="*/ 3830219 h 4627748"/>
                <a:gd name="connsiteX8" fmla="*/ 36506 w 36631"/>
                <a:gd name="connsiteY8" fmla="*/ 4627748 h 4627748"/>
                <a:gd name="connsiteX0" fmla="*/ 0 w 36910"/>
                <a:gd name="connsiteY0" fmla="*/ 0 h 4867597"/>
                <a:gd name="connsiteX1" fmla="*/ 1672 w 36910"/>
                <a:gd name="connsiteY1" fmla="*/ 380620 h 4867597"/>
                <a:gd name="connsiteX2" fmla="*/ 6607 w 36910"/>
                <a:gd name="connsiteY2" fmla="*/ 890299 h 4867597"/>
                <a:gd name="connsiteX3" fmla="*/ 26977 w 36910"/>
                <a:gd name="connsiteY3" fmla="*/ 864161 h 4867597"/>
                <a:gd name="connsiteX4" fmla="*/ 29600 w 36910"/>
                <a:gd name="connsiteY4" fmla="*/ 1047236 h 4867597"/>
                <a:gd name="connsiteX5" fmla="*/ 34696 w 36910"/>
                <a:gd name="connsiteY5" fmla="*/ 1047875 h 4867597"/>
                <a:gd name="connsiteX6" fmla="*/ 36327 w 36910"/>
                <a:gd name="connsiteY6" fmla="*/ 1731542 h 4867597"/>
                <a:gd name="connsiteX7" fmla="*/ 36628 w 36910"/>
                <a:gd name="connsiteY7" fmla="*/ 3830219 h 4867597"/>
                <a:gd name="connsiteX8" fmla="*/ 36910 w 36910"/>
                <a:gd name="connsiteY8" fmla="*/ 4867597 h 4867597"/>
                <a:gd name="connsiteX0" fmla="*/ 0 w 36910"/>
                <a:gd name="connsiteY0" fmla="*/ 0 h 4867597"/>
                <a:gd name="connsiteX1" fmla="*/ 1672 w 36910"/>
                <a:gd name="connsiteY1" fmla="*/ 380620 h 4867597"/>
                <a:gd name="connsiteX2" fmla="*/ 6607 w 36910"/>
                <a:gd name="connsiteY2" fmla="*/ 890299 h 4867597"/>
                <a:gd name="connsiteX3" fmla="*/ 26977 w 36910"/>
                <a:gd name="connsiteY3" fmla="*/ 864161 h 4867597"/>
                <a:gd name="connsiteX4" fmla="*/ 29600 w 36910"/>
                <a:gd name="connsiteY4" fmla="*/ 1047236 h 4867597"/>
                <a:gd name="connsiteX5" fmla="*/ 34696 w 36910"/>
                <a:gd name="connsiteY5" fmla="*/ 1047875 h 4867597"/>
                <a:gd name="connsiteX6" fmla="*/ 36327 w 36910"/>
                <a:gd name="connsiteY6" fmla="*/ 1731542 h 4867597"/>
                <a:gd name="connsiteX7" fmla="*/ 36628 w 36910"/>
                <a:gd name="connsiteY7" fmla="*/ 3830219 h 4867597"/>
                <a:gd name="connsiteX8" fmla="*/ 36910 w 36910"/>
                <a:gd name="connsiteY8" fmla="*/ 4867597 h 4867597"/>
                <a:gd name="connsiteX0" fmla="*/ 0 w 36892"/>
                <a:gd name="connsiteY0" fmla="*/ 0 h 4882586"/>
                <a:gd name="connsiteX1" fmla="*/ 1672 w 36892"/>
                <a:gd name="connsiteY1" fmla="*/ 380620 h 4882586"/>
                <a:gd name="connsiteX2" fmla="*/ 6607 w 36892"/>
                <a:gd name="connsiteY2" fmla="*/ 890299 h 4882586"/>
                <a:gd name="connsiteX3" fmla="*/ 26977 w 36892"/>
                <a:gd name="connsiteY3" fmla="*/ 864161 h 4882586"/>
                <a:gd name="connsiteX4" fmla="*/ 29600 w 36892"/>
                <a:gd name="connsiteY4" fmla="*/ 1047236 h 4882586"/>
                <a:gd name="connsiteX5" fmla="*/ 34696 w 36892"/>
                <a:gd name="connsiteY5" fmla="*/ 1047875 h 4882586"/>
                <a:gd name="connsiteX6" fmla="*/ 36327 w 36892"/>
                <a:gd name="connsiteY6" fmla="*/ 1731542 h 4882586"/>
                <a:gd name="connsiteX7" fmla="*/ 36628 w 36892"/>
                <a:gd name="connsiteY7" fmla="*/ 3830219 h 4882586"/>
                <a:gd name="connsiteX8" fmla="*/ 36892 w 36892"/>
                <a:gd name="connsiteY8" fmla="*/ 4882586 h 4882586"/>
                <a:gd name="connsiteX0" fmla="*/ 0 w 36910"/>
                <a:gd name="connsiteY0" fmla="*/ 0 h 4890080"/>
                <a:gd name="connsiteX1" fmla="*/ 1672 w 36910"/>
                <a:gd name="connsiteY1" fmla="*/ 380620 h 4890080"/>
                <a:gd name="connsiteX2" fmla="*/ 6607 w 36910"/>
                <a:gd name="connsiteY2" fmla="*/ 890299 h 4890080"/>
                <a:gd name="connsiteX3" fmla="*/ 26977 w 36910"/>
                <a:gd name="connsiteY3" fmla="*/ 864161 h 4890080"/>
                <a:gd name="connsiteX4" fmla="*/ 29600 w 36910"/>
                <a:gd name="connsiteY4" fmla="*/ 1047236 h 4890080"/>
                <a:gd name="connsiteX5" fmla="*/ 34696 w 36910"/>
                <a:gd name="connsiteY5" fmla="*/ 1047875 h 4890080"/>
                <a:gd name="connsiteX6" fmla="*/ 36327 w 36910"/>
                <a:gd name="connsiteY6" fmla="*/ 1731542 h 4890080"/>
                <a:gd name="connsiteX7" fmla="*/ 36628 w 36910"/>
                <a:gd name="connsiteY7" fmla="*/ 3830219 h 4890080"/>
                <a:gd name="connsiteX8" fmla="*/ 36910 w 36910"/>
                <a:gd name="connsiteY8" fmla="*/ 4890080 h 4890080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5238"/>
                <a:gd name="connsiteY0" fmla="*/ 0 h 4531947"/>
                <a:gd name="connsiteX1" fmla="*/ 4935 w 35238"/>
                <a:gd name="connsiteY1" fmla="*/ 509679 h 4531947"/>
                <a:gd name="connsiteX2" fmla="*/ 25305 w 35238"/>
                <a:gd name="connsiteY2" fmla="*/ 483541 h 4531947"/>
                <a:gd name="connsiteX3" fmla="*/ 27928 w 35238"/>
                <a:gd name="connsiteY3" fmla="*/ 666616 h 4531947"/>
                <a:gd name="connsiteX4" fmla="*/ 33024 w 35238"/>
                <a:gd name="connsiteY4" fmla="*/ 667255 h 4531947"/>
                <a:gd name="connsiteX5" fmla="*/ 34655 w 35238"/>
                <a:gd name="connsiteY5" fmla="*/ 1350922 h 4531947"/>
                <a:gd name="connsiteX6" fmla="*/ 34956 w 35238"/>
                <a:gd name="connsiteY6" fmla="*/ 3449599 h 4531947"/>
                <a:gd name="connsiteX7" fmla="*/ 35238 w 35238"/>
                <a:gd name="connsiteY7" fmla="*/ 4531947 h 4531947"/>
                <a:gd name="connsiteX0" fmla="*/ 0 w 30303"/>
                <a:gd name="connsiteY0" fmla="*/ 26138 h 4048406"/>
                <a:gd name="connsiteX1" fmla="*/ 20370 w 30303"/>
                <a:gd name="connsiteY1" fmla="*/ 0 h 4048406"/>
                <a:gd name="connsiteX2" fmla="*/ 22993 w 30303"/>
                <a:gd name="connsiteY2" fmla="*/ 183075 h 4048406"/>
                <a:gd name="connsiteX3" fmla="*/ 28089 w 30303"/>
                <a:gd name="connsiteY3" fmla="*/ 183714 h 4048406"/>
                <a:gd name="connsiteX4" fmla="*/ 29720 w 30303"/>
                <a:gd name="connsiteY4" fmla="*/ 867381 h 4048406"/>
                <a:gd name="connsiteX5" fmla="*/ 30021 w 30303"/>
                <a:gd name="connsiteY5" fmla="*/ 2966058 h 4048406"/>
                <a:gd name="connsiteX6" fmla="*/ 30303 w 30303"/>
                <a:gd name="connsiteY6" fmla="*/ 4048406 h 4048406"/>
                <a:gd name="connsiteX0" fmla="*/ 0 w 28249"/>
                <a:gd name="connsiteY0" fmla="*/ 26138 h 4048406"/>
                <a:gd name="connsiteX1" fmla="*/ 18316 w 28249"/>
                <a:gd name="connsiteY1" fmla="*/ 0 h 4048406"/>
                <a:gd name="connsiteX2" fmla="*/ 20939 w 28249"/>
                <a:gd name="connsiteY2" fmla="*/ 183075 h 4048406"/>
                <a:gd name="connsiteX3" fmla="*/ 26035 w 28249"/>
                <a:gd name="connsiteY3" fmla="*/ 183714 h 4048406"/>
                <a:gd name="connsiteX4" fmla="*/ 27666 w 28249"/>
                <a:gd name="connsiteY4" fmla="*/ 867381 h 4048406"/>
                <a:gd name="connsiteX5" fmla="*/ 27967 w 28249"/>
                <a:gd name="connsiteY5" fmla="*/ 2966058 h 4048406"/>
                <a:gd name="connsiteX6" fmla="*/ 28249 w 28249"/>
                <a:gd name="connsiteY6" fmla="*/ 4048406 h 4048406"/>
                <a:gd name="connsiteX0" fmla="*/ 0 w 28341"/>
                <a:gd name="connsiteY0" fmla="*/ 26138 h 4010927"/>
                <a:gd name="connsiteX1" fmla="*/ 18316 w 28341"/>
                <a:gd name="connsiteY1" fmla="*/ 0 h 4010927"/>
                <a:gd name="connsiteX2" fmla="*/ 20939 w 28341"/>
                <a:gd name="connsiteY2" fmla="*/ 183075 h 4010927"/>
                <a:gd name="connsiteX3" fmla="*/ 26035 w 28341"/>
                <a:gd name="connsiteY3" fmla="*/ 183714 h 4010927"/>
                <a:gd name="connsiteX4" fmla="*/ 27666 w 28341"/>
                <a:gd name="connsiteY4" fmla="*/ 867381 h 4010927"/>
                <a:gd name="connsiteX5" fmla="*/ 27967 w 28341"/>
                <a:gd name="connsiteY5" fmla="*/ 2966058 h 4010927"/>
                <a:gd name="connsiteX6" fmla="*/ 28341 w 28341"/>
                <a:gd name="connsiteY6" fmla="*/ 4010927 h 4010927"/>
                <a:gd name="connsiteX0" fmla="*/ 0 w 28286"/>
                <a:gd name="connsiteY0" fmla="*/ 26138 h 4018425"/>
                <a:gd name="connsiteX1" fmla="*/ 18316 w 28286"/>
                <a:gd name="connsiteY1" fmla="*/ 0 h 4018425"/>
                <a:gd name="connsiteX2" fmla="*/ 20939 w 28286"/>
                <a:gd name="connsiteY2" fmla="*/ 183075 h 4018425"/>
                <a:gd name="connsiteX3" fmla="*/ 26035 w 28286"/>
                <a:gd name="connsiteY3" fmla="*/ 183714 h 4018425"/>
                <a:gd name="connsiteX4" fmla="*/ 27666 w 28286"/>
                <a:gd name="connsiteY4" fmla="*/ 867381 h 4018425"/>
                <a:gd name="connsiteX5" fmla="*/ 27967 w 28286"/>
                <a:gd name="connsiteY5" fmla="*/ 2966058 h 4018425"/>
                <a:gd name="connsiteX6" fmla="*/ 28286 w 28286"/>
                <a:gd name="connsiteY6" fmla="*/ 4018425 h 4018425"/>
                <a:gd name="connsiteX0" fmla="*/ 0 w 28286"/>
                <a:gd name="connsiteY0" fmla="*/ 26138 h 4018425"/>
                <a:gd name="connsiteX1" fmla="*/ 18316 w 28286"/>
                <a:gd name="connsiteY1" fmla="*/ 0 h 4018425"/>
                <a:gd name="connsiteX2" fmla="*/ 20939 w 28286"/>
                <a:gd name="connsiteY2" fmla="*/ 183075 h 4018425"/>
                <a:gd name="connsiteX3" fmla="*/ 26035 w 28286"/>
                <a:gd name="connsiteY3" fmla="*/ 183714 h 4018425"/>
                <a:gd name="connsiteX4" fmla="*/ 27666 w 28286"/>
                <a:gd name="connsiteY4" fmla="*/ 867381 h 4018425"/>
                <a:gd name="connsiteX5" fmla="*/ 28040 w 28286"/>
                <a:gd name="connsiteY5" fmla="*/ 2951066 h 4018425"/>
                <a:gd name="connsiteX6" fmla="*/ 28286 w 28286"/>
                <a:gd name="connsiteY6" fmla="*/ 4018425 h 4018425"/>
                <a:gd name="connsiteX0" fmla="*/ 0 w 28286"/>
                <a:gd name="connsiteY0" fmla="*/ 26138 h 4018425"/>
                <a:gd name="connsiteX1" fmla="*/ 24076 w 28286"/>
                <a:gd name="connsiteY1" fmla="*/ 0 h 4018425"/>
                <a:gd name="connsiteX2" fmla="*/ 20939 w 28286"/>
                <a:gd name="connsiteY2" fmla="*/ 183075 h 4018425"/>
                <a:gd name="connsiteX3" fmla="*/ 26035 w 28286"/>
                <a:gd name="connsiteY3" fmla="*/ 183714 h 4018425"/>
                <a:gd name="connsiteX4" fmla="*/ 27666 w 28286"/>
                <a:gd name="connsiteY4" fmla="*/ 867381 h 4018425"/>
                <a:gd name="connsiteX5" fmla="*/ 28040 w 28286"/>
                <a:gd name="connsiteY5" fmla="*/ 2951066 h 4018425"/>
                <a:gd name="connsiteX6" fmla="*/ 28286 w 28286"/>
                <a:gd name="connsiteY6" fmla="*/ 4018425 h 4018425"/>
                <a:gd name="connsiteX0" fmla="*/ 0 w 28286"/>
                <a:gd name="connsiteY0" fmla="*/ 26138 h 4018425"/>
                <a:gd name="connsiteX1" fmla="*/ 24076 w 28286"/>
                <a:gd name="connsiteY1" fmla="*/ 0 h 4018425"/>
                <a:gd name="connsiteX2" fmla="*/ 20939 w 28286"/>
                <a:gd name="connsiteY2" fmla="*/ 183075 h 4018425"/>
                <a:gd name="connsiteX3" fmla="*/ 26035 w 28286"/>
                <a:gd name="connsiteY3" fmla="*/ 183714 h 4018425"/>
                <a:gd name="connsiteX4" fmla="*/ 27666 w 28286"/>
                <a:gd name="connsiteY4" fmla="*/ 867381 h 4018425"/>
                <a:gd name="connsiteX5" fmla="*/ 28040 w 28286"/>
                <a:gd name="connsiteY5" fmla="*/ 2951066 h 4018425"/>
                <a:gd name="connsiteX6" fmla="*/ 28286 w 28286"/>
                <a:gd name="connsiteY6" fmla="*/ 4018425 h 4018425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6035 w 28286"/>
                <a:gd name="connsiteY3" fmla="*/ 360412 h 4195123"/>
                <a:gd name="connsiteX4" fmla="*/ 27666 w 28286"/>
                <a:gd name="connsiteY4" fmla="*/ 1044079 h 4195123"/>
                <a:gd name="connsiteX5" fmla="*/ 28040 w 28286"/>
                <a:gd name="connsiteY5" fmla="*/ 3127764 h 4195123"/>
                <a:gd name="connsiteX6" fmla="*/ 28286 w 28286"/>
                <a:gd name="connsiteY6" fmla="*/ 4195123 h 4195123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7666 w 28286"/>
                <a:gd name="connsiteY3" fmla="*/ 1044079 h 4195123"/>
                <a:gd name="connsiteX4" fmla="*/ 28040 w 28286"/>
                <a:gd name="connsiteY4" fmla="*/ 3127764 h 4195123"/>
                <a:gd name="connsiteX5" fmla="*/ 28286 w 28286"/>
                <a:gd name="connsiteY5" fmla="*/ 4195123 h 4195123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7519 w 28286"/>
                <a:gd name="connsiteY3" fmla="*/ 676808 h 4195123"/>
                <a:gd name="connsiteX4" fmla="*/ 28040 w 28286"/>
                <a:gd name="connsiteY4" fmla="*/ 3127764 h 4195123"/>
                <a:gd name="connsiteX5" fmla="*/ 28286 w 28286"/>
                <a:gd name="connsiteY5" fmla="*/ 4195123 h 4195123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7519 w 28286"/>
                <a:gd name="connsiteY3" fmla="*/ 676808 h 4195123"/>
                <a:gd name="connsiteX4" fmla="*/ 27765 w 28286"/>
                <a:gd name="connsiteY4" fmla="*/ 3127764 h 4195123"/>
                <a:gd name="connsiteX5" fmla="*/ 28286 w 28286"/>
                <a:gd name="connsiteY5" fmla="*/ 4195123 h 4195123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7519 w 28286"/>
                <a:gd name="connsiteY3" fmla="*/ 676808 h 4195123"/>
                <a:gd name="connsiteX4" fmla="*/ 27820 w 28286"/>
                <a:gd name="connsiteY4" fmla="*/ 3127764 h 4195123"/>
                <a:gd name="connsiteX5" fmla="*/ 28286 w 28286"/>
                <a:gd name="connsiteY5" fmla="*/ 4195123 h 4195123"/>
                <a:gd name="connsiteX0" fmla="*/ 0 w 28158"/>
                <a:gd name="connsiteY0" fmla="*/ 202836 h 4210115"/>
                <a:gd name="connsiteX1" fmla="*/ 24076 w 28158"/>
                <a:gd name="connsiteY1" fmla="*/ 176698 h 4210115"/>
                <a:gd name="connsiteX2" fmla="*/ 26497 w 28158"/>
                <a:gd name="connsiteY2" fmla="*/ 0 h 4210115"/>
                <a:gd name="connsiteX3" fmla="*/ 27519 w 28158"/>
                <a:gd name="connsiteY3" fmla="*/ 676808 h 4210115"/>
                <a:gd name="connsiteX4" fmla="*/ 27820 w 28158"/>
                <a:gd name="connsiteY4" fmla="*/ 3127764 h 4210115"/>
                <a:gd name="connsiteX5" fmla="*/ 28158 w 28158"/>
                <a:gd name="connsiteY5" fmla="*/ 4210115 h 4210115"/>
                <a:gd name="connsiteX0" fmla="*/ 0 w 28158"/>
                <a:gd name="connsiteY0" fmla="*/ 202836 h 4210115"/>
                <a:gd name="connsiteX1" fmla="*/ 24076 w 28158"/>
                <a:gd name="connsiteY1" fmla="*/ 176698 h 4210115"/>
                <a:gd name="connsiteX2" fmla="*/ 26497 w 28158"/>
                <a:gd name="connsiteY2" fmla="*/ 0 h 4210115"/>
                <a:gd name="connsiteX3" fmla="*/ 27519 w 28158"/>
                <a:gd name="connsiteY3" fmla="*/ 676808 h 4210115"/>
                <a:gd name="connsiteX4" fmla="*/ 27820 w 28158"/>
                <a:gd name="connsiteY4" fmla="*/ 3127764 h 4210115"/>
                <a:gd name="connsiteX5" fmla="*/ 28158 w 28158"/>
                <a:gd name="connsiteY5" fmla="*/ 4210115 h 4210115"/>
                <a:gd name="connsiteX0" fmla="*/ 0 w 28103"/>
                <a:gd name="connsiteY0" fmla="*/ 202836 h 4217609"/>
                <a:gd name="connsiteX1" fmla="*/ 24076 w 28103"/>
                <a:gd name="connsiteY1" fmla="*/ 176698 h 4217609"/>
                <a:gd name="connsiteX2" fmla="*/ 26497 w 28103"/>
                <a:gd name="connsiteY2" fmla="*/ 0 h 4217609"/>
                <a:gd name="connsiteX3" fmla="*/ 27519 w 28103"/>
                <a:gd name="connsiteY3" fmla="*/ 676808 h 4217609"/>
                <a:gd name="connsiteX4" fmla="*/ 27820 w 28103"/>
                <a:gd name="connsiteY4" fmla="*/ 3127764 h 4217609"/>
                <a:gd name="connsiteX5" fmla="*/ 28103 w 28103"/>
                <a:gd name="connsiteY5" fmla="*/ 4217609 h 4217609"/>
                <a:gd name="connsiteX0" fmla="*/ 0 w 28103"/>
                <a:gd name="connsiteY0" fmla="*/ 202836 h 4217609"/>
                <a:gd name="connsiteX1" fmla="*/ 24076 w 28103"/>
                <a:gd name="connsiteY1" fmla="*/ 176698 h 4217609"/>
                <a:gd name="connsiteX2" fmla="*/ 26497 w 28103"/>
                <a:gd name="connsiteY2" fmla="*/ 0 h 4217609"/>
                <a:gd name="connsiteX3" fmla="*/ 27519 w 28103"/>
                <a:gd name="connsiteY3" fmla="*/ 676808 h 4217609"/>
                <a:gd name="connsiteX4" fmla="*/ 27765 w 28103"/>
                <a:gd name="connsiteY4" fmla="*/ 3127764 h 4217609"/>
                <a:gd name="connsiteX5" fmla="*/ 28103 w 28103"/>
                <a:gd name="connsiteY5" fmla="*/ 4217609 h 4217609"/>
                <a:gd name="connsiteX0" fmla="*/ 0 w 28103"/>
                <a:gd name="connsiteY0" fmla="*/ 202836 h 4217609"/>
                <a:gd name="connsiteX1" fmla="*/ 24076 w 28103"/>
                <a:gd name="connsiteY1" fmla="*/ 176698 h 4217609"/>
                <a:gd name="connsiteX2" fmla="*/ 26497 w 28103"/>
                <a:gd name="connsiteY2" fmla="*/ 0 h 4217609"/>
                <a:gd name="connsiteX3" fmla="*/ 27519 w 28103"/>
                <a:gd name="connsiteY3" fmla="*/ 676808 h 4217609"/>
                <a:gd name="connsiteX4" fmla="*/ 27783 w 28103"/>
                <a:gd name="connsiteY4" fmla="*/ 3112775 h 4217609"/>
                <a:gd name="connsiteX5" fmla="*/ 28103 w 28103"/>
                <a:gd name="connsiteY5" fmla="*/ 4217609 h 4217609"/>
                <a:gd name="connsiteX0" fmla="*/ 0 w 28103"/>
                <a:gd name="connsiteY0" fmla="*/ 202836 h 4217609"/>
                <a:gd name="connsiteX1" fmla="*/ 24076 w 28103"/>
                <a:gd name="connsiteY1" fmla="*/ 176698 h 4217609"/>
                <a:gd name="connsiteX2" fmla="*/ 26497 w 28103"/>
                <a:gd name="connsiteY2" fmla="*/ 0 h 4217609"/>
                <a:gd name="connsiteX3" fmla="*/ 27519 w 28103"/>
                <a:gd name="connsiteY3" fmla="*/ 676808 h 4217609"/>
                <a:gd name="connsiteX4" fmla="*/ 27783 w 28103"/>
                <a:gd name="connsiteY4" fmla="*/ 3112775 h 4217609"/>
                <a:gd name="connsiteX5" fmla="*/ 28103 w 28103"/>
                <a:gd name="connsiteY5" fmla="*/ 4217609 h 4217609"/>
                <a:gd name="connsiteX0" fmla="*/ 0 w 28103"/>
                <a:gd name="connsiteY0" fmla="*/ 202902 h 4217675"/>
                <a:gd name="connsiteX1" fmla="*/ 24076 w 28103"/>
                <a:gd name="connsiteY1" fmla="*/ 176764 h 4217675"/>
                <a:gd name="connsiteX2" fmla="*/ 2649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202902 h 4217675"/>
                <a:gd name="connsiteX1" fmla="*/ 24076 w 28103"/>
                <a:gd name="connsiteY1" fmla="*/ 176764 h 4217675"/>
                <a:gd name="connsiteX2" fmla="*/ 2616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202902 h 4217675"/>
                <a:gd name="connsiteX1" fmla="*/ 22333 w 28103"/>
                <a:gd name="connsiteY1" fmla="*/ 176764 h 4217675"/>
                <a:gd name="connsiteX2" fmla="*/ 2616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202902 h 4217675"/>
                <a:gd name="connsiteX1" fmla="*/ 22260 w 28103"/>
                <a:gd name="connsiteY1" fmla="*/ 184259 h 4217675"/>
                <a:gd name="connsiteX2" fmla="*/ 2616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202902 h 4217675"/>
                <a:gd name="connsiteX1" fmla="*/ 22260 w 28103"/>
                <a:gd name="connsiteY1" fmla="*/ 184259 h 4217675"/>
                <a:gd name="connsiteX2" fmla="*/ 2616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195411 h 4210184"/>
                <a:gd name="connsiteX1" fmla="*/ 22260 w 28103"/>
                <a:gd name="connsiteY1" fmla="*/ 176768 h 4210184"/>
                <a:gd name="connsiteX2" fmla="*/ 25800 w 28103"/>
                <a:gd name="connsiteY2" fmla="*/ 70 h 4210184"/>
                <a:gd name="connsiteX3" fmla="*/ 27519 w 28103"/>
                <a:gd name="connsiteY3" fmla="*/ 669383 h 4210184"/>
                <a:gd name="connsiteX4" fmla="*/ 27783 w 28103"/>
                <a:gd name="connsiteY4" fmla="*/ 3105350 h 4210184"/>
                <a:gd name="connsiteX5" fmla="*/ 28103 w 28103"/>
                <a:gd name="connsiteY5" fmla="*/ 4210184 h 4210184"/>
                <a:gd name="connsiteX0" fmla="*/ 0 w 28103"/>
                <a:gd name="connsiteY0" fmla="*/ 195408 h 4210181"/>
                <a:gd name="connsiteX1" fmla="*/ 22260 w 28103"/>
                <a:gd name="connsiteY1" fmla="*/ 176765 h 4210181"/>
                <a:gd name="connsiteX2" fmla="*/ 25800 w 28103"/>
                <a:gd name="connsiteY2" fmla="*/ 67 h 4210181"/>
                <a:gd name="connsiteX3" fmla="*/ 27317 w 28103"/>
                <a:gd name="connsiteY3" fmla="*/ 676877 h 4210181"/>
                <a:gd name="connsiteX4" fmla="*/ 27783 w 28103"/>
                <a:gd name="connsiteY4" fmla="*/ 3105347 h 4210181"/>
                <a:gd name="connsiteX5" fmla="*/ 28103 w 28103"/>
                <a:gd name="connsiteY5" fmla="*/ 4210181 h 42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03" h="4210181">
                  <a:moveTo>
                    <a:pt x="0" y="195408"/>
                  </a:moveTo>
                  <a:lnTo>
                    <a:pt x="22260" y="176765"/>
                  </a:lnTo>
                  <a:cubicBezTo>
                    <a:pt x="24608" y="184259"/>
                    <a:pt x="24626" y="67"/>
                    <a:pt x="25800" y="67"/>
                  </a:cubicBezTo>
                  <a:cubicBezTo>
                    <a:pt x="26483" y="-4185"/>
                    <a:pt x="27294" y="193937"/>
                    <a:pt x="27317" y="676877"/>
                  </a:cubicBezTo>
                  <a:cubicBezTo>
                    <a:pt x="27448" y="1673748"/>
                    <a:pt x="27652" y="2108476"/>
                    <a:pt x="27783" y="3105347"/>
                  </a:cubicBezTo>
                  <a:cubicBezTo>
                    <a:pt x="27894" y="3724107"/>
                    <a:pt x="27904" y="3854342"/>
                    <a:pt x="28103" y="4210181"/>
                  </a:cubicBezTo>
                </a:path>
              </a:pathLst>
            </a:custGeom>
            <a:ln w="38100" cmpd="sng">
              <a:solidFill>
                <a:srgbClr val="00B050"/>
              </a:solidFill>
              <a:headEnd type="triangl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43705" y="3134866"/>
              <a:ext cx="2172308" cy="1191147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96 w 43788"/>
                <a:gd name="connsiteY5" fmla="*/ 1047875 h 7461106"/>
                <a:gd name="connsiteX6" fmla="*/ 36327 w 43788"/>
                <a:gd name="connsiteY6" fmla="*/ 1731542 h 7461106"/>
                <a:gd name="connsiteX7" fmla="*/ 36463 w 43788"/>
                <a:gd name="connsiteY7" fmla="*/ 3830219 h 7461106"/>
                <a:gd name="connsiteX8" fmla="*/ 38487 w 43788"/>
                <a:gd name="connsiteY8" fmla="*/ 6156785 h 7461106"/>
                <a:gd name="connsiteX9" fmla="*/ 41665 w 43788"/>
                <a:gd name="connsiteY9" fmla="*/ 7263533 h 7461106"/>
                <a:gd name="connsiteX10" fmla="*/ 43788 w 43788"/>
                <a:gd name="connsiteY10" fmla="*/ 7461106 h 7461106"/>
                <a:gd name="connsiteX0" fmla="*/ 0 w 43788"/>
                <a:gd name="connsiteY0" fmla="*/ 0 h 7503004"/>
                <a:gd name="connsiteX1" fmla="*/ 1672 w 43788"/>
                <a:gd name="connsiteY1" fmla="*/ 380620 h 7503004"/>
                <a:gd name="connsiteX2" fmla="*/ 6607 w 43788"/>
                <a:gd name="connsiteY2" fmla="*/ 890299 h 7503004"/>
                <a:gd name="connsiteX3" fmla="*/ 26977 w 43788"/>
                <a:gd name="connsiteY3" fmla="*/ 864161 h 7503004"/>
                <a:gd name="connsiteX4" fmla="*/ 29600 w 43788"/>
                <a:gd name="connsiteY4" fmla="*/ 1047236 h 7503004"/>
                <a:gd name="connsiteX5" fmla="*/ 34696 w 43788"/>
                <a:gd name="connsiteY5" fmla="*/ 1047875 h 7503004"/>
                <a:gd name="connsiteX6" fmla="*/ 36327 w 43788"/>
                <a:gd name="connsiteY6" fmla="*/ 1731542 h 7503004"/>
                <a:gd name="connsiteX7" fmla="*/ 36463 w 43788"/>
                <a:gd name="connsiteY7" fmla="*/ 3830219 h 7503004"/>
                <a:gd name="connsiteX8" fmla="*/ 38487 w 43788"/>
                <a:gd name="connsiteY8" fmla="*/ 6156785 h 7503004"/>
                <a:gd name="connsiteX9" fmla="*/ 40895 w 43788"/>
                <a:gd name="connsiteY9" fmla="*/ 7353476 h 7503004"/>
                <a:gd name="connsiteX10" fmla="*/ 43788 w 43788"/>
                <a:gd name="connsiteY10" fmla="*/ 7461106 h 750300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298"/>
                <a:gd name="connsiteX1" fmla="*/ 1672 w 43788"/>
                <a:gd name="connsiteY1" fmla="*/ 380620 h 7461298"/>
                <a:gd name="connsiteX2" fmla="*/ 6607 w 43788"/>
                <a:gd name="connsiteY2" fmla="*/ 890299 h 7461298"/>
                <a:gd name="connsiteX3" fmla="*/ 26977 w 43788"/>
                <a:gd name="connsiteY3" fmla="*/ 864161 h 7461298"/>
                <a:gd name="connsiteX4" fmla="*/ 29600 w 43788"/>
                <a:gd name="connsiteY4" fmla="*/ 1047236 h 7461298"/>
                <a:gd name="connsiteX5" fmla="*/ 34678 w 43788"/>
                <a:gd name="connsiteY5" fmla="*/ 568177 h 7461298"/>
                <a:gd name="connsiteX6" fmla="*/ 36510 w 43788"/>
                <a:gd name="connsiteY6" fmla="*/ 1349282 h 7461298"/>
                <a:gd name="connsiteX7" fmla="*/ 36866 w 43788"/>
                <a:gd name="connsiteY7" fmla="*/ 3402986 h 7461298"/>
                <a:gd name="connsiteX8" fmla="*/ 38604 w 43788"/>
                <a:gd name="connsiteY8" fmla="*/ 6043137 h 7461298"/>
                <a:gd name="connsiteX9" fmla="*/ 38652 w 43788"/>
                <a:gd name="connsiteY9" fmla="*/ 6344166 h 7461298"/>
                <a:gd name="connsiteX10" fmla="*/ 40895 w 43788"/>
                <a:gd name="connsiteY10" fmla="*/ 7353476 h 7461298"/>
                <a:gd name="connsiteX11" fmla="*/ 42016 w 43788"/>
                <a:gd name="connsiteY11" fmla="*/ 7362306 h 7461298"/>
                <a:gd name="connsiteX12" fmla="*/ 43788 w 43788"/>
                <a:gd name="connsiteY12" fmla="*/ 7461106 h 7461298"/>
                <a:gd name="connsiteX0" fmla="*/ 0 w 43788"/>
                <a:gd name="connsiteY0" fmla="*/ 0 h 7461241"/>
                <a:gd name="connsiteX1" fmla="*/ 1672 w 43788"/>
                <a:gd name="connsiteY1" fmla="*/ 380620 h 7461241"/>
                <a:gd name="connsiteX2" fmla="*/ 6607 w 43788"/>
                <a:gd name="connsiteY2" fmla="*/ 890299 h 7461241"/>
                <a:gd name="connsiteX3" fmla="*/ 26977 w 43788"/>
                <a:gd name="connsiteY3" fmla="*/ 864161 h 7461241"/>
                <a:gd name="connsiteX4" fmla="*/ 29600 w 43788"/>
                <a:gd name="connsiteY4" fmla="*/ 1047236 h 7461241"/>
                <a:gd name="connsiteX5" fmla="*/ 34678 w 43788"/>
                <a:gd name="connsiteY5" fmla="*/ 568177 h 7461241"/>
                <a:gd name="connsiteX6" fmla="*/ 36510 w 43788"/>
                <a:gd name="connsiteY6" fmla="*/ 1349282 h 7461241"/>
                <a:gd name="connsiteX7" fmla="*/ 36866 w 43788"/>
                <a:gd name="connsiteY7" fmla="*/ 3402986 h 7461241"/>
                <a:gd name="connsiteX8" fmla="*/ 38604 w 43788"/>
                <a:gd name="connsiteY8" fmla="*/ 6043137 h 7461241"/>
                <a:gd name="connsiteX9" fmla="*/ 38652 w 43788"/>
                <a:gd name="connsiteY9" fmla="*/ 6344166 h 7461241"/>
                <a:gd name="connsiteX10" fmla="*/ 40895 w 43788"/>
                <a:gd name="connsiteY10" fmla="*/ 7353476 h 7461241"/>
                <a:gd name="connsiteX11" fmla="*/ 42016 w 43788"/>
                <a:gd name="connsiteY11" fmla="*/ 7362306 h 7461241"/>
                <a:gd name="connsiteX12" fmla="*/ 43788 w 43788"/>
                <a:gd name="connsiteY12" fmla="*/ 7461106 h 7461241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78 w 43788"/>
                <a:gd name="connsiteY5" fmla="*/ 568177 h 7461106"/>
                <a:gd name="connsiteX6" fmla="*/ 36510 w 43788"/>
                <a:gd name="connsiteY6" fmla="*/ 1349282 h 7461106"/>
                <a:gd name="connsiteX7" fmla="*/ 36866 w 43788"/>
                <a:gd name="connsiteY7" fmla="*/ 3402986 h 7461106"/>
                <a:gd name="connsiteX8" fmla="*/ 38604 w 43788"/>
                <a:gd name="connsiteY8" fmla="*/ 6043137 h 7461106"/>
                <a:gd name="connsiteX9" fmla="*/ 38652 w 43788"/>
                <a:gd name="connsiteY9" fmla="*/ 6344166 h 7461106"/>
                <a:gd name="connsiteX10" fmla="*/ 40895 w 43788"/>
                <a:gd name="connsiteY10" fmla="*/ 7353476 h 7461106"/>
                <a:gd name="connsiteX11" fmla="*/ 42016 w 43788"/>
                <a:gd name="connsiteY11" fmla="*/ 7362306 h 7461106"/>
                <a:gd name="connsiteX12" fmla="*/ 43788 w 43788"/>
                <a:gd name="connsiteY12" fmla="*/ 7461106 h 7461106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668 w 43916"/>
                <a:gd name="connsiteY2" fmla="*/ 882801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5448 w 43916"/>
                <a:gd name="connsiteY1" fmla="*/ 1040204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589"/>
                <a:gd name="connsiteY0" fmla="*/ 1096411 h 6901062"/>
                <a:gd name="connsiteX1" fmla="*/ 3121 w 31589"/>
                <a:gd name="connsiteY1" fmla="*/ 472666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40319"/>
                <a:gd name="connsiteY0" fmla="*/ 3943981 h 6901062"/>
                <a:gd name="connsiteX1" fmla="*/ 11282 w 40319"/>
                <a:gd name="connsiteY1" fmla="*/ 502647 h 6901062"/>
                <a:gd name="connsiteX2" fmla="*/ 14108 w 40319"/>
                <a:gd name="connsiteY2" fmla="*/ 307769 h 6901062"/>
                <a:gd name="connsiteX3" fmla="*/ 23380 w 40319"/>
                <a:gd name="connsiteY3" fmla="*/ 296623 h 6901062"/>
                <a:gd name="connsiteX4" fmla="*/ 25857 w 40319"/>
                <a:gd name="connsiteY4" fmla="*/ 0 h 6901062"/>
                <a:gd name="connsiteX5" fmla="*/ 31081 w 40319"/>
                <a:gd name="connsiteY5" fmla="*/ 639 h 6901062"/>
                <a:gd name="connsiteX6" fmla="*/ 32913 w 40319"/>
                <a:gd name="connsiteY6" fmla="*/ 781744 h 6901062"/>
                <a:gd name="connsiteX7" fmla="*/ 33269 w 40319"/>
                <a:gd name="connsiteY7" fmla="*/ 2835448 h 6901062"/>
                <a:gd name="connsiteX8" fmla="*/ 35007 w 40319"/>
                <a:gd name="connsiteY8" fmla="*/ 5475599 h 6901062"/>
                <a:gd name="connsiteX9" fmla="*/ 35018 w 40319"/>
                <a:gd name="connsiteY9" fmla="*/ 5784122 h 6901062"/>
                <a:gd name="connsiteX10" fmla="*/ 37518 w 40319"/>
                <a:gd name="connsiteY10" fmla="*/ 6785938 h 6901062"/>
                <a:gd name="connsiteX11" fmla="*/ 38474 w 40319"/>
                <a:gd name="connsiteY11" fmla="*/ 6787275 h 6901062"/>
                <a:gd name="connsiteX12" fmla="*/ 40319 w 40319"/>
                <a:gd name="connsiteY12" fmla="*/ 6901062 h 6901062"/>
                <a:gd name="connsiteX0" fmla="*/ 0 w 40244"/>
                <a:gd name="connsiteY0" fmla="*/ 3974601 h 6901062"/>
                <a:gd name="connsiteX1" fmla="*/ 11207 w 40244"/>
                <a:gd name="connsiteY1" fmla="*/ 502647 h 6901062"/>
                <a:gd name="connsiteX2" fmla="*/ 14033 w 40244"/>
                <a:gd name="connsiteY2" fmla="*/ 307769 h 6901062"/>
                <a:gd name="connsiteX3" fmla="*/ 23305 w 40244"/>
                <a:gd name="connsiteY3" fmla="*/ 296623 h 6901062"/>
                <a:gd name="connsiteX4" fmla="*/ 25782 w 40244"/>
                <a:gd name="connsiteY4" fmla="*/ 0 h 6901062"/>
                <a:gd name="connsiteX5" fmla="*/ 31006 w 40244"/>
                <a:gd name="connsiteY5" fmla="*/ 639 h 6901062"/>
                <a:gd name="connsiteX6" fmla="*/ 32838 w 40244"/>
                <a:gd name="connsiteY6" fmla="*/ 781744 h 6901062"/>
                <a:gd name="connsiteX7" fmla="*/ 33194 w 40244"/>
                <a:gd name="connsiteY7" fmla="*/ 2835448 h 6901062"/>
                <a:gd name="connsiteX8" fmla="*/ 34932 w 40244"/>
                <a:gd name="connsiteY8" fmla="*/ 5475599 h 6901062"/>
                <a:gd name="connsiteX9" fmla="*/ 34943 w 40244"/>
                <a:gd name="connsiteY9" fmla="*/ 5784122 h 6901062"/>
                <a:gd name="connsiteX10" fmla="*/ 37443 w 40244"/>
                <a:gd name="connsiteY10" fmla="*/ 6785938 h 6901062"/>
                <a:gd name="connsiteX11" fmla="*/ 38399 w 40244"/>
                <a:gd name="connsiteY11" fmla="*/ 6787275 h 6901062"/>
                <a:gd name="connsiteX12" fmla="*/ 40244 w 40244"/>
                <a:gd name="connsiteY12" fmla="*/ 6901062 h 6901062"/>
                <a:gd name="connsiteX0" fmla="*/ 0 w 40244"/>
                <a:gd name="connsiteY0" fmla="*/ 3974601 h 6901062"/>
                <a:gd name="connsiteX1" fmla="*/ 3446 w 40244"/>
                <a:gd name="connsiteY1" fmla="*/ 2563493 h 6901062"/>
                <a:gd name="connsiteX2" fmla="*/ 11207 w 40244"/>
                <a:gd name="connsiteY2" fmla="*/ 502647 h 6901062"/>
                <a:gd name="connsiteX3" fmla="*/ 14033 w 40244"/>
                <a:gd name="connsiteY3" fmla="*/ 307769 h 6901062"/>
                <a:gd name="connsiteX4" fmla="*/ 23305 w 40244"/>
                <a:gd name="connsiteY4" fmla="*/ 296623 h 6901062"/>
                <a:gd name="connsiteX5" fmla="*/ 25782 w 40244"/>
                <a:gd name="connsiteY5" fmla="*/ 0 h 6901062"/>
                <a:gd name="connsiteX6" fmla="*/ 31006 w 40244"/>
                <a:gd name="connsiteY6" fmla="*/ 639 h 6901062"/>
                <a:gd name="connsiteX7" fmla="*/ 32838 w 40244"/>
                <a:gd name="connsiteY7" fmla="*/ 781744 h 6901062"/>
                <a:gd name="connsiteX8" fmla="*/ 33194 w 40244"/>
                <a:gd name="connsiteY8" fmla="*/ 2835448 h 6901062"/>
                <a:gd name="connsiteX9" fmla="*/ 34932 w 40244"/>
                <a:gd name="connsiteY9" fmla="*/ 5475599 h 6901062"/>
                <a:gd name="connsiteX10" fmla="*/ 34943 w 40244"/>
                <a:gd name="connsiteY10" fmla="*/ 5784122 h 6901062"/>
                <a:gd name="connsiteX11" fmla="*/ 37443 w 40244"/>
                <a:gd name="connsiteY11" fmla="*/ 6785938 h 6901062"/>
                <a:gd name="connsiteX12" fmla="*/ 38399 w 40244"/>
                <a:gd name="connsiteY12" fmla="*/ 6787275 h 6901062"/>
                <a:gd name="connsiteX13" fmla="*/ 40244 w 40244"/>
                <a:gd name="connsiteY13" fmla="*/ 6901062 h 6901062"/>
                <a:gd name="connsiteX0" fmla="*/ 0 w 40244"/>
                <a:gd name="connsiteY0" fmla="*/ 3974601 h 6901062"/>
                <a:gd name="connsiteX1" fmla="*/ 3446 w 40244"/>
                <a:gd name="connsiteY1" fmla="*/ 2563493 h 6901062"/>
                <a:gd name="connsiteX2" fmla="*/ 5619 w 40244"/>
                <a:gd name="connsiteY2" fmla="*/ 1752090 h 6901062"/>
                <a:gd name="connsiteX3" fmla="*/ 11207 w 40244"/>
                <a:gd name="connsiteY3" fmla="*/ 502647 h 6901062"/>
                <a:gd name="connsiteX4" fmla="*/ 14033 w 40244"/>
                <a:gd name="connsiteY4" fmla="*/ 307769 h 6901062"/>
                <a:gd name="connsiteX5" fmla="*/ 23305 w 40244"/>
                <a:gd name="connsiteY5" fmla="*/ 296623 h 6901062"/>
                <a:gd name="connsiteX6" fmla="*/ 25782 w 40244"/>
                <a:gd name="connsiteY6" fmla="*/ 0 h 6901062"/>
                <a:gd name="connsiteX7" fmla="*/ 31006 w 40244"/>
                <a:gd name="connsiteY7" fmla="*/ 639 h 6901062"/>
                <a:gd name="connsiteX8" fmla="*/ 32838 w 40244"/>
                <a:gd name="connsiteY8" fmla="*/ 781744 h 6901062"/>
                <a:gd name="connsiteX9" fmla="*/ 33194 w 40244"/>
                <a:gd name="connsiteY9" fmla="*/ 2835448 h 6901062"/>
                <a:gd name="connsiteX10" fmla="*/ 34932 w 40244"/>
                <a:gd name="connsiteY10" fmla="*/ 5475599 h 6901062"/>
                <a:gd name="connsiteX11" fmla="*/ 34943 w 40244"/>
                <a:gd name="connsiteY11" fmla="*/ 5784122 h 6901062"/>
                <a:gd name="connsiteX12" fmla="*/ 37443 w 40244"/>
                <a:gd name="connsiteY12" fmla="*/ 6785938 h 6901062"/>
                <a:gd name="connsiteX13" fmla="*/ 38399 w 40244"/>
                <a:gd name="connsiteY13" fmla="*/ 6787275 h 6901062"/>
                <a:gd name="connsiteX14" fmla="*/ 40244 w 40244"/>
                <a:gd name="connsiteY14" fmla="*/ 6901062 h 6901062"/>
                <a:gd name="connsiteX0" fmla="*/ 0 w 40244"/>
                <a:gd name="connsiteY0" fmla="*/ 4711626 h 7638087"/>
                <a:gd name="connsiteX1" fmla="*/ 3446 w 40244"/>
                <a:gd name="connsiteY1" fmla="*/ 3300518 h 7638087"/>
                <a:gd name="connsiteX2" fmla="*/ 5619 w 40244"/>
                <a:gd name="connsiteY2" fmla="*/ 2489115 h 7638087"/>
                <a:gd name="connsiteX3" fmla="*/ 11207 w 40244"/>
                <a:gd name="connsiteY3" fmla="*/ 1239672 h 7638087"/>
                <a:gd name="connsiteX4" fmla="*/ 14033 w 40244"/>
                <a:gd name="connsiteY4" fmla="*/ 1044794 h 7638087"/>
                <a:gd name="connsiteX5" fmla="*/ 23305 w 40244"/>
                <a:gd name="connsiteY5" fmla="*/ 1033648 h 7638087"/>
                <a:gd name="connsiteX6" fmla="*/ 25782 w 40244"/>
                <a:gd name="connsiteY6" fmla="*/ 737025 h 7638087"/>
                <a:gd name="connsiteX7" fmla="*/ 31006 w 40244"/>
                <a:gd name="connsiteY7" fmla="*/ 737664 h 7638087"/>
                <a:gd name="connsiteX8" fmla="*/ 32763 w 40244"/>
                <a:gd name="connsiteY8" fmla="*/ 79675 h 7638087"/>
                <a:gd name="connsiteX9" fmla="*/ 33194 w 40244"/>
                <a:gd name="connsiteY9" fmla="*/ 3572473 h 7638087"/>
                <a:gd name="connsiteX10" fmla="*/ 34932 w 40244"/>
                <a:gd name="connsiteY10" fmla="*/ 6212624 h 7638087"/>
                <a:gd name="connsiteX11" fmla="*/ 34943 w 40244"/>
                <a:gd name="connsiteY11" fmla="*/ 6521147 h 7638087"/>
                <a:gd name="connsiteX12" fmla="*/ 37443 w 40244"/>
                <a:gd name="connsiteY12" fmla="*/ 7522963 h 7638087"/>
                <a:gd name="connsiteX13" fmla="*/ 38399 w 40244"/>
                <a:gd name="connsiteY13" fmla="*/ 7524300 h 7638087"/>
                <a:gd name="connsiteX14" fmla="*/ 40244 w 40244"/>
                <a:gd name="connsiteY14" fmla="*/ 7638087 h 7638087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4932 w 40244"/>
                <a:gd name="connsiteY10" fmla="*/ 7782800 h 9208263"/>
                <a:gd name="connsiteX11" fmla="*/ 34943 w 40244"/>
                <a:gd name="connsiteY11" fmla="*/ 8091323 h 9208263"/>
                <a:gd name="connsiteX12" fmla="*/ 37443 w 40244"/>
                <a:gd name="connsiteY12" fmla="*/ 9093139 h 9208263"/>
                <a:gd name="connsiteX13" fmla="*/ 38399 w 40244"/>
                <a:gd name="connsiteY13" fmla="*/ 9094476 h 9208263"/>
                <a:gd name="connsiteX14" fmla="*/ 40244 w 40244"/>
                <a:gd name="connsiteY14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4943 w 40244"/>
                <a:gd name="connsiteY10" fmla="*/ 8091323 h 9208263"/>
                <a:gd name="connsiteX11" fmla="*/ 37443 w 40244"/>
                <a:gd name="connsiteY11" fmla="*/ 9093139 h 9208263"/>
                <a:gd name="connsiteX12" fmla="*/ 38399 w 40244"/>
                <a:gd name="connsiteY12" fmla="*/ 9094476 h 9208263"/>
                <a:gd name="connsiteX13" fmla="*/ 40244 w 40244"/>
                <a:gd name="connsiteY13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7443 w 40244"/>
                <a:gd name="connsiteY10" fmla="*/ 9093139 h 9208263"/>
                <a:gd name="connsiteX11" fmla="*/ 38399 w 40244"/>
                <a:gd name="connsiteY11" fmla="*/ 9094476 h 9208263"/>
                <a:gd name="connsiteX12" fmla="*/ 40244 w 40244"/>
                <a:gd name="connsiteY12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8399 w 40244"/>
                <a:gd name="connsiteY10" fmla="*/ 9094476 h 9208263"/>
                <a:gd name="connsiteX11" fmla="*/ 40244 w 40244"/>
                <a:gd name="connsiteY11" fmla="*/ 9208263 h 9208263"/>
                <a:gd name="connsiteX0" fmla="*/ 0 w 38399"/>
                <a:gd name="connsiteY0" fmla="*/ 6281802 h 9094476"/>
                <a:gd name="connsiteX1" fmla="*/ 3446 w 38399"/>
                <a:gd name="connsiteY1" fmla="*/ 4870694 h 9094476"/>
                <a:gd name="connsiteX2" fmla="*/ 5619 w 38399"/>
                <a:gd name="connsiteY2" fmla="*/ 4059291 h 9094476"/>
                <a:gd name="connsiteX3" fmla="*/ 11207 w 38399"/>
                <a:gd name="connsiteY3" fmla="*/ 2809848 h 9094476"/>
                <a:gd name="connsiteX4" fmla="*/ 14033 w 38399"/>
                <a:gd name="connsiteY4" fmla="*/ 2614970 h 9094476"/>
                <a:gd name="connsiteX5" fmla="*/ 23305 w 38399"/>
                <a:gd name="connsiteY5" fmla="*/ 2603824 h 9094476"/>
                <a:gd name="connsiteX6" fmla="*/ 25782 w 38399"/>
                <a:gd name="connsiteY6" fmla="*/ 2307201 h 9094476"/>
                <a:gd name="connsiteX7" fmla="*/ 31006 w 38399"/>
                <a:gd name="connsiteY7" fmla="*/ 2307840 h 9094476"/>
                <a:gd name="connsiteX8" fmla="*/ 32763 w 38399"/>
                <a:gd name="connsiteY8" fmla="*/ 1649851 h 9094476"/>
                <a:gd name="connsiteX9" fmla="*/ 32819 w 38399"/>
                <a:gd name="connsiteY9" fmla="*/ 182373 h 9094476"/>
                <a:gd name="connsiteX10" fmla="*/ 38399 w 38399"/>
                <a:gd name="connsiteY10" fmla="*/ 9094476 h 9094476"/>
                <a:gd name="connsiteX0" fmla="*/ 0 w 32819"/>
                <a:gd name="connsiteY0" fmla="*/ 6281802 h 6281801"/>
                <a:gd name="connsiteX1" fmla="*/ 3446 w 32819"/>
                <a:gd name="connsiteY1" fmla="*/ 4870694 h 6281801"/>
                <a:gd name="connsiteX2" fmla="*/ 5619 w 32819"/>
                <a:gd name="connsiteY2" fmla="*/ 4059291 h 6281801"/>
                <a:gd name="connsiteX3" fmla="*/ 11207 w 32819"/>
                <a:gd name="connsiteY3" fmla="*/ 2809848 h 6281801"/>
                <a:gd name="connsiteX4" fmla="*/ 14033 w 32819"/>
                <a:gd name="connsiteY4" fmla="*/ 2614970 h 6281801"/>
                <a:gd name="connsiteX5" fmla="*/ 23305 w 32819"/>
                <a:gd name="connsiteY5" fmla="*/ 2603824 h 6281801"/>
                <a:gd name="connsiteX6" fmla="*/ 25782 w 32819"/>
                <a:gd name="connsiteY6" fmla="*/ 2307201 h 6281801"/>
                <a:gd name="connsiteX7" fmla="*/ 31006 w 32819"/>
                <a:gd name="connsiteY7" fmla="*/ 2307840 h 6281801"/>
                <a:gd name="connsiteX8" fmla="*/ 32763 w 32819"/>
                <a:gd name="connsiteY8" fmla="*/ 1649851 h 6281801"/>
                <a:gd name="connsiteX9" fmla="*/ 32819 w 32819"/>
                <a:gd name="connsiteY9" fmla="*/ 182373 h 6281801"/>
                <a:gd name="connsiteX0" fmla="*/ 0 w 32819"/>
                <a:gd name="connsiteY0" fmla="*/ 6281802 h 6281801"/>
                <a:gd name="connsiteX1" fmla="*/ 3446 w 32819"/>
                <a:gd name="connsiteY1" fmla="*/ 4870694 h 6281801"/>
                <a:gd name="connsiteX2" fmla="*/ 5619 w 32819"/>
                <a:gd name="connsiteY2" fmla="*/ 4059291 h 6281801"/>
                <a:gd name="connsiteX3" fmla="*/ 11207 w 32819"/>
                <a:gd name="connsiteY3" fmla="*/ 2809848 h 6281801"/>
                <a:gd name="connsiteX4" fmla="*/ 14033 w 32819"/>
                <a:gd name="connsiteY4" fmla="*/ 2614970 h 6281801"/>
                <a:gd name="connsiteX5" fmla="*/ 23305 w 32819"/>
                <a:gd name="connsiteY5" fmla="*/ 2603824 h 6281801"/>
                <a:gd name="connsiteX6" fmla="*/ 25782 w 32819"/>
                <a:gd name="connsiteY6" fmla="*/ 2307201 h 6281801"/>
                <a:gd name="connsiteX7" fmla="*/ 31006 w 32819"/>
                <a:gd name="connsiteY7" fmla="*/ 2307840 h 6281801"/>
                <a:gd name="connsiteX8" fmla="*/ 32763 w 32819"/>
                <a:gd name="connsiteY8" fmla="*/ 1649851 h 6281801"/>
                <a:gd name="connsiteX9" fmla="*/ 32819 w 32819"/>
                <a:gd name="connsiteY9" fmla="*/ 182373 h 6281801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5674 w 32874"/>
                <a:gd name="connsiteY2" fmla="*/ 4059291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638 w 32874"/>
                <a:gd name="connsiteY3" fmla="*/ 285481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665 w 32874"/>
                <a:gd name="connsiteY2" fmla="*/ 3826939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20"/>
                <a:gd name="connsiteY0" fmla="*/ 6219356 h 6219356"/>
                <a:gd name="connsiteX1" fmla="*/ 3501 w 32820"/>
                <a:gd name="connsiteY1" fmla="*/ 4725800 h 6219356"/>
                <a:gd name="connsiteX2" fmla="*/ 7454 w 32820"/>
                <a:gd name="connsiteY2" fmla="*/ 3494661 h 6219356"/>
                <a:gd name="connsiteX3" fmla="*/ 10253 w 32820"/>
                <a:gd name="connsiteY3" fmla="*/ 2822351 h 6219356"/>
                <a:gd name="connsiteX4" fmla="*/ 14088 w 32820"/>
                <a:gd name="connsiteY4" fmla="*/ 2470076 h 6219356"/>
                <a:gd name="connsiteX5" fmla="*/ 23360 w 32820"/>
                <a:gd name="connsiteY5" fmla="*/ 2458930 h 6219356"/>
                <a:gd name="connsiteX6" fmla="*/ 25837 w 32820"/>
                <a:gd name="connsiteY6" fmla="*/ 2162307 h 6219356"/>
                <a:gd name="connsiteX7" fmla="*/ 31061 w 32820"/>
                <a:gd name="connsiteY7" fmla="*/ 2162946 h 6219356"/>
                <a:gd name="connsiteX8" fmla="*/ 32818 w 32820"/>
                <a:gd name="connsiteY8" fmla="*/ 1504957 h 6219356"/>
                <a:gd name="connsiteX9" fmla="*/ 32764 w 32820"/>
                <a:gd name="connsiteY9" fmla="*/ 0 h 6219356"/>
                <a:gd name="connsiteX0" fmla="*/ 0 w 32818"/>
                <a:gd name="connsiteY0" fmla="*/ 6219356 h 6219356"/>
                <a:gd name="connsiteX1" fmla="*/ 3501 w 32818"/>
                <a:gd name="connsiteY1" fmla="*/ 4725800 h 6219356"/>
                <a:gd name="connsiteX2" fmla="*/ 7454 w 32818"/>
                <a:gd name="connsiteY2" fmla="*/ 3494661 h 6219356"/>
                <a:gd name="connsiteX3" fmla="*/ 10253 w 32818"/>
                <a:gd name="connsiteY3" fmla="*/ 2822351 h 6219356"/>
                <a:gd name="connsiteX4" fmla="*/ 14088 w 32818"/>
                <a:gd name="connsiteY4" fmla="*/ 2470076 h 6219356"/>
                <a:gd name="connsiteX5" fmla="*/ 23360 w 32818"/>
                <a:gd name="connsiteY5" fmla="*/ 2458930 h 6219356"/>
                <a:gd name="connsiteX6" fmla="*/ 25837 w 32818"/>
                <a:gd name="connsiteY6" fmla="*/ 2162307 h 6219356"/>
                <a:gd name="connsiteX7" fmla="*/ 31061 w 32818"/>
                <a:gd name="connsiteY7" fmla="*/ 2162946 h 6219356"/>
                <a:gd name="connsiteX8" fmla="*/ 32818 w 32818"/>
                <a:gd name="connsiteY8" fmla="*/ 1504957 h 6219356"/>
                <a:gd name="connsiteX9" fmla="*/ 32764 w 32818"/>
                <a:gd name="connsiteY9" fmla="*/ 0 h 6219356"/>
                <a:gd name="connsiteX0" fmla="*/ 0 w 32800"/>
                <a:gd name="connsiteY0" fmla="*/ 6219356 h 6219356"/>
                <a:gd name="connsiteX1" fmla="*/ 3501 w 32800"/>
                <a:gd name="connsiteY1" fmla="*/ 4725800 h 6219356"/>
                <a:gd name="connsiteX2" fmla="*/ 7454 w 32800"/>
                <a:gd name="connsiteY2" fmla="*/ 3494661 h 6219356"/>
                <a:gd name="connsiteX3" fmla="*/ 10253 w 32800"/>
                <a:gd name="connsiteY3" fmla="*/ 2822351 h 6219356"/>
                <a:gd name="connsiteX4" fmla="*/ 14088 w 32800"/>
                <a:gd name="connsiteY4" fmla="*/ 2470076 h 6219356"/>
                <a:gd name="connsiteX5" fmla="*/ 23360 w 32800"/>
                <a:gd name="connsiteY5" fmla="*/ 2458930 h 6219356"/>
                <a:gd name="connsiteX6" fmla="*/ 25837 w 32800"/>
                <a:gd name="connsiteY6" fmla="*/ 2162307 h 6219356"/>
                <a:gd name="connsiteX7" fmla="*/ 31061 w 32800"/>
                <a:gd name="connsiteY7" fmla="*/ 2162946 h 6219356"/>
                <a:gd name="connsiteX8" fmla="*/ 32800 w 32800"/>
                <a:gd name="connsiteY8" fmla="*/ 1489965 h 6219356"/>
                <a:gd name="connsiteX9" fmla="*/ 32764 w 32800"/>
                <a:gd name="connsiteY9" fmla="*/ 0 h 6219356"/>
                <a:gd name="connsiteX0" fmla="*/ 0 w 32800"/>
                <a:gd name="connsiteY0" fmla="*/ 6219356 h 6219356"/>
                <a:gd name="connsiteX1" fmla="*/ 3501 w 32800"/>
                <a:gd name="connsiteY1" fmla="*/ 4725800 h 6219356"/>
                <a:gd name="connsiteX2" fmla="*/ 7454 w 32800"/>
                <a:gd name="connsiteY2" fmla="*/ 3494661 h 6219356"/>
                <a:gd name="connsiteX3" fmla="*/ 10253 w 32800"/>
                <a:gd name="connsiteY3" fmla="*/ 2822351 h 6219356"/>
                <a:gd name="connsiteX4" fmla="*/ 14088 w 32800"/>
                <a:gd name="connsiteY4" fmla="*/ 2470076 h 6219356"/>
                <a:gd name="connsiteX5" fmla="*/ 23360 w 32800"/>
                <a:gd name="connsiteY5" fmla="*/ 2458930 h 6219356"/>
                <a:gd name="connsiteX6" fmla="*/ 25837 w 32800"/>
                <a:gd name="connsiteY6" fmla="*/ 2162307 h 6219356"/>
                <a:gd name="connsiteX7" fmla="*/ 31061 w 32800"/>
                <a:gd name="connsiteY7" fmla="*/ 2162946 h 6219356"/>
                <a:gd name="connsiteX8" fmla="*/ 32800 w 32800"/>
                <a:gd name="connsiteY8" fmla="*/ 1489965 h 6219356"/>
                <a:gd name="connsiteX9" fmla="*/ 32764 w 32800"/>
                <a:gd name="connsiteY9" fmla="*/ 0 h 6219356"/>
                <a:gd name="connsiteX0" fmla="*/ 0 w 32764"/>
                <a:gd name="connsiteY0" fmla="*/ 6219356 h 6219356"/>
                <a:gd name="connsiteX1" fmla="*/ 3501 w 32764"/>
                <a:gd name="connsiteY1" fmla="*/ 4725800 h 6219356"/>
                <a:gd name="connsiteX2" fmla="*/ 7454 w 32764"/>
                <a:gd name="connsiteY2" fmla="*/ 3494661 h 6219356"/>
                <a:gd name="connsiteX3" fmla="*/ 10253 w 32764"/>
                <a:gd name="connsiteY3" fmla="*/ 2822351 h 6219356"/>
                <a:gd name="connsiteX4" fmla="*/ 14088 w 32764"/>
                <a:gd name="connsiteY4" fmla="*/ 2470076 h 6219356"/>
                <a:gd name="connsiteX5" fmla="*/ 23360 w 32764"/>
                <a:gd name="connsiteY5" fmla="*/ 2458930 h 6219356"/>
                <a:gd name="connsiteX6" fmla="*/ 25837 w 32764"/>
                <a:gd name="connsiteY6" fmla="*/ 2162307 h 6219356"/>
                <a:gd name="connsiteX7" fmla="*/ 31061 w 32764"/>
                <a:gd name="connsiteY7" fmla="*/ 2162946 h 6219356"/>
                <a:gd name="connsiteX8" fmla="*/ 32653 w 32764"/>
                <a:gd name="connsiteY8" fmla="*/ 1489965 h 6219356"/>
                <a:gd name="connsiteX9" fmla="*/ 32764 w 32764"/>
                <a:gd name="connsiteY9" fmla="*/ 0 h 6219356"/>
                <a:gd name="connsiteX0" fmla="*/ 0 w 32653"/>
                <a:gd name="connsiteY0" fmla="*/ 6219356 h 6219356"/>
                <a:gd name="connsiteX1" fmla="*/ 3501 w 32653"/>
                <a:gd name="connsiteY1" fmla="*/ 4725800 h 6219356"/>
                <a:gd name="connsiteX2" fmla="*/ 7454 w 32653"/>
                <a:gd name="connsiteY2" fmla="*/ 3494661 h 6219356"/>
                <a:gd name="connsiteX3" fmla="*/ 10253 w 32653"/>
                <a:gd name="connsiteY3" fmla="*/ 2822351 h 6219356"/>
                <a:gd name="connsiteX4" fmla="*/ 14088 w 32653"/>
                <a:gd name="connsiteY4" fmla="*/ 2470076 h 6219356"/>
                <a:gd name="connsiteX5" fmla="*/ 23360 w 32653"/>
                <a:gd name="connsiteY5" fmla="*/ 2458930 h 6219356"/>
                <a:gd name="connsiteX6" fmla="*/ 25837 w 32653"/>
                <a:gd name="connsiteY6" fmla="*/ 2162307 h 6219356"/>
                <a:gd name="connsiteX7" fmla="*/ 31061 w 32653"/>
                <a:gd name="connsiteY7" fmla="*/ 2162946 h 6219356"/>
                <a:gd name="connsiteX8" fmla="*/ 32653 w 32653"/>
                <a:gd name="connsiteY8" fmla="*/ 1489965 h 6219356"/>
                <a:gd name="connsiteX9" fmla="*/ 32599 w 32653"/>
                <a:gd name="connsiteY9" fmla="*/ 0 h 6219356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617 w 32653"/>
                <a:gd name="connsiteY9" fmla="*/ 0 h 6234345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617 w 32653"/>
                <a:gd name="connsiteY9" fmla="*/ 0 h 6234345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544 w 32653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106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106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095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44"/>
                <a:gd name="connsiteY0" fmla="*/ 6234345 h 6234345"/>
                <a:gd name="connsiteX1" fmla="*/ 3501 w 32544"/>
                <a:gd name="connsiteY1" fmla="*/ 4740789 h 6234345"/>
                <a:gd name="connsiteX2" fmla="*/ 7454 w 32544"/>
                <a:gd name="connsiteY2" fmla="*/ 3509650 h 6234345"/>
                <a:gd name="connsiteX3" fmla="*/ 10253 w 32544"/>
                <a:gd name="connsiteY3" fmla="*/ 2837340 h 6234345"/>
                <a:gd name="connsiteX4" fmla="*/ 14088 w 32544"/>
                <a:gd name="connsiteY4" fmla="*/ 2485065 h 6234345"/>
                <a:gd name="connsiteX5" fmla="*/ 23360 w 32544"/>
                <a:gd name="connsiteY5" fmla="*/ 2473919 h 6234345"/>
                <a:gd name="connsiteX6" fmla="*/ 25837 w 32544"/>
                <a:gd name="connsiteY6" fmla="*/ 2177296 h 6234345"/>
                <a:gd name="connsiteX7" fmla="*/ 30951 w 32544"/>
                <a:gd name="connsiteY7" fmla="*/ 2177935 h 6234345"/>
                <a:gd name="connsiteX8" fmla="*/ 32433 w 32544"/>
                <a:gd name="connsiteY8" fmla="*/ 1482467 h 6234345"/>
                <a:gd name="connsiteX9" fmla="*/ 32544 w 32544"/>
                <a:gd name="connsiteY9" fmla="*/ 0 h 6234345"/>
                <a:gd name="connsiteX0" fmla="*/ 0 w 32433"/>
                <a:gd name="connsiteY0" fmla="*/ 6234345 h 6234345"/>
                <a:gd name="connsiteX1" fmla="*/ 3501 w 32433"/>
                <a:gd name="connsiteY1" fmla="*/ 4740789 h 6234345"/>
                <a:gd name="connsiteX2" fmla="*/ 7454 w 32433"/>
                <a:gd name="connsiteY2" fmla="*/ 3509650 h 6234345"/>
                <a:gd name="connsiteX3" fmla="*/ 10253 w 32433"/>
                <a:gd name="connsiteY3" fmla="*/ 2837340 h 6234345"/>
                <a:gd name="connsiteX4" fmla="*/ 14088 w 32433"/>
                <a:gd name="connsiteY4" fmla="*/ 2485065 h 6234345"/>
                <a:gd name="connsiteX5" fmla="*/ 23360 w 32433"/>
                <a:gd name="connsiteY5" fmla="*/ 2473919 h 6234345"/>
                <a:gd name="connsiteX6" fmla="*/ 25837 w 32433"/>
                <a:gd name="connsiteY6" fmla="*/ 2177296 h 6234345"/>
                <a:gd name="connsiteX7" fmla="*/ 30951 w 32433"/>
                <a:gd name="connsiteY7" fmla="*/ 2177935 h 6234345"/>
                <a:gd name="connsiteX8" fmla="*/ 32433 w 32433"/>
                <a:gd name="connsiteY8" fmla="*/ 1482467 h 6234345"/>
                <a:gd name="connsiteX9" fmla="*/ 32397 w 32433"/>
                <a:gd name="connsiteY9" fmla="*/ 0 h 6234345"/>
                <a:gd name="connsiteX0" fmla="*/ 0 w 32400"/>
                <a:gd name="connsiteY0" fmla="*/ 6234345 h 6234345"/>
                <a:gd name="connsiteX1" fmla="*/ 3501 w 32400"/>
                <a:gd name="connsiteY1" fmla="*/ 4740789 h 6234345"/>
                <a:gd name="connsiteX2" fmla="*/ 7454 w 32400"/>
                <a:gd name="connsiteY2" fmla="*/ 3509650 h 6234345"/>
                <a:gd name="connsiteX3" fmla="*/ 10253 w 32400"/>
                <a:gd name="connsiteY3" fmla="*/ 2837340 h 6234345"/>
                <a:gd name="connsiteX4" fmla="*/ 14088 w 32400"/>
                <a:gd name="connsiteY4" fmla="*/ 2485065 h 6234345"/>
                <a:gd name="connsiteX5" fmla="*/ 23360 w 32400"/>
                <a:gd name="connsiteY5" fmla="*/ 2473919 h 6234345"/>
                <a:gd name="connsiteX6" fmla="*/ 25837 w 32400"/>
                <a:gd name="connsiteY6" fmla="*/ 2177296 h 6234345"/>
                <a:gd name="connsiteX7" fmla="*/ 30951 w 32400"/>
                <a:gd name="connsiteY7" fmla="*/ 2177935 h 6234345"/>
                <a:gd name="connsiteX8" fmla="*/ 32396 w 32400"/>
                <a:gd name="connsiteY8" fmla="*/ 1497456 h 6234345"/>
                <a:gd name="connsiteX9" fmla="*/ 32397 w 32400"/>
                <a:gd name="connsiteY9" fmla="*/ 0 h 6234345"/>
                <a:gd name="connsiteX0" fmla="*/ 0 w 32396"/>
                <a:gd name="connsiteY0" fmla="*/ 6226851 h 6226851"/>
                <a:gd name="connsiteX1" fmla="*/ 3501 w 32396"/>
                <a:gd name="connsiteY1" fmla="*/ 4733295 h 6226851"/>
                <a:gd name="connsiteX2" fmla="*/ 7454 w 32396"/>
                <a:gd name="connsiteY2" fmla="*/ 3502156 h 6226851"/>
                <a:gd name="connsiteX3" fmla="*/ 10253 w 32396"/>
                <a:gd name="connsiteY3" fmla="*/ 2829846 h 6226851"/>
                <a:gd name="connsiteX4" fmla="*/ 14088 w 32396"/>
                <a:gd name="connsiteY4" fmla="*/ 2477571 h 6226851"/>
                <a:gd name="connsiteX5" fmla="*/ 23360 w 32396"/>
                <a:gd name="connsiteY5" fmla="*/ 2466425 h 6226851"/>
                <a:gd name="connsiteX6" fmla="*/ 25837 w 32396"/>
                <a:gd name="connsiteY6" fmla="*/ 2169802 h 6226851"/>
                <a:gd name="connsiteX7" fmla="*/ 30951 w 32396"/>
                <a:gd name="connsiteY7" fmla="*/ 2170441 h 6226851"/>
                <a:gd name="connsiteX8" fmla="*/ 32396 w 32396"/>
                <a:gd name="connsiteY8" fmla="*/ 1489962 h 6226851"/>
                <a:gd name="connsiteX9" fmla="*/ 32379 w 32396"/>
                <a:gd name="connsiteY9" fmla="*/ 0 h 6226851"/>
                <a:gd name="connsiteX0" fmla="*/ 0 w 32396"/>
                <a:gd name="connsiteY0" fmla="*/ 6234345 h 6234345"/>
                <a:gd name="connsiteX1" fmla="*/ 3501 w 32396"/>
                <a:gd name="connsiteY1" fmla="*/ 4740789 h 6234345"/>
                <a:gd name="connsiteX2" fmla="*/ 7454 w 32396"/>
                <a:gd name="connsiteY2" fmla="*/ 3509650 h 6234345"/>
                <a:gd name="connsiteX3" fmla="*/ 10253 w 32396"/>
                <a:gd name="connsiteY3" fmla="*/ 2837340 h 6234345"/>
                <a:gd name="connsiteX4" fmla="*/ 14088 w 32396"/>
                <a:gd name="connsiteY4" fmla="*/ 2485065 h 6234345"/>
                <a:gd name="connsiteX5" fmla="*/ 23360 w 32396"/>
                <a:gd name="connsiteY5" fmla="*/ 2473919 h 6234345"/>
                <a:gd name="connsiteX6" fmla="*/ 25837 w 32396"/>
                <a:gd name="connsiteY6" fmla="*/ 2177296 h 6234345"/>
                <a:gd name="connsiteX7" fmla="*/ 30951 w 32396"/>
                <a:gd name="connsiteY7" fmla="*/ 2177935 h 6234345"/>
                <a:gd name="connsiteX8" fmla="*/ 32396 w 32396"/>
                <a:gd name="connsiteY8" fmla="*/ 1497456 h 6234345"/>
                <a:gd name="connsiteX9" fmla="*/ 32379 w 32396"/>
                <a:gd name="connsiteY9" fmla="*/ 0 h 6234345"/>
                <a:gd name="connsiteX0" fmla="*/ 0 w 32396"/>
                <a:gd name="connsiteY0" fmla="*/ 6211858 h 6211858"/>
                <a:gd name="connsiteX1" fmla="*/ 3501 w 32396"/>
                <a:gd name="connsiteY1" fmla="*/ 4718302 h 6211858"/>
                <a:gd name="connsiteX2" fmla="*/ 7454 w 32396"/>
                <a:gd name="connsiteY2" fmla="*/ 3487163 h 6211858"/>
                <a:gd name="connsiteX3" fmla="*/ 10253 w 32396"/>
                <a:gd name="connsiteY3" fmla="*/ 2814853 h 6211858"/>
                <a:gd name="connsiteX4" fmla="*/ 14088 w 32396"/>
                <a:gd name="connsiteY4" fmla="*/ 2462578 h 6211858"/>
                <a:gd name="connsiteX5" fmla="*/ 23360 w 32396"/>
                <a:gd name="connsiteY5" fmla="*/ 2451432 h 6211858"/>
                <a:gd name="connsiteX6" fmla="*/ 25837 w 32396"/>
                <a:gd name="connsiteY6" fmla="*/ 2154809 h 6211858"/>
                <a:gd name="connsiteX7" fmla="*/ 30951 w 32396"/>
                <a:gd name="connsiteY7" fmla="*/ 2155448 h 6211858"/>
                <a:gd name="connsiteX8" fmla="*/ 32396 w 32396"/>
                <a:gd name="connsiteY8" fmla="*/ 1474969 h 6211858"/>
                <a:gd name="connsiteX9" fmla="*/ 32361 w 32396"/>
                <a:gd name="connsiteY9" fmla="*/ 0 h 6211858"/>
                <a:gd name="connsiteX0" fmla="*/ 0 w 32433"/>
                <a:gd name="connsiteY0" fmla="*/ 6211858 h 6211858"/>
                <a:gd name="connsiteX1" fmla="*/ 3501 w 32433"/>
                <a:gd name="connsiteY1" fmla="*/ 4718302 h 6211858"/>
                <a:gd name="connsiteX2" fmla="*/ 7454 w 32433"/>
                <a:gd name="connsiteY2" fmla="*/ 3487163 h 6211858"/>
                <a:gd name="connsiteX3" fmla="*/ 10253 w 32433"/>
                <a:gd name="connsiteY3" fmla="*/ 2814853 h 6211858"/>
                <a:gd name="connsiteX4" fmla="*/ 14088 w 32433"/>
                <a:gd name="connsiteY4" fmla="*/ 2462578 h 6211858"/>
                <a:gd name="connsiteX5" fmla="*/ 23360 w 32433"/>
                <a:gd name="connsiteY5" fmla="*/ 2451432 h 6211858"/>
                <a:gd name="connsiteX6" fmla="*/ 25837 w 32433"/>
                <a:gd name="connsiteY6" fmla="*/ 2154809 h 6211858"/>
                <a:gd name="connsiteX7" fmla="*/ 30951 w 32433"/>
                <a:gd name="connsiteY7" fmla="*/ 2155448 h 6211858"/>
                <a:gd name="connsiteX8" fmla="*/ 32433 w 32433"/>
                <a:gd name="connsiteY8" fmla="*/ 1467472 h 6211858"/>
                <a:gd name="connsiteX9" fmla="*/ 32361 w 32433"/>
                <a:gd name="connsiteY9" fmla="*/ 0 h 6211858"/>
                <a:gd name="connsiteX0" fmla="*/ 0 w 32415"/>
                <a:gd name="connsiteY0" fmla="*/ 6211858 h 6211858"/>
                <a:gd name="connsiteX1" fmla="*/ 3501 w 32415"/>
                <a:gd name="connsiteY1" fmla="*/ 4718302 h 6211858"/>
                <a:gd name="connsiteX2" fmla="*/ 7454 w 32415"/>
                <a:gd name="connsiteY2" fmla="*/ 3487163 h 6211858"/>
                <a:gd name="connsiteX3" fmla="*/ 10253 w 32415"/>
                <a:gd name="connsiteY3" fmla="*/ 2814853 h 6211858"/>
                <a:gd name="connsiteX4" fmla="*/ 14088 w 32415"/>
                <a:gd name="connsiteY4" fmla="*/ 2462578 h 6211858"/>
                <a:gd name="connsiteX5" fmla="*/ 23360 w 32415"/>
                <a:gd name="connsiteY5" fmla="*/ 2451432 h 6211858"/>
                <a:gd name="connsiteX6" fmla="*/ 25837 w 32415"/>
                <a:gd name="connsiteY6" fmla="*/ 2154809 h 6211858"/>
                <a:gd name="connsiteX7" fmla="*/ 30951 w 32415"/>
                <a:gd name="connsiteY7" fmla="*/ 2155448 h 6211858"/>
                <a:gd name="connsiteX8" fmla="*/ 32415 w 32415"/>
                <a:gd name="connsiteY8" fmla="*/ 1474970 h 6211858"/>
                <a:gd name="connsiteX9" fmla="*/ 32361 w 32415"/>
                <a:gd name="connsiteY9" fmla="*/ 0 h 6211858"/>
                <a:gd name="connsiteX0" fmla="*/ 0 w 32415"/>
                <a:gd name="connsiteY0" fmla="*/ 6241839 h 6241839"/>
                <a:gd name="connsiteX1" fmla="*/ 3501 w 32415"/>
                <a:gd name="connsiteY1" fmla="*/ 4748283 h 6241839"/>
                <a:gd name="connsiteX2" fmla="*/ 7454 w 32415"/>
                <a:gd name="connsiteY2" fmla="*/ 3517144 h 6241839"/>
                <a:gd name="connsiteX3" fmla="*/ 10253 w 32415"/>
                <a:gd name="connsiteY3" fmla="*/ 2844834 h 6241839"/>
                <a:gd name="connsiteX4" fmla="*/ 14088 w 32415"/>
                <a:gd name="connsiteY4" fmla="*/ 2492559 h 6241839"/>
                <a:gd name="connsiteX5" fmla="*/ 23360 w 32415"/>
                <a:gd name="connsiteY5" fmla="*/ 2481413 h 6241839"/>
                <a:gd name="connsiteX6" fmla="*/ 25837 w 32415"/>
                <a:gd name="connsiteY6" fmla="*/ 2184790 h 6241839"/>
                <a:gd name="connsiteX7" fmla="*/ 30951 w 32415"/>
                <a:gd name="connsiteY7" fmla="*/ 2185429 h 6241839"/>
                <a:gd name="connsiteX8" fmla="*/ 32415 w 32415"/>
                <a:gd name="connsiteY8" fmla="*/ 1504951 h 6241839"/>
                <a:gd name="connsiteX9" fmla="*/ 32361 w 32415"/>
                <a:gd name="connsiteY9" fmla="*/ 0 h 6241839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088 w 32415"/>
                <a:gd name="connsiteY4" fmla="*/ 2485065 h 6234345"/>
                <a:gd name="connsiteX5" fmla="*/ 23360 w 32415"/>
                <a:gd name="connsiteY5" fmla="*/ 2473919 h 6234345"/>
                <a:gd name="connsiteX6" fmla="*/ 25837 w 32415"/>
                <a:gd name="connsiteY6" fmla="*/ 2177296 h 6234345"/>
                <a:gd name="connsiteX7" fmla="*/ 30951 w 32415"/>
                <a:gd name="connsiteY7" fmla="*/ 2177935 h 6234345"/>
                <a:gd name="connsiteX8" fmla="*/ 32415 w 32415"/>
                <a:gd name="connsiteY8" fmla="*/ 1497457 h 6234345"/>
                <a:gd name="connsiteX9" fmla="*/ 32361 w 32415"/>
                <a:gd name="connsiteY9" fmla="*/ 0 h 6234345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088 w 32415"/>
                <a:gd name="connsiteY4" fmla="*/ 2485065 h 6234345"/>
                <a:gd name="connsiteX5" fmla="*/ 23360 w 32415"/>
                <a:gd name="connsiteY5" fmla="*/ 2473919 h 6234345"/>
                <a:gd name="connsiteX6" fmla="*/ 30951 w 32415"/>
                <a:gd name="connsiteY6" fmla="*/ 2177935 h 6234345"/>
                <a:gd name="connsiteX7" fmla="*/ 32415 w 32415"/>
                <a:gd name="connsiteY7" fmla="*/ 1497457 h 6234345"/>
                <a:gd name="connsiteX8" fmla="*/ 32361 w 32415"/>
                <a:gd name="connsiteY8" fmla="*/ 0 h 6234345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088 w 32415"/>
                <a:gd name="connsiteY4" fmla="*/ 2485065 h 6234345"/>
                <a:gd name="connsiteX5" fmla="*/ 30951 w 32415"/>
                <a:gd name="connsiteY5" fmla="*/ 2177935 h 6234345"/>
                <a:gd name="connsiteX6" fmla="*/ 32415 w 32415"/>
                <a:gd name="connsiteY6" fmla="*/ 1497457 h 6234345"/>
                <a:gd name="connsiteX7" fmla="*/ 32361 w 32415"/>
                <a:gd name="connsiteY7" fmla="*/ 0 h 6234345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951 w 35948"/>
                <a:gd name="connsiteY5" fmla="*/ 2151284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96 w 35948"/>
                <a:gd name="connsiteY5" fmla="*/ 2368646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96 w 35948"/>
                <a:gd name="connsiteY5" fmla="*/ 2368646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914 w 35948"/>
                <a:gd name="connsiteY5" fmla="*/ 2436102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875"/>
                <a:gd name="connsiteY0" fmla="*/ 6215188 h 6215188"/>
                <a:gd name="connsiteX1" fmla="*/ 3501 w 35875"/>
                <a:gd name="connsiteY1" fmla="*/ 4721632 h 6215188"/>
                <a:gd name="connsiteX2" fmla="*/ 7454 w 35875"/>
                <a:gd name="connsiteY2" fmla="*/ 3490493 h 6215188"/>
                <a:gd name="connsiteX3" fmla="*/ 10253 w 35875"/>
                <a:gd name="connsiteY3" fmla="*/ 2818183 h 6215188"/>
                <a:gd name="connsiteX4" fmla="*/ 14088 w 35875"/>
                <a:gd name="connsiteY4" fmla="*/ 2465908 h 6215188"/>
                <a:gd name="connsiteX5" fmla="*/ 30804 w 35875"/>
                <a:gd name="connsiteY5" fmla="*/ 2451094 h 6215188"/>
                <a:gd name="connsiteX6" fmla="*/ 34653 w 35875"/>
                <a:gd name="connsiteY6" fmla="*/ 1710651 h 6215188"/>
                <a:gd name="connsiteX7" fmla="*/ 35875 w 35875"/>
                <a:gd name="connsiteY7" fmla="*/ 0 h 6215188"/>
                <a:gd name="connsiteX0" fmla="*/ 0 w 35875"/>
                <a:gd name="connsiteY0" fmla="*/ 6215188 h 6215188"/>
                <a:gd name="connsiteX1" fmla="*/ 3501 w 35875"/>
                <a:gd name="connsiteY1" fmla="*/ 4721632 h 6215188"/>
                <a:gd name="connsiteX2" fmla="*/ 7454 w 35875"/>
                <a:gd name="connsiteY2" fmla="*/ 3490493 h 6215188"/>
                <a:gd name="connsiteX3" fmla="*/ 10253 w 35875"/>
                <a:gd name="connsiteY3" fmla="*/ 2818183 h 6215188"/>
                <a:gd name="connsiteX4" fmla="*/ 14088 w 35875"/>
                <a:gd name="connsiteY4" fmla="*/ 2465908 h 6215188"/>
                <a:gd name="connsiteX5" fmla="*/ 30804 w 35875"/>
                <a:gd name="connsiteY5" fmla="*/ 2451094 h 6215188"/>
                <a:gd name="connsiteX6" fmla="*/ 34598 w 35875"/>
                <a:gd name="connsiteY6" fmla="*/ 1733138 h 6215188"/>
                <a:gd name="connsiteX7" fmla="*/ 35875 w 35875"/>
                <a:gd name="connsiteY7" fmla="*/ 0 h 6215188"/>
                <a:gd name="connsiteX0" fmla="*/ 0 w 35875"/>
                <a:gd name="connsiteY0" fmla="*/ 6215188 h 6215188"/>
                <a:gd name="connsiteX1" fmla="*/ 3501 w 35875"/>
                <a:gd name="connsiteY1" fmla="*/ 4721632 h 6215188"/>
                <a:gd name="connsiteX2" fmla="*/ 7454 w 35875"/>
                <a:gd name="connsiteY2" fmla="*/ 3490493 h 6215188"/>
                <a:gd name="connsiteX3" fmla="*/ 10253 w 35875"/>
                <a:gd name="connsiteY3" fmla="*/ 2818183 h 6215188"/>
                <a:gd name="connsiteX4" fmla="*/ 14088 w 35875"/>
                <a:gd name="connsiteY4" fmla="*/ 2465908 h 6215188"/>
                <a:gd name="connsiteX5" fmla="*/ 30804 w 35875"/>
                <a:gd name="connsiteY5" fmla="*/ 2451094 h 6215188"/>
                <a:gd name="connsiteX6" fmla="*/ 34635 w 35875"/>
                <a:gd name="connsiteY6" fmla="*/ 1695662 h 6215188"/>
                <a:gd name="connsiteX7" fmla="*/ 35875 w 35875"/>
                <a:gd name="connsiteY7" fmla="*/ 0 h 6215188"/>
                <a:gd name="connsiteX0" fmla="*/ 0 w 34635"/>
                <a:gd name="connsiteY0" fmla="*/ 4519526 h 4519526"/>
                <a:gd name="connsiteX1" fmla="*/ 3501 w 34635"/>
                <a:gd name="connsiteY1" fmla="*/ 3025970 h 4519526"/>
                <a:gd name="connsiteX2" fmla="*/ 7454 w 34635"/>
                <a:gd name="connsiteY2" fmla="*/ 1794831 h 4519526"/>
                <a:gd name="connsiteX3" fmla="*/ 10253 w 34635"/>
                <a:gd name="connsiteY3" fmla="*/ 1122521 h 4519526"/>
                <a:gd name="connsiteX4" fmla="*/ 14088 w 34635"/>
                <a:gd name="connsiteY4" fmla="*/ 770246 h 4519526"/>
                <a:gd name="connsiteX5" fmla="*/ 30804 w 34635"/>
                <a:gd name="connsiteY5" fmla="*/ 755432 h 4519526"/>
                <a:gd name="connsiteX6" fmla="*/ 34635 w 34635"/>
                <a:gd name="connsiteY6" fmla="*/ 0 h 4519526"/>
                <a:gd name="connsiteX0" fmla="*/ 0 w 34653"/>
                <a:gd name="connsiteY0" fmla="*/ 4512032 h 4512032"/>
                <a:gd name="connsiteX1" fmla="*/ 3501 w 34653"/>
                <a:gd name="connsiteY1" fmla="*/ 3018476 h 4512032"/>
                <a:gd name="connsiteX2" fmla="*/ 7454 w 34653"/>
                <a:gd name="connsiteY2" fmla="*/ 1787337 h 4512032"/>
                <a:gd name="connsiteX3" fmla="*/ 10253 w 34653"/>
                <a:gd name="connsiteY3" fmla="*/ 1115027 h 4512032"/>
                <a:gd name="connsiteX4" fmla="*/ 14088 w 34653"/>
                <a:gd name="connsiteY4" fmla="*/ 762752 h 4512032"/>
                <a:gd name="connsiteX5" fmla="*/ 30804 w 34653"/>
                <a:gd name="connsiteY5" fmla="*/ 747938 h 4512032"/>
                <a:gd name="connsiteX6" fmla="*/ 34653 w 34653"/>
                <a:gd name="connsiteY6" fmla="*/ 0 h 4512032"/>
                <a:gd name="connsiteX0" fmla="*/ 0 w 30804"/>
                <a:gd name="connsiteY0" fmla="*/ 3764094 h 3764094"/>
                <a:gd name="connsiteX1" fmla="*/ 3501 w 30804"/>
                <a:gd name="connsiteY1" fmla="*/ 2270538 h 3764094"/>
                <a:gd name="connsiteX2" fmla="*/ 7454 w 30804"/>
                <a:gd name="connsiteY2" fmla="*/ 1039399 h 3764094"/>
                <a:gd name="connsiteX3" fmla="*/ 10253 w 30804"/>
                <a:gd name="connsiteY3" fmla="*/ 367089 h 3764094"/>
                <a:gd name="connsiteX4" fmla="*/ 14088 w 30804"/>
                <a:gd name="connsiteY4" fmla="*/ 14814 h 3764094"/>
                <a:gd name="connsiteX5" fmla="*/ 30804 w 30804"/>
                <a:gd name="connsiteY5" fmla="*/ 0 h 3764094"/>
                <a:gd name="connsiteX0" fmla="*/ 0 w 16734"/>
                <a:gd name="connsiteY0" fmla="*/ 3749281 h 3749281"/>
                <a:gd name="connsiteX1" fmla="*/ 3501 w 16734"/>
                <a:gd name="connsiteY1" fmla="*/ 2255725 h 3749281"/>
                <a:gd name="connsiteX2" fmla="*/ 7454 w 16734"/>
                <a:gd name="connsiteY2" fmla="*/ 1024586 h 3749281"/>
                <a:gd name="connsiteX3" fmla="*/ 10253 w 16734"/>
                <a:gd name="connsiteY3" fmla="*/ 352276 h 3749281"/>
                <a:gd name="connsiteX4" fmla="*/ 14088 w 16734"/>
                <a:gd name="connsiteY4" fmla="*/ 1 h 3749281"/>
                <a:gd name="connsiteX5" fmla="*/ 16734 w 16734"/>
                <a:gd name="connsiteY5" fmla="*/ 176 h 3749281"/>
                <a:gd name="connsiteX0" fmla="*/ 0 w 16734"/>
                <a:gd name="connsiteY0" fmla="*/ 3749281 h 3749281"/>
                <a:gd name="connsiteX1" fmla="*/ 3501 w 16734"/>
                <a:gd name="connsiteY1" fmla="*/ 2255725 h 3749281"/>
                <a:gd name="connsiteX2" fmla="*/ 7454 w 16734"/>
                <a:gd name="connsiteY2" fmla="*/ 1024586 h 3749281"/>
                <a:gd name="connsiteX3" fmla="*/ 10253 w 16734"/>
                <a:gd name="connsiteY3" fmla="*/ 352276 h 3749281"/>
                <a:gd name="connsiteX4" fmla="*/ 14088 w 16734"/>
                <a:gd name="connsiteY4" fmla="*/ 1 h 3749281"/>
                <a:gd name="connsiteX5" fmla="*/ 16734 w 16734"/>
                <a:gd name="connsiteY5" fmla="*/ 176 h 374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4" h="3749281">
                  <a:moveTo>
                    <a:pt x="0" y="3749281"/>
                  </a:moveTo>
                  <a:cubicBezTo>
                    <a:pt x="1149" y="3278912"/>
                    <a:pt x="2352" y="2726094"/>
                    <a:pt x="3501" y="2255725"/>
                  </a:cubicBezTo>
                  <a:cubicBezTo>
                    <a:pt x="4672" y="1780692"/>
                    <a:pt x="5904" y="1405539"/>
                    <a:pt x="7454" y="1024586"/>
                  </a:cubicBezTo>
                  <a:lnTo>
                    <a:pt x="10253" y="352276"/>
                  </a:lnTo>
                  <a:cubicBezTo>
                    <a:pt x="11430" y="53598"/>
                    <a:pt x="12461" y="4467"/>
                    <a:pt x="14088" y="1"/>
                  </a:cubicBezTo>
                  <a:lnTo>
                    <a:pt x="16734" y="176"/>
                  </a:lnTo>
                </a:path>
              </a:pathLst>
            </a:custGeom>
            <a:ln w="38100" cmpd="sng">
              <a:solidFill>
                <a:srgbClr val="C00000"/>
              </a:solidFill>
              <a:headEnd type="triangl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318077" y="1505354"/>
              <a:ext cx="619188" cy="5251301"/>
              <a:chOff x="3529802" y="1505354"/>
              <a:chExt cx="619188" cy="5251301"/>
            </a:xfrm>
          </p:grpSpPr>
          <p:sp>
            <p:nvSpPr>
              <p:cNvPr id="63" name="Rectangle 7"/>
              <p:cNvSpPr/>
              <p:nvPr/>
            </p:nvSpPr>
            <p:spPr>
              <a:xfrm>
                <a:off x="4021372" y="2451249"/>
                <a:ext cx="127618" cy="1143529"/>
              </a:xfrm>
              <a:custGeom>
                <a:avLst/>
                <a:gdLst>
                  <a:gd name="connsiteX0" fmla="*/ 0 w 254969"/>
                  <a:gd name="connsiteY0" fmla="*/ 0 h 457200"/>
                  <a:gd name="connsiteX1" fmla="*/ 254969 w 254969"/>
                  <a:gd name="connsiteY1" fmla="*/ 0 h 457200"/>
                  <a:gd name="connsiteX2" fmla="*/ 254969 w 254969"/>
                  <a:gd name="connsiteY2" fmla="*/ 457200 h 457200"/>
                  <a:gd name="connsiteX3" fmla="*/ 0 w 254969"/>
                  <a:gd name="connsiteY3" fmla="*/ 457200 h 457200"/>
                  <a:gd name="connsiteX4" fmla="*/ 0 w 254969"/>
                  <a:gd name="connsiteY4" fmla="*/ 0 h 457200"/>
                  <a:gd name="connsiteX0" fmla="*/ 142875 w 254969"/>
                  <a:gd name="connsiteY0" fmla="*/ 0 h 476250"/>
                  <a:gd name="connsiteX1" fmla="*/ 254969 w 254969"/>
                  <a:gd name="connsiteY1" fmla="*/ 19050 h 476250"/>
                  <a:gd name="connsiteX2" fmla="*/ 254969 w 254969"/>
                  <a:gd name="connsiteY2" fmla="*/ 476250 h 476250"/>
                  <a:gd name="connsiteX3" fmla="*/ 0 w 254969"/>
                  <a:gd name="connsiteY3" fmla="*/ 476250 h 476250"/>
                  <a:gd name="connsiteX4" fmla="*/ 142875 w 254969"/>
                  <a:gd name="connsiteY4" fmla="*/ 0 h 476250"/>
                  <a:gd name="connsiteX0" fmla="*/ 119062 w 231156"/>
                  <a:gd name="connsiteY0" fmla="*/ 0 h 476250"/>
                  <a:gd name="connsiteX1" fmla="*/ 231156 w 231156"/>
                  <a:gd name="connsiteY1" fmla="*/ 19050 h 476250"/>
                  <a:gd name="connsiteX2" fmla="*/ 231156 w 231156"/>
                  <a:gd name="connsiteY2" fmla="*/ 476250 h 476250"/>
                  <a:gd name="connsiteX3" fmla="*/ 0 w 231156"/>
                  <a:gd name="connsiteY3" fmla="*/ 402431 h 476250"/>
                  <a:gd name="connsiteX4" fmla="*/ 119062 w 231156"/>
                  <a:gd name="connsiteY4" fmla="*/ 0 h 476250"/>
                  <a:gd name="connsiteX0" fmla="*/ 119062 w 231156"/>
                  <a:gd name="connsiteY0" fmla="*/ 0 h 723900"/>
                  <a:gd name="connsiteX1" fmla="*/ 231156 w 231156"/>
                  <a:gd name="connsiteY1" fmla="*/ 19050 h 723900"/>
                  <a:gd name="connsiteX2" fmla="*/ 23987 w 231156"/>
                  <a:gd name="connsiteY2" fmla="*/ 723900 h 723900"/>
                  <a:gd name="connsiteX3" fmla="*/ 0 w 231156"/>
                  <a:gd name="connsiteY3" fmla="*/ 402431 h 723900"/>
                  <a:gd name="connsiteX4" fmla="*/ 119062 w 231156"/>
                  <a:gd name="connsiteY4" fmla="*/ 0 h 723900"/>
                  <a:gd name="connsiteX0" fmla="*/ 119062 w 119062"/>
                  <a:gd name="connsiteY0" fmla="*/ 0 h 723900"/>
                  <a:gd name="connsiteX1" fmla="*/ 85900 w 119062"/>
                  <a:gd name="connsiteY1" fmla="*/ 502444 h 723900"/>
                  <a:gd name="connsiteX2" fmla="*/ 23987 w 119062"/>
                  <a:gd name="connsiteY2" fmla="*/ 723900 h 723900"/>
                  <a:gd name="connsiteX3" fmla="*/ 0 w 119062"/>
                  <a:gd name="connsiteY3" fmla="*/ 402431 h 723900"/>
                  <a:gd name="connsiteX4" fmla="*/ 119062 w 119062"/>
                  <a:gd name="connsiteY4" fmla="*/ 0 h 723900"/>
                  <a:gd name="connsiteX0" fmla="*/ 119062 w 126381"/>
                  <a:gd name="connsiteY0" fmla="*/ 0 h 723900"/>
                  <a:gd name="connsiteX1" fmla="*/ 126381 w 126381"/>
                  <a:gd name="connsiteY1" fmla="*/ 390525 h 723900"/>
                  <a:gd name="connsiteX2" fmla="*/ 23987 w 126381"/>
                  <a:gd name="connsiteY2" fmla="*/ 723900 h 723900"/>
                  <a:gd name="connsiteX3" fmla="*/ 0 w 126381"/>
                  <a:gd name="connsiteY3" fmla="*/ 402431 h 723900"/>
                  <a:gd name="connsiteX4" fmla="*/ 119062 w 126381"/>
                  <a:gd name="connsiteY4" fmla="*/ 0 h 723900"/>
                  <a:gd name="connsiteX0" fmla="*/ 119062 w 126381"/>
                  <a:gd name="connsiteY0" fmla="*/ 0 h 728662"/>
                  <a:gd name="connsiteX1" fmla="*/ 126381 w 126381"/>
                  <a:gd name="connsiteY1" fmla="*/ 390525 h 728662"/>
                  <a:gd name="connsiteX2" fmla="*/ 26368 w 126381"/>
                  <a:gd name="connsiteY2" fmla="*/ 728662 h 728662"/>
                  <a:gd name="connsiteX3" fmla="*/ 0 w 126381"/>
                  <a:gd name="connsiteY3" fmla="*/ 402431 h 728662"/>
                  <a:gd name="connsiteX4" fmla="*/ 119062 w 126381"/>
                  <a:gd name="connsiteY4" fmla="*/ 0 h 728662"/>
                  <a:gd name="connsiteX0" fmla="*/ 356129 w 363448"/>
                  <a:gd name="connsiteY0" fmla="*/ 520436 h 1249098"/>
                  <a:gd name="connsiteX1" fmla="*/ 363448 w 363448"/>
                  <a:gd name="connsiteY1" fmla="*/ 910961 h 1249098"/>
                  <a:gd name="connsiteX2" fmla="*/ 263435 w 363448"/>
                  <a:gd name="connsiteY2" fmla="*/ 1249098 h 1249098"/>
                  <a:gd name="connsiteX3" fmla="*/ 0 w 363448"/>
                  <a:gd name="connsiteY3" fmla="*/ 0 h 1249098"/>
                  <a:gd name="connsiteX4" fmla="*/ 356129 w 363448"/>
                  <a:gd name="connsiteY4" fmla="*/ 520436 h 1249098"/>
                  <a:gd name="connsiteX0" fmla="*/ 169862 w 363448"/>
                  <a:gd name="connsiteY0" fmla="*/ 3969 h 1249098"/>
                  <a:gd name="connsiteX1" fmla="*/ 363448 w 363448"/>
                  <a:gd name="connsiteY1" fmla="*/ 910961 h 1249098"/>
                  <a:gd name="connsiteX2" fmla="*/ 263435 w 363448"/>
                  <a:gd name="connsiteY2" fmla="*/ 1249098 h 1249098"/>
                  <a:gd name="connsiteX3" fmla="*/ 0 w 363448"/>
                  <a:gd name="connsiteY3" fmla="*/ 0 h 1249098"/>
                  <a:gd name="connsiteX4" fmla="*/ 169862 w 363448"/>
                  <a:gd name="connsiteY4" fmla="*/ 3969 h 1249098"/>
                  <a:gd name="connsiteX0" fmla="*/ 169862 w 363448"/>
                  <a:gd name="connsiteY0" fmla="*/ 3969 h 1257565"/>
                  <a:gd name="connsiteX1" fmla="*/ 363448 w 363448"/>
                  <a:gd name="connsiteY1" fmla="*/ 910961 h 1257565"/>
                  <a:gd name="connsiteX2" fmla="*/ 51769 w 363448"/>
                  <a:gd name="connsiteY2" fmla="*/ 1257565 h 1257565"/>
                  <a:gd name="connsiteX3" fmla="*/ 0 w 363448"/>
                  <a:gd name="connsiteY3" fmla="*/ 0 h 1257565"/>
                  <a:gd name="connsiteX4" fmla="*/ 169862 w 363448"/>
                  <a:gd name="connsiteY4" fmla="*/ 3969 h 1257565"/>
                  <a:gd name="connsiteX0" fmla="*/ 169862 w 169862"/>
                  <a:gd name="connsiteY0" fmla="*/ 3969 h 1317361"/>
                  <a:gd name="connsiteX1" fmla="*/ 92515 w 169862"/>
                  <a:gd name="connsiteY1" fmla="*/ 1317361 h 1317361"/>
                  <a:gd name="connsiteX2" fmla="*/ 51769 w 169862"/>
                  <a:gd name="connsiteY2" fmla="*/ 1257565 h 1317361"/>
                  <a:gd name="connsiteX3" fmla="*/ 0 w 169862"/>
                  <a:gd name="connsiteY3" fmla="*/ 0 h 1317361"/>
                  <a:gd name="connsiteX4" fmla="*/ 169862 w 169862"/>
                  <a:gd name="connsiteY4" fmla="*/ 3969 h 1317361"/>
                  <a:gd name="connsiteX0" fmla="*/ 169862 w 169862"/>
                  <a:gd name="connsiteY0" fmla="*/ 3969 h 1257565"/>
                  <a:gd name="connsiteX1" fmla="*/ 118708 w 169862"/>
                  <a:gd name="connsiteY1" fmla="*/ 1150673 h 1257565"/>
                  <a:gd name="connsiteX2" fmla="*/ 51769 w 169862"/>
                  <a:gd name="connsiteY2" fmla="*/ 1257565 h 1257565"/>
                  <a:gd name="connsiteX3" fmla="*/ 0 w 169862"/>
                  <a:gd name="connsiteY3" fmla="*/ 0 h 1257565"/>
                  <a:gd name="connsiteX4" fmla="*/ 169862 w 169862"/>
                  <a:gd name="connsiteY4" fmla="*/ 3969 h 1257565"/>
                  <a:gd name="connsiteX0" fmla="*/ 169862 w 169862"/>
                  <a:gd name="connsiteY0" fmla="*/ 3969 h 1150673"/>
                  <a:gd name="connsiteX1" fmla="*/ 118708 w 169862"/>
                  <a:gd name="connsiteY1" fmla="*/ 1150673 h 1150673"/>
                  <a:gd name="connsiteX2" fmla="*/ 8907 w 169862"/>
                  <a:gd name="connsiteY2" fmla="*/ 1143265 h 1150673"/>
                  <a:gd name="connsiteX3" fmla="*/ 0 w 169862"/>
                  <a:gd name="connsiteY3" fmla="*/ 0 h 1150673"/>
                  <a:gd name="connsiteX4" fmla="*/ 169862 w 169862"/>
                  <a:gd name="connsiteY4" fmla="*/ 3969 h 1150673"/>
                  <a:gd name="connsiteX0" fmla="*/ 122237 w 122237"/>
                  <a:gd name="connsiteY0" fmla="*/ 1588 h 1150673"/>
                  <a:gd name="connsiteX1" fmla="*/ 118708 w 122237"/>
                  <a:gd name="connsiteY1" fmla="*/ 1150673 h 1150673"/>
                  <a:gd name="connsiteX2" fmla="*/ 8907 w 122237"/>
                  <a:gd name="connsiteY2" fmla="*/ 1143265 h 1150673"/>
                  <a:gd name="connsiteX3" fmla="*/ 0 w 122237"/>
                  <a:gd name="connsiteY3" fmla="*/ 0 h 1150673"/>
                  <a:gd name="connsiteX4" fmla="*/ 122237 w 122237"/>
                  <a:gd name="connsiteY4" fmla="*/ 1588 h 1150673"/>
                  <a:gd name="connsiteX0" fmla="*/ 129381 w 129381"/>
                  <a:gd name="connsiteY0" fmla="*/ 1588 h 1150673"/>
                  <a:gd name="connsiteX1" fmla="*/ 118708 w 129381"/>
                  <a:gd name="connsiteY1" fmla="*/ 1150673 h 1150673"/>
                  <a:gd name="connsiteX2" fmla="*/ 8907 w 129381"/>
                  <a:gd name="connsiteY2" fmla="*/ 1143265 h 1150673"/>
                  <a:gd name="connsiteX3" fmla="*/ 0 w 129381"/>
                  <a:gd name="connsiteY3" fmla="*/ 0 h 1150673"/>
                  <a:gd name="connsiteX4" fmla="*/ 129381 w 129381"/>
                  <a:gd name="connsiteY4" fmla="*/ 1588 h 1150673"/>
                  <a:gd name="connsiteX0" fmla="*/ 124619 w 124619"/>
                  <a:gd name="connsiteY0" fmla="*/ 1588 h 1150673"/>
                  <a:gd name="connsiteX1" fmla="*/ 113946 w 124619"/>
                  <a:gd name="connsiteY1" fmla="*/ 1150673 h 1150673"/>
                  <a:gd name="connsiteX2" fmla="*/ 4145 w 124619"/>
                  <a:gd name="connsiteY2" fmla="*/ 1143265 h 1150673"/>
                  <a:gd name="connsiteX3" fmla="*/ 0 w 124619"/>
                  <a:gd name="connsiteY3" fmla="*/ 0 h 1150673"/>
                  <a:gd name="connsiteX4" fmla="*/ 124619 w 124619"/>
                  <a:gd name="connsiteY4" fmla="*/ 1588 h 1150673"/>
                  <a:gd name="connsiteX0" fmla="*/ 124619 w 124619"/>
                  <a:gd name="connsiteY0" fmla="*/ 1588 h 1143529"/>
                  <a:gd name="connsiteX1" fmla="*/ 118708 w 124619"/>
                  <a:gd name="connsiteY1" fmla="*/ 1143529 h 1143529"/>
                  <a:gd name="connsiteX2" fmla="*/ 4145 w 124619"/>
                  <a:gd name="connsiteY2" fmla="*/ 1143265 h 1143529"/>
                  <a:gd name="connsiteX3" fmla="*/ 0 w 124619"/>
                  <a:gd name="connsiteY3" fmla="*/ 0 h 1143529"/>
                  <a:gd name="connsiteX4" fmla="*/ 124619 w 124619"/>
                  <a:gd name="connsiteY4" fmla="*/ 1588 h 1143529"/>
                  <a:gd name="connsiteX0" fmla="*/ 127833 w 127833"/>
                  <a:gd name="connsiteY0" fmla="*/ 1588 h 1143529"/>
                  <a:gd name="connsiteX1" fmla="*/ 121922 w 127833"/>
                  <a:gd name="connsiteY1" fmla="*/ 1143529 h 1143529"/>
                  <a:gd name="connsiteX2" fmla="*/ 215 w 127833"/>
                  <a:gd name="connsiteY2" fmla="*/ 1143265 h 1143529"/>
                  <a:gd name="connsiteX3" fmla="*/ 3214 w 127833"/>
                  <a:gd name="connsiteY3" fmla="*/ 0 h 1143529"/>
                  <a:gd name="connsiteX4" fmla="*/ 127833 w 127833"/>
                  <a:gd name="connsiteY4" fmla="*/ 1588 h 1143529"/>
                  <a:gd name="connsiteX0" fmla="*/ 127833 w 127833"/>
                  <a:gd name="connsiteY0" fmla="*/ 1588 h 1143529"/>
                  <a:gd name="connsiteX1" fmla="*/ 121922 w 127833"/>
                  <a:gd name="connsiteY1" fmla="*/ 1143529 h 1143529"/>
                  <a:gd name="connsiteX2" fmla="*/ 215 w 127833"/>
                  <a:gd name="connsiteY2" fmla="*/ 1143265 h 1143529"/>
                  <a:gd name="connsiteX3" fmla="*/ 3214 w 127833"/>
                  <a:gd name="connsiteY3" fmla="*/ 0 h 1143529"/>
                  <a:gd name="connsiteX4" fmla="*/ 127833 w 127833"/>
                  <a:gd name="connsiteY4" fmla="*/ 1588 h 1143529"/>
                  <a:gd name="connsiteX0" fmla="*/ 127618 w 127618"/>
                  <a:gd name="connsiteY0" fmla="*/ 1588 h 1143529"/>
                  <a:gd name="connsiteX1" fmla="*/ 121707 w 127618"/>
                  <a:gd name="connsiteY1" fmla="*/ 1143529 h 1143529"/>
                  <a:gd name="connsiteX2" fmla="*/ 0 w 127618"/>
                  <a:gd name="connsiteY2" fmla="*/ 1143265 h 1143529"/>
                  <a:gd name="connsiteX3" fmla="*/ 2999 w 127618"/>
                  <a:gd name="connsiteY3" fmla="*/ 0 h 1143529"/>
                  <a:gd name="connsiteX4" fmla="*/ 127618 w 127618"/>
                  <a:gd name="connsiteY4" fmla="*/ 1588 h 114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618" h="1143529">
                    <a:moveTo>
                      <a:pt x="127618" y="1588"/>
                    </a:moveTo>
                    <a:cubicBezTo>
                      <a:pt x="125648" y="382235"/>
                      <a:pt x="123677" y="762882"/>
                      <a:pt x="121707" y="1143529"/>
                    </a:cubicBezTo>
                    <a:lnTo>
                      <a:pt x="0" y="1143265"/>
                    </a:lnTo>
                    <a:cubicBezTo>
                      <a:pt x="1000" y="762177"/>
                      <a:pt x="1999" y="381088"/>
                      <a:pt x="2999" y="0"/>
                    </a:cubicBezTo>
                    <a:lnTo>
                      <a:pt x="127618" y="1588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3529802" y="1505354"/>
                <a:ext cx="559236" cy="5251301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3501 w 3501"/>
                  <a:gd name="connsiteY0" fmla="*/ 0 h 12062408"/>
                  <a:gd name="connsiteX1" fmla="*/ 0 w 3501"/>
                  <a:gd name="connsiteY1" fmla="*/ 12062408 h 12062408"/>
                  <a:gd name="connsiteX0" fmla="*/ 10000 w 10000"/>
                  <a:gd name="connsiteY0" fmla="*/ 0 h 10000"/>
                  <a:gd name="connsiteX1" fmla="*/ 3 w 10000"/>
                  <a:gd name="connsiteY1" fmla="*/ 3429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3 w 10000"/>
                  <a:gd name="connsiteY1" fmla="*/ 3702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6080 w 10000"/>
                  <a:gd name="connsiteY1" fmla="*/ 3081 h 10000"/>
                  <a:gd name="connsiteX2" fmla="*/ 3 w 10000"/>
                  <a:gd name="connsiteY2" fmla="*/ 3702 h 10000"/>
                  <a:gd name="connsiteX3" fmla="*/ 0 w 10000"/>
                  <a:gd name="connsiteY3" fmla="*/ 10000 h 10000"/>
                  <a:gd name="connsiteX0" fmla="*/ 10000 w 11435"/>
                  <a:gd name="connsiteY0" fmla="*/ 0 h 10000"/>
                  <a:gd name="connsiteX1" fmla="*/ 11320 w 11435"/>
                  <a:gd name="connsiteY1" fmla="*/ 2361 h 10000"/>
                  <a:gd name="connsiteX2" fmla="*/ 6080 w 11435"/>
                  <a:gd name="connsiteY2" fmla="*/ 3081 h 10000"/>
                  <a:gd name="connsiteX3" fmla="*/ 3 w 11435"/>
                  <a:gd name="connsiteY3" fmla="*/ 3702 h 10000"/>
                  <a:gd name="connsiteX4" fmla="*/ 0 w 11435"/>
                  <a:gd name="connsiteY4" fmla="*/ 10000 h 10000"/>
                  <a:gd name="connsiteX0" fmla="*/ 12305 w 12305"/>
                  <a:gd name="connsiteY0" fmla="*/ 0 h 13703"/>
                  <a:gd name="connsiteX1" fmla="*/ 11320 w 12305"/>
                  <a:gd name="connsiteY1" fmla="*/ 6064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407"/>
                  <a:gd name="connsiteY0" fmla="*/ 0 h 13703"/>
                  <a:gd name="connsiteX1" fmla="*/ 12158 w 12407"/>
                  <a:gd name="connsiteY1" fmla="*/ 6039 h 13703"/>
                  <a:gd name="connsiteX2" fmla="*/ 6080 w 12407"/>
                  <a:gd name="connsiteY2" fmla="*/ 6784 h 13703"/>
                  <a:gd name="connsiteX3" fmla="*/ 3 w 12407"/>
                  <a:gd name="connsiteY3" fmla="*/ 7405 h 13703"/>
                  <a:gd name="connsiteX4" fmla="*/ 0 w 12407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98 h 13703"/>
                  <a:gd name="connsiteX4" fmla="*/ 0 w 12305"/>
                  <a:gd name="connsiteY4" fmla="*/ 13703 h 13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5" h="13703">
                    <a:moveTo>
                      <a:pt x="12305" y="0"/>
                    </a:moveTo>
                    <a:lnTo>
                      <a:pt x="12158" y="6201"/>
                    </a:lnTo>
                    <a:cubicBezTo>
                      <a:pt x="12134" y="6590"/>
                      <a:pt x="9782" y="6790"/>
                      <a:pt x="6761" y="6796"/>
                    </a:cubicBezTo>
                    <a:cubicBezTo>
                      <a:pt x="3792" y="6796"/>
                      <a:pt x="21" y="6989"/>
                      <a:pt x="3" y="7498"/>
                    </a:cubicBezTo>
                    <a:cubicBezTo>
                      <a:pt x="2" y="9597"/>
                      <a:pt x="1" y="11604"/>
                      <a:pt x="0" y="13703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reeform 26"/>
            <p:cNvSpPr/>
            <p:nvPr/>
          </p:nvSpPr>
          <p:spPr>
            <a:xfrm>
              <a:off x="4318077" y="1881679"/>
              <a:ext cx="554964" cy="270535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3501 w 3501"/>
                <a:gd name="connsiteY0" fmla="*/ 0 h 12062408"/>
                <a:gd name="connsiteX1" fmla="*/ 0 w 3501"/>
                <a:gd name="connsiteY1" fmla="*/ 12062408 h 12062408"/>
                <a:gd name="connsiteX0" fmla="*/ 10000 w 10000"/>
                <a:gd name="connsiteY0" fmla="*/ 0 h 10000"/>
                <a:gd name="connsiteX1" fmla="*/ 3 w 10000"/>
                <a:gd name="connsiteY1" fmla="*/ 3429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3 w 10000"/>
                <a:gd name="connsiteY1" fmla="*/ 3702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6080 w 10000"/>
                <a:gd name="connsiteY1" fmla="*/ 3081 h 10000"/>
                <a:gd name="connsiteX2" fmla="*/ 3 w 10000"/>
                <a:gd name="connsiteY2" fmla="*/ 3702 h 10000"/>
                <a:gd name="connsiteX3" fmla="*/ 0 w 10000"/>
                <a:gd name="connsiteY3" fmla="*/ 10000 h 10000"/>
                <a:gd name="connsiteX0" fmla="*/ 10000 w 11435"/>
                <a:gd name="connsiteY0" fmla="*/ 0 h 10000"/>
                <a:gd name="connsiteX1" fmla="*/ 11320 w 11435"/>
                <a:gd name="connsiteY1" fmla="*/ 2361 h 10000"/>
                <a:gd name="connsiteX2" fmla="*/ 6080 w 11435"/>
                <a:gd name="connsiteY2" fmla="*/ 3081 h 10000"/>
                <a:gd name="connsiteX3" fmla="*/ 3 w 11435"/>
                <a:gd name="connsiteY3" fmla="*/ 3702 h 10000"/>
                <a:gd name="connsiteX4" fmla="*/ 0 w 11435"/>
                <a:gd name="connsiteY4" fmla="*/ 10000 h 10000"/>
                <a:gd name="connsiteX0" fmla="*/ 12305 w 12305"/>
                <a:gd name="connsiteY0" fmla="*/ 0 h 13703"/>
                <a:gd name="connsiteX1" fmla="*/ 11320 w 12305"/>
                <a:gd name="connsiteY1" fmla="*/ 6064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407"/>
                <a:gd name="connsiteY0" fmla="*/ 0 h 13703"/>
                <a:gd name="connsiteX1" fmla="*/ 12158 w 12407"/>
                <a:gd name="connsiteY1" fmla="*/ 6039 h 13703"/>
                <a:gd name="connsiteX2" fmla="*/ 6080 w 12407"/>
                <a:gd name="connsiteY2" fmla="*/ 6784 h 13703"/>
                <a:gd name="connsiteX3" fmla="*/ 3 w 12407"/>
                <a:gd name="connsiteY3" fmla="*/ 7405 h 13703"/>
                <a:gd name="connsiteX4" fmla="*/ 0 w 12407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98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211 w 12305"/>
                <a:gd name="connsiteY1" fmla="*/ 3889 h 13703"/>
                <a:gd name="connsiteX2" fmla="*/ 12158 w 12305"/>
                <a:gd name="connsiteY2" fmla="*/ 6201 h 13703"/>
                <a:gd name="connsiteX3" fmla="*/ 6761 w 12305"/>
                <a:gd name="connsiteY3" fmla="*/ 6796 h 13703"/>
                <a:gd name="connsiteX4" fmla="*/ 3 w 12305"/>
                <a:gd name="connsiteY4" fmla="*/ 7498 h 13703"/>
                <a:gd name="connsiteX5" fmla="*/ 0 w 12305"/>
                <a:gd name="connsiteY5" fmla="*/ 13703 h 13703"/>
                <a:gd name="connsiteX0" fmla="*/ 10209 w 12211"/>
                <a:gd name="connsiteY0" fmla="*/ 0 h 12659"/>
                <a:gd name="connsiteX1" fmla="*/ 12211 w 12211"/>
                <a:gd name="connsiteY1" fmla="*/ 2845 h 12659"/>
                <a:gd name="connsiteX2" fmla="*/ 12158 w 12211"/>
                <a:gd name="connsiteY2" fmla="*/ 5157 h 12659"/>
                <a:gd name="connsiteX3" fmla="*/ 6761 w 12211"/>
                <a:gd name="connsiteY3" fmla="*/ 5752 h 12659"/>
                <a:gd name="connsiteX4" fmla="*/ 3 w 12211"/>
                <a:gd name="connsiteY4" fmla="*/ 6454 h 12659"/>
                <a:gd name="connsiteX5" fmla="*/ 0 w 12211"/>
                <a:gd name="connsiteY5" fmla="*/ 12659 h 12659"/>
                <a:gd name="connsiteX0" fmla="*/ 11886 w 12211"/>
                <a:gd name="connsiteY0" fmla="*/ 0 h 12727"/>
                <a:gd name="connsiteX1" fmla="*/ 12211 w 12211"/>
                <a:gd name="connsiteY1" fmla="*/ 2913 h 12727"/>
                <a:gd name="connsiteX2" fmla="*/ 12158 w 12211"/>
                <a:gd name="connsiteY2" fmla="*/ 5225 h 12727"/>
                <a:gd name="connsiteX3" fmla="*/ 6761 w 12211"/>
                <a:gd name="connsiteY3" fmla="*/ 5820 h 12727"/>
                <a:gd name="connsiteX4" fmla="*/ 3 w 12211"/>
                <a:gd name="connsiteY4" fmla="*/ 6522 h 12727"/>
                <a:gd name="connsiteX5" fmla="*/ 0 w 12211"/>
                <a:gd name="connsiteY5" fmla="*/ 12727 h 12727"/>
                <a:gd name="connsiteX0" fmla="*/ 11729 w 12211"/>
                <a:gd name="connsiteY0" fmla="*/ 0 h 12721"/>
                <a:gd name="connsiteX1" fmla="*/ 12211 w 12211"/>
                <a:gd name="connsiteY1" fmla="*/ 2907 h 12721"/>
                <a:gd name="connsiteX2" fmla="*/ 12158 w 12211"/>
                <a:gd name="connsiteY2" fmla="*/ 5219 h 12721"/>
                <a:gd name="connsiteX3" fmla="*/ 6761 w 12211"/>
                <a:gd name="connsiteY3" fmla="*/ 5814 h 12721"/>
                <a:gd name="connsiteX4" fmla="*/ 3 w 12211"/>
                <a:gd name="connsiteY4" fmla="*/ 6516 h 12721"/>
                <a:gd name="connsiteX5" fmla="*/ 0 w 12211"/>
                <a:gd name="connsiteY5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1770"/>
                <a:gd name="connsiteX1" fmla="*/ 11687 w 12211"/>
                <a:gd name="connsiteY1" fmla="*/ 2267 h 11770"/>
                <a:gd name="connsiteX2" fmla="*/ 12211 w 12211"/>
                <a:gd name="connsiteY2" fmla="*/ 2907 h 11770"/>
                <a:gd name="connsiteX3" fmla="*/ 12158 w 12211"/>
                <a:gd name="connsiteY3" fmla="*/ 5219 h 11770"/>
                <a:gd name="connsiteX4" fmla="*/ 6761 w 12211"/>
                <a:gd name="connsiteY4" fmla="*/ 5814 h 11770"/>
                <a:gd name="connsiteX5" fmla="*/ 3 w 12211"/>
                <a:gd name="connsiteY5" fmla="*/ 6516 h 11770"/>
                <a:gd name="connsiteX6" fmla="*/ 0 w 12211"/>
                <a:gd name="connsiteY6" fmla="*/ 11770 h 11770"/>
                <a:gd name="connsiteX0" fmla="*/ 11729 w 12211"/>
                <a:gd name="connsiteY0" fmla="*/ 0 h 7917"/>
                <a:gd name="connsiteX1" fmla="*/ 11687 w 12211"/>
                <a:gd name="connsiteY1" fmla="*/ 2267 h 7917"/>
                <a:gd name="connsiteX2" fmla="*/ 12211 w 12211"/>
                <a:gd name="connsiteY2" fmla="*/ 2907 h 7917"/>
                <a:gd name="connsiteX3" fmla="*/ 12158 w 12211"/>
                <a:gd name="connsiteY3" fmla="*/ 5219 h 7917"/>
                <a:gd name="connsiteX4" fmla="*/ 6761 w 12211"/>
                <a:gd name="connsiteY4" fmla="*/ 5814 h 7917"/>
                <a:gd name="connsiteX5" fmla="*/ 3 w 12211"/>
                <a:gd name="connsiteY5" fmla="*/ 6516 h 7917"/>
                <a:gd name="connsiteX6" fmla="*/ 0 w 12211"/>
                <a:gd name="connsiteY6" fmla="*/ 7917 h 7917"/>
                <a:gd name="connsiteX0" fmla="*/ 9605 w 10000"/>
                <a:gd name="connsiteY0" fmla="*/ 0 h 9084"/>
                <a:gd name="connsiteX1" fmla="*/ 9571 w 10000"/>
                <a:gd name="connsiteY1" fmla="*/ 2863 h 9084"/>
                <a:gd name="connsiteX2" fmla="*/ 10000 w 10000"/>
                <a:gd name="connsiteY2" fmla="*/ 3672 h 9084"/>
                <a:gd name="connsiteX3" fmla="*/ 9957 w 10000"/>
                <a:gd name="connsiteY3" fmla="*/ 6592 h 9084"/>
                <a:gd name="connsiteX4" fmla="*/ 5537 w 10000"/>
                <a:gd name="connsiteY4" fmla="*/ 7344 h 9084"/>
                <a:gd name="connsiteX5" fmla="*/ 2 w 10000"/>
                <a:gd name="connsiteY5" fmla="*/ 8230 h 9084"/>
                <a:gd name="connsiteX6" fmla="*/ 0 w 10000"/>
                <a:gd name="connsiteY6" fmla="*/ 8917 h 9084"/>
                <a:gd name="connsiteX0" fmla="*/ 9605 w 10000"/>
                <a:gd name="connsiteY0" fmla="*/ 0 h 9816"/>
                <a:gd name="connsiteX1" fmla="*/ 9571 w 10000"/>
                <a:gd name="connsiteY1" fmla="*/ 3152 h 9816"/>
                <a:gd name="connsiteX2" fmla="*/ 10000 w 10000"/>
                <a:gd name="connsiteY2" fmla="*/ 4042 h 9816"/>
                <a:gd name="connsiteX3" fmla="*/ 9957 w 10000"/>
                <a:gd name="connsiteY3" fmla="*/ 7257 h 9816"/>
                <a:gd name="connsiteX4" fmla="*/ 5537 w 10000"/>
                <a:gd name="connsiteY4" fmla="*/ 8085 h 9816"/>
                <a:gd name="connsiteX5" fmla="*/ 2 w 10000"/>
                <a:gd name="connsiteY5" fmla="*/ 9060 h 9816"/>
                <a:gd name="connsiteX6" fmla="*/ 0 w 10000"/>
                <a:gd name="connsiteY6" fmla="*/ 9816 h 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9816">
                  <a:moveTo>
                    <a:pt x="9605" y="0"/>
                  </a:moveTo>
                  <a:cubicBezTo>
                    <a:pt x="9594" y="1051"/>
                    <a:pt x="9582" y="2101"/>
                    <a:pt x="9571" y="3152"/>
                  </a:cubicBezTo>
                  <a:cubicBezTo>
                    <a:pt x="9636" y="3669"/>
                    <a:pt x="9957" y="3626"/>
                    <a:pt x="10000" y="4042"/>
                  </a:cubicBezTo>
                  <a:cubicBezTo>
                    <a:pt x="9971" y="5099"/>
                    <a:pt x="9985" y="6200"/>
                    <a:pt x="9957" y="7257"/>
                  </a:cubicBezTo>
                  <a:cubicBezTo>
                    <a:pt x="9937" y="7797"/>
                    <a:pt x="8011" y="8076"/>
                    <a:pt x="5537" y="8085"/>
                  </a:cubicBezTo>
                  <a:cubicBezTo>
                    <a:pt x="3105" y="8085"/>
                    <a:pt x="17" y="8352"/>
                    <a:pt x="2" y="9060"/>
                  </a:cubicBezTo>
                  <a:cubicBezTo>
                    <a:pt x="1" y="9312"/>
                    <a:pt x="1" y="9564"/>
                    <a:pt x="0" y="9816"/>
                  </a:cubicBezTo>
                </a:path>
              </a:pathLst>
            </a:custGeom>
            <a:ln w="38100" cmpd="sng">
              <a:solidFill>
                <a:srgbClr val="0070C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4899987" y="1882820"/>
              <a:ext cx="2481523" cy="4361119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866"/>
                <a:gd name="connsiteY0" fmla="*/ 0 h 10174394"/>
                <a:gd name="connsiteX1" fmla="*/ 1672 w 41866"/>
                <a:gd name="connsiteY1" fmla="*/ 380620 h 10174394"/>
                <a:gd name="connsiteX2" fmla="*/ 6607 w 41866"/>
                <a:gd name="connsiteY2" fmla="*/ 890299 h 10174394"/>
                <a:gd name="connsiteX3" fmla="*/ 26977 w 41866"/>
                <a:gd name="connsiteY3" fmla="*/ 864161 h 10174394"/>
                <a:gd name="connsiteX4" fmla="*/ 29600 w 41866"/>
                <a:gd name="connsiteY4" fmla="*/ 1047236 h 10174394"/>
                <a:gd name="connsiteX5" fmla="*/ 34696 w 41866"/>
                <a:gd name="connsiteY5" fmla="*/ 1047875 h 10174394"/>
                <a:gd name="connsiteX6" fmla="*/ 36327 w 41866"/>
                <a:gd name="connsiteY6" fmla="*/ 1731542 h 10174394"/>
                <a:gd name="connsiteX7" fmla="*/ 36628 w 41866"/>
                <a:gd name="connsiteY7" fmla="*/ 3830219 h 10174394"/>
                <a:gd name="connsiteX8" fmla="*/ 38469 w 41866"/>
                <a:gd name="connsiteY8" fmla="*/ 6006879 h 10174394"/>
                <a:gd name="connsiteX9" fmla="*/ 41738 w 41866"/>
                <a:gd name="connsiteY9" fmla="*/ 7196076 h 10174394"/>
                <a:gd name="connsiteX10" fmla="*/ 39202 w 41866"/>
                <a:gd name="connsiteY10" fmla="*/ 10174394 h 10174394"/>
                <a:gd name="connsiteX0" fmla="*/ 0 w 41861"/>
                <a:gd name="connsiteY0" fmla="*/ 0 h 10181888"/>
                <a:gd name="connsiteX1" fmla="*/ 1672 w 41861"/>
                <a:gd name="connsiteY1" fmla="*/ 380620 h 10181888"/>
                <a:gd name="connsiteX2" fmla="*/ 6607 w 41861"/>
                <a:gd name="connsiteY2" fmla="*/ 890299 h 10181888"/>
                <a:gd name="connsiteX3" fmla="*/ 26977 w 41861"/>
                <a:gd name="connsiteY3" fmla="*/ 864161 h 10181888"/>
                <a:gd name="connsiteX4" fmla="*/ 29600 w 41861"/>
                <a:gd name="connsiteY4" fmla="*/ 1047236 h 10181888"/>
                <a:gd name="connsiteX5" fmla="*/ 34696 w 41861"/>
                <a:gd name="connsiteY5" fmla="*/ 1047875 h 10181888"/>
                <a:gd name="connsiteX6" fmla="*/ 36327 w 41861"/>
                <a:gd name="connsiteY6" fmla="*/ 1731542 h 10181888"/>
                <a:gd name="connsiteX7" fmla="*/ 36628 w 41861"/>
                <a:gd name="connsiteY7" fmla="*/ 3830219 h 10181888"/>
                <a:gd name="connsiteX8" fmla="*/ 38469 w 41861"/>
                <a:gd name="connsiteY8" fmla="*/ 6006879 h 10181888"/>
                <a:gd name="connsiteX9" fmla="*/ 41738 w 41861"/>
                <a:gd name="connsiteY9" fmla="*/ 7196076 h 10181888"/>
                <a:gd name="connsiteX10" fmla="*/ 39000 w 41861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469 w 39153"/>
                <a:gd name="connsiteY8" fmla="*/ 6006879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000"/>
                <a:gd name="connsiteY0" fmla="*/ 0 h 10181888"/>
                <a:gd name="connsiteX1" fmla="*/ 1672 w 39000"/>
                <a:gd name="connsiteY1" fmla="*/ 380620 h 10181888"/>
                <a:gd name="connsiteX2" fmla="*/ 6607 w 39000"/>
                <a:gd name="connsiteY2" fmla="*/ 890299 h 10181888"/>
                <a:gd name="connsiteX3" fmla="*/ 26977 w 39000"/>
                <a:gd name="connsiteY3" fmla="*/ 864161 h 10181888"/>
                <a:gd name="connsiteX4" fmla="*/ 29600 w 39000"/>
                <a:gd name="connsiteY4" fmla="*/ 1047236 h 10181888"/>
                <a:gd name="connsiteX5" fmla="*/ 34696 w 39000"/>
                <a:gd name="connsiteY5" fmla="*/ 1047875 h 10181888"/>
                <a:gd name="connsiteX6" fmla="*/ 36327 w 39000"/>
                <a:gd name="connsiteY6" fmla="*/ 1731542 h 10181888"/>
                <a:gd name="connsiteX7" fmla="*/ 36628 w 39000"/>
                <a:gd name="connsiteY7" fmla="*/ 3830219 h 10181888"/>
                <a:gd name="connsiteX8" fmla="*/ 38212 w 39000"/>
                <a:gd name="connsiteY8" fmla="*/ 5984392 h 10181888"/>
                <a:gd name="connsiteX9" fmla="*/ 38858 w 39000"/>
                <a:gd name="connsiteY9" fmla="*/ 6753853 h 10181888"/>
                <a:gd name="connsiteX10" fmla="*/ 39000 w 39000"/>
                <a:gd name="connsiteY10" fmla="*/ 10181888 h 10181888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8858 w 39459"/>
                <a:gd name="connsiteY9" fmla="*/ 6753853 h 10624110"/>
                <a:gd name="connsiteX10" fmla="*/ 39459 w 39459"/>
                <a:gd name="connsiteY10" fmla="*/ 10624110 h 10624110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9225 w 39459"/>
                <a:gd name="connsiteY9" fmla="*/ 7218562 h 10624110"/>
                <a:gd name="connsiteX10" fmla="*/ 39459 w 39459"/>
                <a:gd name="connsiteY10" fmla="*/ 10624110 h 10624110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25 w 39441"/>
                <a:gd name="connsiteY9" fmla="*/ 7218562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59 w 39441"/>
                <a:gd name="connsiteY3" fmla="*/ 5493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21942 w 39441"/>
                <a:gd name="connsiteY2" fmla="*/ 553009 h 10654091"/>
                <a:gd name="connsiteX3" fmla="*/ 26959 w 39441"/>
                <a:gd name="connsiteY3" fmla="*/ 5493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21942 w 39441"/>
                <a:gd name="connsiteY2" fmla="*/ 553009 h 10654091"/>
                <a:gd name="connsiteX3" fmla="*/ 26959 w 39441"/>
                <a:gd name="connsiteY3" fmla="*/ 5493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343648 h 10997739"/>
                <a:gd name="connsiteX1" fmla="*/ 19832 w 39441"/>
                <a:gd name="connsiteY1" fmla="*/ 87167 h 10997739"/>
                <a:gd name="connsiteX2" fmla="*/ 21942 w 39441"/>
                <a:gd name="connsiteY2" fmla="*/ 896657 h 10997739"/>
                <a:gd name="connsiteX3" fmla="*/ 26959 w 39441"/>
                <a:gd name="connsiteY3" fmla="*/ 893009 h 10997739"/>
                <a:gd name="connsiteX4" fmla="*/ 29600 w 39441"/>
                <a:gd name="connsiteY4" fmla="*/ 1390884 h 10997739"/>
                <a:gd name="connsiteX5" fmla="*/ 34696 w 39441"/>
                <a:gd name="connsiteY5" fmla="*/ 1391523 h 10997739"/>
                <a:gd name="connsiteX6" fmla="*/ 36327 w 39441"/>
                <a:gd name="connsiteY6" fmla="*/ 2075190 h 10997739"/>
                <a:gd name="connsiteX7" fmla="*/ 36628 w 39441"/>
                <a:gd name="connsiteY7" fmla="*/ 4173867 h 10997739"/>
                <a:gd name="connsiteX8" fmla="*/ 39262 w 39441"/>
                <a:gd name="connsiteY8" fmla="*/ 7524734 h 10997739"/>
                <a:gd name="connsiteX9" fmla="*/ 39441 w 39441"/>
                <a:gd name="connsiteY9" fmla="*/ 10997739 h 10997739"/>
                <a:gd name="connsiteX0" fmla="*/ 493 w 20086"/>
                <a:gd name="connsiteY0" fmla="*/ 0 h 13172504"/>
                <a:gd name="connsiteX1" fmla="*/ 477 w 20086"/>
                <a:gd name="connsiteY1" fmla="*/ 2261932 h 13172504"/>
                <a:gd name="connsiteX2" fmla="*/ 2587 w 20086"/>
                <a:gd name="connsiteY2" fmla="*/ 3071422 h 13172504"/>
                <a:gd name="connsiteX3" fmla="*/ 7604 w 20086"/>
                <a:gd name="connsiteY3" fmla="*/ 3067774 h 13172504"/>
                <a:gd name="connsiteX4" fmla="*/ 10245 w 20086"/>
                <a:gd name="connsiteY4" fmla="*/ 3565649 h 13172504"/>
                <a:gd name="connsiteX5" fmla="*/ 15341 w 20086"/>
                <a:gd name="connsiteY5" fmla="*/ 3566288 h 13172504"/>
                <a:gd name="connsiteX6" fmla="*/ 16972 w 20086"/>
                <a:gd name="connsiteY6" fmla="*/ 4249955 h 13172504"/>
                <a:gd name="connsiteX7" fmla="*/ 17273 w 20086"/>
                <a:gd name="connsiteY7" fmla="*/ 6348632 h 13172504"/>
                <a:gd name="connsiteX8" fmla="*/ 19907 w 20086"/>
                <a:gd name="connsiteY8" fmla="*/ 9699499 h 13172504"/>
                <a:gd name="connsiteX9" fmla="*/ 20086 w 20086"/>
                <a:gd name="connsiteY9" fmla="*/ 13172504 h 13172504"/>
                <a:gd name="connsiteX0" fmla="*/ 16 w 19609"/>
                <a:gd name="connsiteY0" fmla="*/ 0 h 13172504"/>
                <a:gd name="connsiteX1" fmla="*/ 0 w 19609"/>
                <a:gd name="connsiteY1" fmla="*/ 2261932 h 13172504"/>
                <a:gd name="connsiteX2" fmla="*/ 2110 w 19609"/>
                <a:gd name="connsiteY2" fmla="*/ 3071422 h 13172504"/>
                <a:gd name="connsiteX3" fmla="*/ 7127 w 19609"/>
                <a:gd name="connsiteY3" fmla="*/ 3067774 h 13172504"/>
                <a:gd name="connsiteX4" fmla="*/ 9768 w 19609"/>
                <a:gd name="connsiteY4" fmla="*/ 3565649 h 13172504"/>
                <a:gd name="connsiteX5" fmla="*/ 14864 w 19609"/>
                <a:gd name="connsiteY5" fmla="*/ 3566288 h 13172504"/>
                <a:gd name="connsiteX6" fmla="*/ 16495 w 19609"/>
                <a:gd name="connsiteY6" fmla="*/ 4249955 h 13172504"/>
                <a:gd name="connsiteX7" fmla="*/ 16796 w 19609"/>
                <a:gd name="connsiteY7" fmla="*/ 6348632 h 13172504"/>
                <a:gd name="connsiteX8" fmla="*/ 19430 w 19609"/>
                <a:gd name="connsiteY8" fmla="*/ 9699499 h 13172504"/>
                <a:gd name="connsiteX9" fmla="*/ 19609 w 19609"/>
                <a:gd name="connsiteY9" fmla="*/ 13172504 h 13172504"/>
                <a:gd name="connsiteX0" fmla="*/ 89 w 19609"/>
                <a:gd name="connsiteY0" fmla="*/ 0 h 13734650"/>
                <a:gd name="connsiteX1" fmla="*/ 0 w 19609"/>
                <a:gd name="connsiteY1" fmla="*/ 2824078 h 13734650"/>
                <a:gd name="connsiteX2" fmla="*/ 2110 w 19609"/>
                <a:gd name="connsiteY2" fmla="*/ 3633568 h 13734650"/>
                <a:gd name="connsiteX3" fmla="*/ 7127 w 19609"/>
                <a:gd name="connsiteY3" fmla="*/ 3629920 h 13734650"/>
                <a:gd name="connsiteX4" fmla="*/ 9768 w 19609"/>
                <a:gd name="connsiteY4" fmla="*/ 4127795 h 13734650"/>
                <a:gd name="connsiteX5" fmla="*/ 14864 w 19609"/>
                <a:gd name="connsiteY5" fmla="*/ 4128434 h 13734650"/>
                <a:gd name="connsiteX6" fmla="*/ 16495 w 19609"/>
                <a:gd name="connsiteY6" fmla="*/ 4812101 h 13734650"/>
                <a:gd name="connsiteX7" fmla="*/ 16796 w 19609"/>
                <a:gd name="connsiteY7" fmla="*/ 6910778 h 13734650"/>
                <a:gd name="connsiteX8" fmla="*/ 19430 w 19609"/>
                <a:gd name="connsiteY8" fmla="*/ 10261645 h 13734650"/>
                <a:gd name="connsiteX9" fmla="*/ 19609 w 19609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5231 w 19554"/>
                <a:gd name="connsiteY5" fmla="*/ 3453861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15231 w 19554"/>
                <a:gd name="connsiteY4" fmla="*/ 3453861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231 w 19554"/>
                <a:gd name="connsiteY4" fmla="*/ 3453861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635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635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635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635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23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357 w 19554"/>
                <a:gd name="connsiteY5" fmla="*/ 4759633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77 w 19554"/>
                <a:gd name="connsiteY6" fmla="*/ 637111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83 w 19554"/>
                <a:gd name="connsiteY8" fmla="*/ 9662023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83 w 19554"/>
                <a:gd name="connsiteY8" fmla="*/ 9662023 h 13734650"/>
                <a:gd name="connsiteX9" fmla="*/ 19466 w 19554"/>
                <a:gd name="connsiteY9" fmla="*/ 10480751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83 w 19554"/>
                <a:gd name="connsiteY8" fmla="*/ 9662023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83 w 19554"/>
                <a:gd name="connsiteY8" fmla="*/ 9662023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10 w 19554"/>
                <a:gd name="connsiteY8" fmla="*/ 9527107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154 w 19554"/>
                <a:gd name="connsiteY7" fmla="*/ 9004183 h 13734650"/>
                <a:gd name="connsiteX8" fmla="*/ 19210 w 19554"/>
                <a:gd name="connsiteY8" fmla="*/ 9527107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154 w 19554"/>
                <a:gd name="connsiteY7" fmla="*/ 9004183 h 13734650"/>
                <a:gd name="connsiteX8" fmla="*/ 19302 w 19554"/>
                <a:gd name="connsiteY8" fmla="*/ 951211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154 w 19554"/>
                <a:gd name="connsiteY7" fmla="*/ 9004183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10 w 19554"/>
                <a:gd name="connsiteY5" fmla="*/ 4294928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47 w 19554"/>
                <a:gd name="connsiteY5" fmla="*/ 4324909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91 w 19554"/>
                <a:gd name="connsiteY7" fmla="*/ 8974202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247 w 19554"/>
                <a:gd name="connsiteY8" fmla="*/ 9519612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229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00 w 19554"/>
                <a:gd name="connsiteY7" fmla="*/ 9004183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3460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3460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3460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00 w 19554"/>
                <a:gd name="connsiteY8" fmla="*/ 9542096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18 w 19554"/>
                <a:gd name="connsiteY8" fmla="*/ 9512115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569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18 w 19554"/>
                <a:gd name="connsiteY8" fmla="*/ 9512115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1 w 19521"/>
                <a:gd name="connsiteY0" fmla="*/ 0 h 13734650"/>
                <a:gd name="connsiteX1" fmla="*/ 352 w 19521"/>
                <a:gd name="connsiteY1" fmla="*/ 2749124 h 13734650"/>
                <a:gd name="connsiteX2" fmla="*/ 2536 w 19521"/>
                <a:gd name="connsiteY2" fmla="*/ 3633568 h 13734650"/>
                <a:gd name="connsiteX3" fmla="*/ 11973 w 19521"/>
                <a:gd name="connsiteY3" fmla="*/ 3629920 h 13734650"/>
                <a:gd name="connsiteX4" fmla="*/ 15345 w 19521"/>
                <a:gd name="connsiteY4" fmla="*/ 3461355 h 13734650"/>
                <a:gd name="connsiteX5" fmla="*/ 17196 w 19521"/>
                <a:gd name="connsiteY5" fmla="*/ 4294928 h 13734650"/>
                <a:gd name="connsiteX6" fmla="*/ 17626 w 19521"/>
                <a:gd name="connsiteY6" fmla="*/ 6431080 h 13734650"/>
                <a:gd name="connsiteX7" fmla="*/ 19049 w 19521"/>
                <a:gd name="connsiteY7" fmla="*/ 9034164 h 13734650"/>
                <a:gd name="connsiteX8" fmla="*/ 19085 w 19521"/>
                <a:gd name="connsiteY8" fmla="*/ 9512115 h 13734650"/>
                <a:gd name="connsiteX9" fmla="*/ 19378 w 19521"/>
                <a:gd name="connsiteY9" fmla="*/ 10518227 h 13734650"/>
                <a:gd name="connsiteX10" fmla="*/ 19521 w 19521"/>
                <a:gd name="connsiteY10" fmla="*/ 13734650 h 13734650"/>
                <a:gd name="connsiteX0" fmla="*/ 53 w 19169"/>
                <a:gd name="connsiteY0" fmla="*/ 0 h 13727156"/>
                <a:gd name="connsiteX1" fmla="*/ 0 w 19169"/>
                <a:gd name="connsiteY1" fmla="*/ 2741630 h 13727156"/>
                <a:gd name="connsiteX2" fmla="*/ 2184 w 19169"/>
                <a:gd name="connsiteY2" fmla="*/ 3626074 h 13727156"/>
                <a:gd name="connsiteX3" fmla="*/ 11621 w 19169"/>
                <a:gd name="connsiteY3" fmla="*/ 3622426 h 13727156"/>
                <a:gd name="connsiteX4" fmla="*/ 14993 w 19169"/>
                <a:gd name="connsiteY4" fmla="*/ 3453861 h 13727156"/>
                <a:gd name="connsiteX5" fmla="*/ 16844 w 19169"/>
                <a:gd name="connsiteY5" fmla="*/ 4287434 h 13727156"/>
                <a:gd name="connsiteX6" fmla="*/ 17274 w 19169"/>
                <a:gd name="connsiteY6" fmla="*/ 6423586 h 13727156"/>
                <a:gd name="connsiteX7" fmla="*/ 18697 w 19169"/>
                <a:gd name="connsiteY7" fmla="*/ 9026670 h 13727156"/>
                <a:gd name="connsiteX8" fmla="*/ 18733 w 19169"/>
                <a:gd name="connsiteY8" fmla="*/ 9504621 h 13727156"/>
                <a:gd name="connsiteX9" fmla="*/ 19026 w 19169"/>
                <a:gd name="connsiteY9" fmla="*/ 10510733 h 13727156"/>
                <a:gd name="connsiteX10" fmla="*/ 19169 w 19169"/>
                <a:gd name="connsiteY10" fmla="*/ 13727156 h 13727156"/>
                <a:gd name="connsiteX0" fmla="*/ 53 w 19169"/>
                <a:gd name="connsiteY0" fmla="*/ 0 h 13727156"/>
                <a:gd name="connsiteX1" fmla="*/ 0 w 19169"/>
                <a:gd name="connsiteY1" fmla="*/ 2741630 h 13727156"/>
                <a:gd name="connsiteX2" fmla="*/ 2184 w 19169"/>
                <a:gd name="connsiteY2" fmla="*/ 3626074 h 13727156"/>
                <a:gd name="connsiteX3" fmla="*/ 11621 w 19169"/>
                <a:gd name="connsiteY3" fmla="*/ 3622426 h 13727156"/>
                <a:gd name="connsiteX4" fmla="*/ 14993 w 19169"/>
                <a:gd name="connsiteY4" fmla="*/ 3453861 h 13727156"/>
                <a:gd name="connsiteX5" fmla="*/ 16844 w 19169"/>
                <a:gd name="connsiteY5" fmla="*/ 4287434 h 13727156"/>
                <a:gd name="connsiteX6" fmla="*/ 17274 w 19169"/>
                <a:gd name="connsiteY6" fmla="*/ 6423586 h 13727156"/>
                <a:gd name="connsiteX7" fmla="*/ 18697 w 19169"/>
                <a:gd name="connsiteY7" fmla="*/ 9026670 h 13727156"/>
                <a:gd name="connsiteX8" fmla="*/ 18733 w 19169"/>
                <a:gd name="connsiteY8" fmla="*/ 9504621 h 13727156"/>
                <a:gd name="connsiteX9" fmla="*/ 19026 w 19169"/>
                <a:gd name="connsiteY9" fmla="*/ 10510733 h 13727156"/>
                <a:gd name="connsiteX10" fmla="*/ 19169 w 19169"/>
                <a:gd name="connsiteY10" fmla="*/ 13727156 h 13727156"/>
                <a:gd name="connsiteX0" fmla="*/ 5 w 19121"/>
                <a:gd name="connsiteY0" fmla="*/ 0 h 13727156"/>
                <a:gd name="connsiteX1" fmla="*/ 7 w 19121"/>
                <a:gd name="connsiteY1" fmla="*/ 2764116 h 13727156"/>
                <a:gd name="connsiteX2" fmla="*/ 2136 w 19121"/>
                <a:gd name="connsiteY2" fmla="*/ 3626074 h 13727156"/>
                <a:gd name="connsiteX3" fmla="*/ 11573 w 19121"/>
                <a:gd name="connsiteY3" fmla="*/ 3622426 h 13727156"/>
                <a:gd name="connsiteX4" fmla="*/ 14945 w 19121"/>
                <a:gd name="connsiteY4" fmla="*/ 3453861 h 13727156"/>
                <a:gd name="connsiteX5" fmla="*/ 16796 w 19121"/>
                <a:gd name="connsiteY5" fmla="*/ 4287434 h 13727156"/>
                <a:gd name="connsiteX6" fmla="*/ 17226 w 19121"/>
                <a:gd name="connsiteY6" fmla="*/ 6423586 h 13727156"/>
                <a:gd name="connsiteX7" fmla="*/ 18649 w 19121"/>
                <a:gd name="connsiteY7" fmla="*/ 9026670 h 13727156"/>
                <a:gd name="connsiteX8" fmla="*/ 18685 w 19121"/>
                <a:gd name="connsiteY8" fmla="*/ 9504621 h 13727156"/>
                <a:gd name="connsiteX9" fmla="*/ 18978 w 19121"/>
                <a:gd name="connsiteY9" fmla="*/ 10510733 h 13727156"/>
                <a:gd name="connsiteX10" fmla="*/ 19121 w 19121"/>
                <a:gd name="connsiteY10" fmla="*/ 13727156 h 13727156"/>
                <a:gd name="connsiteX0" fmla="*/ 0 w 19116"/>
                <a:gd name="connsiteY0" fmla="*/ 0 h 13727156"/>
                <a:gd name="connsiteX1" fmla="*/ 2 w 19116"/>
                <a:gd name="connsiteY1" fmla="*/ 2764116 h 13727156"/>
                <a:gd name="connsiteX2" fmla="*/ 2131 w 19116"/>
                <a:gd name="connsiteY2" fmla="*/ 3626074 h 13727156"/>
                <a:gd name="connsiteX3" fmla="*/ 11568 w 19116"/>
                <a:gd name="connsiteY3" fmla="*/ 3622426 h 13727156"/>
                <a:gd name="connsiteX4" fmla="*/ 14940 w 19116"/>
                <a:gd name="connsiteY4" fmla="*/ 3453861 h 13727156"/>
                <a:gd name="connsiteX5" fmla="*/ 16791 w 19116"/>
                <a:gd name="connsiteY5" fmla="*/ 4287434 h 13727156"/>
                <a:gd name="connsiteX6" fmla="*/ 17221 w 19116"/>
                <a:gd name="connsiteY6" fmla="*/ 6423586 h 13727156"/>
                <a:gd name="connsiteX7" fmla="*/ 18644 w 19116"/>
                <a:gd name="connsiteY7" fmla="*/ 9026670 h 13727156"/>
                <a:gd name="connsiteX8" fmla="*/ 18680 w 19116"/>
                <a:gd name="connsiteY8" fmla="*/ 9504621 h 13727156"/>
                <a:gd name="connsiteX9" fmla="*/ 18973 w 19116"/>
                <a:gd name="connsiteY9" fmla="*/ 10510733 h 13727156"/>
                <a:gd name="connsiteX10" fmla="*/ 19116 w 19116"/>
                <a:gd name="connsiteY10" fmla="*/ 13727156 h 1372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16" h="13727156">
                  <a:moveTo>
                    <a:pt x="0" y="0"/>
                  </a:moveTo>
                  <a:cubicBezTo>
                    <a:pt x="1" y="921372"/>
                    <a:pt x="1" y="1842744"/>
                    <a:pt x="2" y="2764116"/>
                  </a:cubicBezTo>
                  <a:cubicBezTo>
                    <a:pt x="5" y="3192479"/>
                    <a:pt x="339" y="3608054"/>
                    <a:pt x="2131" y="3626074"/>
                  </a:cubicBezTo>
                  <a:lnTo>
                    <a:pt x="11568" y="3622426"/>
                  </a:lnTo>
                  <a:cubicBezTo>
                    <a:pt x="13030" y="3622457"/>
                    <a:pt x="13471" y="3466697"/>
                    <a:pt x="14940" y="3453861"/>
                  </a:cubicBezTo>
                  <a:cubicBezTo>
                    <a:pt x="16154" y="3457371"/>
                    <a:pt x="16695" y="3836389"/>
                    <a:pt x="16791" y="4287434"/>
                  </a:cubicBezTo>
                  <a:cubicBezTo>
                    <a:pt x="16947" y="5039460"/>
                    <a:pt x="17065" y="5671560"/>
                    <a:pt x="17221" y="6423586"/>
                  </a:cubicBezTo>
                  <a:cubicBezTo>
                    <a:pt x="17587" y="7853057"/>
                    <a:pt x="18523" y="7773627"/>
                    <a:pt x="18644" y="9026670"/>
                  </a:cubicBezTo>
                  <a:cubicBezTo>
                    <a:pt x="18657" y="9190984"/>
                    <a:pt x="18667" y="9340307"/>
                    <a:pt x="18680" y="9504621"/>
                  </a:cubicBezTo>
                  <a:cubicBezTo>
                    <a:pt x="18723" y="10063019"/>
                    <a:pt x="18928" y="9831962"/>
                    <a:pt x="18973" y="10510733"/>
                  </a:cubicBezTo>
                  <a:cubicBezTo>
                    <a:pt x="19018" y="11189504"/>
                    <a:pt x="19080" y="13258543"/>
                    <a:pt x="19116" y="13727156"/>
                  </a:cubicBezTo>
                </a:path>
              </a:pathLst>
            </a:custGeom>
            <a:ln w="38100" cmpd="sng">
              <a:solidFill>
                <a:srgbClr val="FFCC0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005563" y="1485810"/>
              <a:ext cx="2745328" cy="5315802"/>
              <a:chOff x="4217288" y="1485810"/>
              <a:chExt cx="2745328" cy="5315802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5410079" y="1485810"/>
                <a:ext cx="1552537" cy="5315802"/>
                <a:chOff x="5594911" y="1485810"/>
                <a:chExt cx="1552537" cy="5315802"/>
              </a:xfrm>
            </p:grpSpPr>
            <p:sp>
              <p:nvSpPr>
                <p:cNvPr id="61" name="Rectangle 7"/>
                <p:cNvSpPr/>
                <p:nvPr/>
              </p:nvSpPr>
              <p:spPr>
                <a:xfrm>
                  <a:off x="6436345" y="3314699"/>
                  <a:ext cx="126381" cy="728662"/>
                </a:xfrm>
                <a:custGeom>
                  <a:avLst/>
                  <a:gdLst>
                    <a:gd name="connsiteX0" fmla="*/ 0 w 254969"/>
                    <a:gd name="connsiteY0" fmla="*/ 0 h 457200"/>
                    <a:gd name="connsiteX1" fmla="*/ 254969 w 254969"/>
                    <a:gd name="connsiteY1" fmla="*/ 0 h 457200"/>
                    <a:gd name="connsiteX2" fmla="*/ 254969 w 254969"/>
                    <a:gd name="connsiteY2" fmla="*/ 457200 h 457200"/>
                    <a:gd name="connsiteX3" fmla="*/ 0 w 254969"/>
                    <a:gd name="connsiteY3" fmla="*/ 457200 h 457200"/>
                    <a:gd name="connsiteX4" fmla="*/ 0 w 254969"/>
                    <a:gd name="connsiteY4" fmla="*/ 0 h 457200"/>
                    <a:gd name="connsiteX0" fmla="*/ 142875 w 254969"/>
                    <a:gd name="connsiteY0" fmla="*/ 0 h 476250"/>
                    <a:gd name="connsiteX1" fmla="*/ 254969 w 254969"/>
                    <a:gd name="connsiteY1" fmla="*/ 19050 h 476250"/>
                    <a:gd name="connsiteX2" fmla="*/ 254969 w 254969"/>
                    <a:gd name="connsiteY2" fmla="*/ 476250 h 476250"/>
                    <a:gd name="connsiteX3" fmla="*/ 0 w 254969"/>
                    <a:gd name="connsiteY3" fmla="*/ 476250 h 476250"/>
                    <a:gd name="connsiteX4" fmla="*/ 142875 w 254969"/>
                    <a:gd name="connsiteY4" fmla="*/ 0 h 476250"/>
                    <a:gd name="connsiteX0" fmla="*/ 119062 w 231156"/>
                    <a:gd name="connsiteY0" fmla="*/ 0 h 476250"/>
                    <a:gd name="connsiteX1" fmla="*/ 231156 w 231156"/>
                    <a:gd name="connsiteY1" fmla="*/ 19050 h 476250"/>
                    <a:gd name="connsiteX2" fmla="*/ 231156 w 231156"/>
                    <a:gd name="connsiteY2" fmla="*/ 476250 h 476250"/>
                    <a:gd name="connsiteX3" fmla="*/ 0 w 231156"/>
                    <a:gd name="connsiteY3" fmla="*/ 402431 h 476250"/>
                    <a:gd name="connsiteX4" fmla="*/ 119062 w 231156"/>
                    <a:gd name="connsiteY4" fmla="*/ 0 h 476250"/>
                    <a:gd name="connsiteX0" fmla="*/ 119062 w 231156"/>
                    <a:gd name="connsiteY0" fmla="*/ 0 h 723900"/>
                    <a:gd name="connsiteX1" fmla="*/ 231156 w 231156"/>
                    <a:gd name="connsiteY1" fmla="*/ 19050 h 723900"/>
                    <a:gd name="connsiteX2" fmla="*/ 23987 w 231156"/>
                    <a:gd name="connsiteY2" fmla="*/ 723900 h 723900"/>
                    <a:gd name="connsiteX3" fmla="*/ 0 w 231156"/>
                    <a:gd name="connsiteY3" fmla="*/ 402431 h 723900"/>
                    <a:gd name="connsiteX4" fmla="*/ 119062 w 231156"/>
                    <a:gd name="connsiteY4" fmla="*/ 0 h 723900"/>
                    <a:gd name="connsiteX0" fmla="*/ 119062 w 119062"/>
                    <a:gd name="connsiteY0" fmla="*/ 0 h 723900"/>
                    <a:gd name="connsiteX1" fmla="*/ 85900 w 119062"/>
                    <a:gd name="connsiteY1" fmla="*/ 502444 h 723900"/>
                    <a:gd name="connsiteX2" fmla="*/ 23987 w 119062"/>
                    <a:gd name="connsiteY2" fmla="*/ 723900 h 723900"/>
                    <a:gd name="connsiteX3" fmla="*/ 0 w 119062"/>
                    <a:gd name="connsiteY3" fmla="*/ 402431 h 723900"/>
                    <a:gd name="connsiteX4" fmla="*/ 119062 w 119062"/>
                    <a:gd name="connsiteY4" fmla="*/ 0 h 723900"/>
                    <a:gd name="connsiteX0" fmla="*/ 119062 w 126381"/>
                    <a:gd name="connsiteY0" fmla="*/ 0 h 723900"/>
                    <a:gd name="connsiteX1" fmla="*/ 126381 w 126381"/>
                    <a:gd name="connsiteY1" fmla="*/ 390525 h 723900"/>
                    <a:gd name="connsiteX2" fmla="*/ 23987 w 126381"/>
                    <a:gd name="connsiteY2" fmla="*/ 723900 h 723900"/>
                    <a:gd name="connsiteX3" fmla="*/ 0 w 126381"/>
                    <a:gd name="connsiteY3" fmla="*/ 402431 h 723900"/>
                    <a:gd name="connsiteX4" fmla="*/ 119062 w 126381"/>
                    <a:gd name="connsiteY4" fmla="*/ 0 h 723900"/>
                    <a:gd name="connsiteX0" fmla="*/ 119062 w 126381"/>
                    <a:gd name="connsiteY0" fmla="*/ 0 h 728662"/>
                    <a:gd name="connsiteX1" fmla="*/ 126381 w 126381"/>
                    <a:gd name="connsiteY1" fmla="*/ 390525 h 728662"/>
                    <a:gd name="connsiteX2" fmla="*/ 26368 w 126381"/>
                    <a:gd name="connsiteY2" fmla="*/ 728662 h 728662"/>
                    <a:gd name="connsiteX3" fmla="*/ 0 w 126381"/>
                    <a:gd name="connsiteY3" fmla="*/ 402431 h 728662"/>
                    <a:gd name="connsiteX4" fmla="*/ 119062 w 126381"/>
                    <a:gd name="connsiteY4" fmla="*/ 0 h 728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81" h="728662">
                      <a:moveTo>
                        <a:pt x="119062" y="0"/>
                      </a:moveTo>
                      <a:lnTo>
                        <a:pt x="126381" y="390525"/>
                      </a:lnTo>
                      <a:lnTo>
                        <a:pt x="26368" y="728662"/>
                      </a:lnTo>
                      <a:lnTo>
                        <a:pt x="0" y="402431"/>
                      </a:lnTo>
                      <a:lnTo>
                        <a:pt x="119062" y="0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  <a:headEnd type="none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Freeform 61"/>
                <p:cNvSpPr/>
                <p:nvPr/>
              </p:nvSpPr>
              <p:spPr>
                <a:xfrm>
                  <a:off x="5594911" y="1485810"/>
                  <a:ext cx="1552537" cy="5315802"/>
                </a:xfrm>
                <a:custGeom>
                  <a:avLst/>
                  <a:gdLst>
                    <a:gd name="connsiteX0" fmla="*/ 147462 w 1985990"/>
                    <a:gd name="connsiteY0" fmla="*/ 2427 h 712546"/>
                    <a:gd name="connsiteX1" fmla="*/ 186373 w 1985990"/>
                    <a:gd name="connsiteY1" fmla="*/ 109431 h 712546"/>
                    <a:gd name="connsiteX2" fmla="*/ 1985990 w 1985990"/>
                    <a:gd name="connsiteY2" fmla="*/ 712546 h 712546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3503022"/>
                    <a:gd name="connsiteY0" fmla="*/ 856878 h 1751823"/>
                    <a:gd name="connsiteX1" fmla="*/ 876554 w 3503022"/>
                    <a:gd name="connsiteY1" fmla="*/ 844 h 1751823"/>
                    <a:gd name="connsiteX2" fmla="*/ 3503022 w 3503022"/>
                    <a:gd name="connsiteY2" fmla="*/ 1751823 h 1751823"/>
                    <a:gd name="connsiteX0" fmla="*/ 4679 w 3487181"/>
                    <a:gd name="connsiteY0" fmla="*/ 50361 h 945306"/>
                    <a:gd name="connsiteX1" fmla="*/ 3088347 w 3487181"/>
                    <a:gd name="connsiteY1" fmla="*/ 1723 h 945306"/>
                    <a:gd name="connsiteX2" fmla="*/ 3487181 w 3487181"/>
                    <a:gd name="connsiteY2" fmla="*/ 945306 h 945306"/>
                    <a:gd name="connsiteX0" fmla="*/ 0 w 3482502"/>
                    <a:gd name="connsiteY0" fmla="*/ 50361 h 945306"/>
                    <a:gd name="connsiteX1" fmla="*/ 3083668 w 3482502"/>
                    <a:gd name="connsiteY1" fmla="*/ 1723 h 945306"/>
                    <a:gd name="connsiteX2" fmla="*/ 3482502 w 3482502"/>
                    <a:gd name="connsiteY2" fmla="*/ 945306 h 945306"/>
                    <a:gd name="connsiteX0" fmla="*/ 0 w 3482502"/>
                    <a:gd name="connsiteY0" fmla="*/ 48638 h 943583"/>
                    <a:gd name="connsiteX1" fmla="*/ 3083668 w 3482502"/>
                    <a:gd name="connsiteY1" fmla="*/ 0 h 943583"/>
                    <a:gd name="connsiteX2" fmla="*/ 3482502 w 3482502"/>
                    <a:gd name="connsiteY2" fmla="*/ 943583 h 943583"/>
                    <a:gd name="connsiteX0" fmla="*/ 0 w 3472774"/>
                    <a:gd name="connsiteY0" fmla="*/ 136187 h 943583"/>
                    <a:gd name="connsiteX1" fmla="*/ 3073940 w 3472774"/>
                    <a:gd name="connsiteY1" fmla="*/ 0 h 943583"/>
                    <a:gd name="connsiteX2" fmla="*/ 3472774 w 3472774"/>
                    <a:gd name="connsiteY2" fmla="*/ 943583 h 943583"/>
                    <a:gd name="connsiteX0" fmla="*/ 0 w 3472774"/>
                    <a:gd name="connsiteY0" fmla="*/ 19455 h 826851"/>
                    <a:gd name="connsiteX1" fmla="*/ 3463047 w 3472774"/>
                    <a:gd name="connsiteY1" fmla="*/ 0 h 826851"/>
                    <a:gd name="connsiteX2" fmla="*/ 3472774 w 3472774"/>
                    <a:gd name="connsiteY2" fmla="*/ 826851 h 826851"/>
                    <a:gd name="connsiteX0" fmla="*/ 0 w 3472774"/>
                    <a:gd name="connsiteY0" fmla="*/ 0 h 807396"/>
                    <a:gd name="connsiteX1" fmla="*/ 3453319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0 h 807396"/>
                    <a:gd name="connsiteX1" fmla="*/ 3472774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9728 h 817124"/>
                    <a:gd name="connsiteX1" fmla="*/ 3472774 w 3472774"/>
                    <a:gd name="connsiteY1" fmla="*/ 0 h 817124"/>
                    <a:gd name="connsiteX2" fmla="*/ 3472774 w 3472774"/>
                    <a:gd name="connsiteY2" fmla="*/ 817124 h 817124"/>
                    <a:gd name="connsiteX0" fmla="*/ 0 w 3472774"/>
                    <a:gd name="connsiteY0" fmla="*/ 0 h 807396"/>
                    <a:gd name="connsiteX1" fmla="*/ 3463047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5296948"/>
                    <a:gd name="connsiteY0" fmla="*/ 0 h 4211332"/>
                    <a:gd name="connsiteX1" fmla="*/ 5287221 w 5296948"/>
                    <a:gd name="connsiteY1" fmla="*/ 3403936 h 4211332"/>
                    <a:gd name="connsiteX2" fmla="*/ 5296948 w 5296948"/>
                    <a:gd name="connsiteY2" fmla="*/ 4211332 h 4211332"/>
                    <a:gd name="connsiteX0" fmla="*/ 13208 w 5310156"/>
                    <a:gd name="connsiteY0" fmla="*/ 0 h 4211332"/>
                    <a:gd name="connsiteX1" fmla="*/ 0 w 5310156"/>
                    <a:gd name="connsiteY1" fmla="*/ 707311 h 4211332"/>
                    <a:gd name="connsiteX2" fmla="*/ 5310156 w 5310156"/>
                    <a:gd name="connsiteY2" fmla="*/ 4211332 h 4211332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0 w 3273228"/>
                    <a:gd name="connsiteY2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147170 w 3273228"/>
                    <a:gd name="connsiteY2" fmla="*/ 3669797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78334 w 3273228"/>
                    <a:gd name="connsiteY2" fmla="*/ 3680849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61125 w 3273228"/>
                    <a:gd name="connsiteY2" fmla="*/ 3702952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42812 w 3273228"/>
                    <a:gd name="connsiteY1" fmla="*/ 552587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0 w 3617931"/>
                    <a:gd name="connsiteY0" fmla="*/ 0 h 6123283"/>
                    <a:gd name="connsiteX1" fmla="*/ 3617932 w 3617931"/>
                    <a:gd name="connsiteY1" fmla="*/ 663105 h 6123283"/>
                    <a:gd name="connsiteX2" fmla="*/ 2021356 w 3617931"/>
                    <a:gd name="connsiteY2" fmla="*/ 3559280 h 6123283"/>
                    <a:gd name="connsiteX3" fmla="*/ 1436245 w 3617931"/>
                    <a:gd name="connsiteY3" fmla="*/ 3813470 h 6123283"/>
                    <a:gd name="connsiteX4" fmla="*/ 375120 w 3617931"/>
                    <a:gd name="connsiteY4" fmla="*/ 6123283 h 6123283"/>
                    <a:gd name="connsiteX0" fmla="*/ 0 w 2064831"/>
                    <a:gd name="connsiteY0" fmla="*/ 0 h 6123283"/>
                    <a:gd name="connsiteX1" fmla="*/ 571907 w 2064831"/>
                    <a:gd name="connsiteY1" fmla="*/ 762571 h 6123283"/>
                    <a:gd name="connsiteX2" fmla="*/ 2021356 w 2064831"/>
                    <a:gd name="connsiteY2" fmla="*/ 3559280 h 6123283"/>
                    <a:gd name="connsiteX3" fmla="*/ 1436245 w 2064831"/>
                    <a:gd name="connsiteY3" fmla="*/ 3813470 h 6123283"/>
                    <a:gd name="connsiteX4" fmla="*/ 375120 w 2064831"/>
                    <a:gd name="connsiteY4" fmla="*/ 6123283 h 6123283"/>
                    <a:gd name="connsiteX0" fmla="*/ 0 w 1436246"/>
                    <a:gd name="connsiteY0" fmla="*/ 0 h 6123283"/>
                    <a:gd name="connsiteX1" fmla="*/ 571907 w 1436246"/>
                    <a:gd name="connsiteY1" fmla="*/ 762571 h 6123283"/>
                    <a:gd name="connsiteX2" fmla="*/ 592995 w 1436246"/>
                    <a:gd name="connsiteY2" fmla="*/ 5073368 h 6123283"/>
                    <a:gd name="connsiteX3" fmla="*/ 1436245 w 1436246"/>
                    <a:gd name="connsiteY3" fmla="*/ 3813470 h 6123283"/>
                    <a:gd name="connsiteX4" fmla="*/ 375120 w 1436246"/>
                    <a:gd name="connsiteY4" fmla="*/ 6123283 h 6123283"/>
                    <a:gd name="connsiteX0" fmla="*/ 78164 w 786170"/>
                    <a:gd name="connsiteY0" fmla="*/ 0 h 6123283"/>
                    <a:gd name="connsiteX1" fmla="*/ 650071 w 786170"/>
                    <a:gd name="connsiteY1" fmla="*/ 762571 h 6123283"/>
                    <a:gd name="connsiteX2" fmla="*/ 671159 w 786170"/>
                    <a:gd name="connsiteY2" fmla="*/ 5073368 h 6123283"/>
                    <a:gd name="connsiteX3" fmla="*/ 0 w 786170"/>
                    <a:gd name="connsiteY3" fmla="*/ 5659111 h 6123283"/>
                    <a:gd name="connsiteX4" fmla="*/ 453284 w 786170"/>
                    <a:gd name="connsiteY4" fmla="*/ 6123283 h 6123283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0 w 3034729"/>
                    <a:gd name="connsiteY4" fmla="*/ 6012765 h 6012765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397235 w 3034729"/>
                    <a:gd name="connsiteY4" fmla="*/ 5638929 h 6012765"/>
                    <a:gd name="connsiteX5" fmla="*/ 0 w 3034729"/>
                    <a:gd name="connsiteY5" fmla="*/ 6012765 h 6012765"/>
                    <a:gd name="connsiteX0" fmla="*/ 2326723 w 2919718"/>
                    <a:gd name="connsiteY0" fmla="*/ 0 h 6012765"/>
                    <a:gd name="connsiteX1" fmla="*/ 2898630 w 2919718"/>
                    <a:gd name="connsiteY1" fmla="*/ 762571 h 6012765"/>
                    <a:gd name="connsiteX2" fmla="*/ 2919718 w 2919718"/>
                    <a:gd name="connsiteY2" fmla="*/ 5073368 h 6012765"/>
                    <a:gd name="connsiteX3" fmla="*/ 2248559 w 2919718"/>
                    <a:gd name="connsiteY3" fmla="*/ 5659111 h 6012765"/>
                    <a:gd name="connsiteX4" fmla="*/ 397235 w 2919718"/>
                    <a:gd name="connsiteY4" fmla="*/ 5638929 h 6012765"/>
                    <a:gd name="connsiteX5" fmla="*/ 0 w 2919718"/>
                    <a:gd name="connsiteY5" fmla="*/ 6012765 h 6012765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485788 w 2919718"/>
                    <a:gd name="connsiteY1" fmla="*/ 935713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5370 w 2919718"/>
                    <a:gd name="connsiteY3" fmla="*/ 5661815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067415 w 2919718"/>
                    <a:gd name="connsiteY3" fmla="*/ 5469734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637357 w 2919718"/>
                    <a:gd name="connsiteY4" fmla="*/ 5398149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565742 w 2919718"/>
                    <a:gd name="connsiteY4" fmla="*/ 5657865 h 6042523"/>
                    <a:gd name="connsiteX5" fmla="*/ 0 w 2919718"/>
                    <a:gd name="connsiteY5" fmla="*/ 6042523 h 6042523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148948 w 2970270"/>
                    <a:gd name="connsiteY0" fmla="*/ 0 h 6777379"/>
                    <a:gd name="connsiteX1" fmla="*/ 2869141 w 2970270"/>
                    <a:gd name="connsiteY1" fmla="*/ 1359452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0 w 2970270"/>
                    <a:gd name="connsiteY4" fmla="*/ 6777379 h 6777379"/>
                    <a:gd name="connsiteX0" fmla="*/ 0 w 821322"/>
                    <a:gd name="connsiteY0" fmla="*/ 0 h 6396673"/>
                    <a:gd name="connsiteX1" fmla="*/ 88533 w 821322"/>
                    <a:gd name="connsiteY1" fmla="*/ 3931877 h 6396673"/>
                    <a:gd name="connsiteX2" fmla="*/ 821322 w 821322"/>
                    <a:gd name="connsiteY2" fmla="*/ 5911028 h 6396673"/>
                    <a:gd name="connsiteX3" fmla="*/ 86974 w 821322"/>
                    <a:gd name="connsiteY3" fmla="*/ 6396673 h 6396673"/>
                    <a:gd name="connsiteX0" fmla="*/ 0 w 1607044"/>
                    <a:gd name="connsiteY0" fmla="*/ 0 h 6396673"/>
                    <a:gd name="connsiteX1" fmla="*/ 88533 w 1607044"/>
                    <a:gd name="connsiteY1" fmla="*/ 3931877 h 6396673"/>
                    <a:gd name="connsiteX2" fmla="*/ 1607044 w 1607044"/>
                    <a:gd name="connsiteY2" fmla="*/ 5713150 h 6396673"/>
                    <a:gd name="connsiteX3" fmla="*/ 86974 w 1607044"/>
                    <a:gd name="connsiteY3" fmla="*/ 6396673 h 6396673"/>
                    <a:gd name="connsiteX0" fmla="*/ 0 w 1818874"/>
                    <a:gd name="connsiteY0" fmla="*/ 0 h 6010809"/>
                    <a:gd name="connsiteX1" fmla="*/ 88533 w 1818874"/>
                    <a:gd name="connsiteY1" fmla="*/ 3931877 h 6010809"/>
                    <a:gd name="connsiteX2" fmla="*/ 1607044 w 1818874"/>
                    <a:gd name="connsiteY2" fmla="*/ 5713150 h 6010809"/>
                    <a:gd name="connsiteX3" fmla="*/ 1627606 w 1818874"/>
                    <a:gd name="connsiteY3" fmla="*/ 6010809 h 6010809"/>
                    <a:gd name="connsiteX0" fmla="*/ 0 w 1627606"/>
                    <a:gd name="connsiteY0" fmla="*/ 0 h 6010809"/>
                    <a:gd name="connsiteX1" fmla="*/ 88533 w 1627606"/>
                    <a:gd name="connsiteY1" fmla="*/ 3931877 h 6010809"/>
                    <a:gd name="connsiteX2" fmla="*/ 1607044 w 1627606"/>
                    <a:gd name="connsiteY2" fmla="*/ 5713150 h 6010809"/>
                    <a:gd name="connsiteX3" fmla="*/ 1627606 w 1627606"/>
                    <a:gd name="connsiteY3" fmla="*/ 6010809 h 6010809"/>
                    <a:gd name="connsiteX0" fmla="*/ 0 w 1610755"/>
                    <a:gd name="connsiteY0" fmla="*/ 0 h 6016220"/>
                    <a:gd name="connsiteX1" fmla="*/ 88533 w 1610755"/>
                    <a:gd name="connsiteY1" fmla="*/ 3931877 h 6016220"/>
                    <a:gd name="connsiteX2" fmla="*/ 1607044 w 1610755"/>
                    <a:gd name="connsiteY2" fmla="*/ 5713150 h 6016220"/>
                    <a:gd name="connsiteX3" fmla="*/ 1610755 w 1610755"/>
                    <a:gd name="connsiteY3" fmla="*/ 6016220 h 6016220"/>
                    <a:gd name="connsiteX0" fmla="*/ 0 w 1607043"/>
                    <a:gd name="connsiteY0" fmla="*/ 0 h 6013515"/>
                    <a:gd name="connsiteX1" fmla="*/ 88533 w 1607043"/>
                    <a:gd name="connsiteY1" fmla="*/ 3931877 h 6013515"/>
                    <a:gd name="connsiteX2" fmla="*/ 1607044 w 1607043"/>
                    <a:gd name="connsiteY2" fmla="*/ 5713150 h 6013515"/>
                    <a:gd name="connsiteX3" fmla="*/ 1606541 w 1607043"/>
                    <a:gd name="connsiteY3" fmla="*/ 6013515 h 6013515"/>
                    <a:gd name="connsiteX0" fmla="*/ 0 w 1607087"/>
                    <a:gd name="connsiteY0" fmla="*/ 0 h 6013515"/>
                    <a:gd name="connsiteX1" fmla="*/ 88533 w 1607087"/>
                    <a:gd name="connsiteY1" fmla="*/ 3931877 h 6013515"/>
                    <a:gd name="connsiteX2" fmla="*/ 1607044 w 1607087"/>
                    <a:gd name="connsiteY2" fmla="*/ 5713150 h 6013515"/>
                    <a:gd name="connsiteX3" fmla="*/ 1606541 w 1607087"/>
                    <a:gd name="connsiteY3" fmla="*/ 6013515 h 6013515"/>
                    <a:gd name="connsiteX0" fmla="*/ 0 w 1607073"/>
                    <a:gd name="connsiteY0" fmla="*/ 0 h 6013515"/>
                    <a:gd name="connsiteX1" fmla="*/ 88533 w 1607073"/>
                    <a:gd name="connsiteY1" fmla="*/ 3931877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3"/>
                    <a:gd name="connsiteY0" fmla="*/ 0 h 6013515"/>
                    <a:gd name="connsiteX1" fmla="*/ 84319 w 1607073"/>
                    <a:gd name="connsiteY1" fmla="*/ 3804724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5"/>
                    <a:gd name="connsiteY0" fmla="*/ 0 h 6013515"/>
                    <a:gd name="connsiteX1" fmla="*/ 84319 w 1607075"/>
                    <a:gd name="connsiteY1" fmla="*/ 3804724 h 6013515"/>
                    <a:gd name="connsiteX2" fmla="*/ 1607045 w 1607075"/>
                    <a:gd name="connsiteY2" fmla="*/ 5631988 h 6013515"/>
                    <a:gd name="connsiteX3" fmla="*/ 1606541 w 1607075"/>
                    <a:gd name="connsiteY3" fmla="*/ 6013515 h 6013515"/>
                    <a:gd name="connsiteX0" fmla="*/ 0 w 1573372"/>
                    <a:gd name="connsiteY0" fmla="*/ 0 h 6037863"/>
                    <a:gd name="connsiteX1" fmla="*/ 50618 w 1573372"/>
                    <a:gd name="connsiteY1" fmla="*/ 3829072 h 6037863"/>
                    <a:gd name="connsiteX2" fmla="*/ 1573344 w 1573372"/>
                    <a:gd name="connsiteY2" fmla="*/ 5656336 h 6037863"/>
                    <a:gd name="connsiteX3" fmla="*/ 1572840 w 1573372"/>
                    <a:gd name="connsiteY3" fmla="*/ 6037863 h 6037863"/>
                    <a:gd name="connsiteX0" fmla="*/ 0 w 1573374"/>
                    <a:gd name="connsiteY0" fmla="*/ 0 h 5656336"/>
                    <a:gd name="connsiteX1" fmla="*/ 50618 w 1573374"/>
                    <a:gd name="connsiteY1" fmla="*/ 3829072 h 5656336"/>
                    <a:gd name="connsiteX2" fmla="*/ 1573344 w 1573374"/>
                    <a:gd name="connsiteY2" fmla="*/ 5656336 h 5656336"/>
                    <a:gd name="connsiteX0" fmla="*/ 0 w 50617"/>
                    <a:gd name="connsiteY0" fmla="*/ 0 h 3829072"/>
                    <a:gd name="connsiteX1" fmla="*/ 50618 w 50617"/>
                    <a:gd name="connsiteY1" fmla="*/ 3829072 h 3829072"/>
                    <a:gd name="connsiteX0" fmla="*/ 2712866 w 2712866"/>
                    <a:gd name="connsiteY0" fmla="*/ 0 h 6015014"/>
                    <a:gd name="connsiteX1" fmla="*/ 0 w 2712866"/>
                    <a:gd name="connsiteY1" fmla="*/ 6015014 h 6015014"/>
                    <a:gd name="connsiteX0" fmla="*/ 2746567 w 2746567"/>
                    <a:gd name="connsiteY0" fmla="*/ 0 h 6039362"/>
                    <a:gd name="connsiteX1" fmla="*/ 0 w 2746567"/>
                    <a:gd name="connsiteY1" fmla="*/ 6039362 h 6039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46567" h="6039362">
                      <a:moveTo>
                        <a:pt x="2746567" y="0"/>
                      </a:moveTo>
                      <a:lnTo>
                        <a:pt x="0" y="6039362"/>
                      </a:lnTo>
                    </a:path>
                  </a:pathLst>
                </a:custGeom>
                <a:ln w="95250" cmpd="sng">
                  <a:solidFill>
                    <a:schemeClr val="accent4">
                      <a:lumMod val="20000"/>
                      <a:lumOff val="80000"/>
                    </a:schemeClr>
                  </a:solidFill>
                  <a:head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5992365" y="2896904"/>
                <a:ext cx="557480" cy="280229"/>
                <a:chOff x="5992365" y="2896904"/>
                <a:chExt cx="557480" cy="280229"/>
              </a:xfrm>
            </p:grpSpPr>
            <p:sp>
              <p:nvSpPr>
                <p:cNvPr id="59" name="Rectangle 7"/>
                <p:cNvSpPr/>
                <p:nvPr/>
              </p:nvSpPr>
              <p:spPr>
                <a:xfrm>
                  <a:off x="6005759" y="3024641"/>
                  <a:ext cx="368608" cy="152492"/>
                </a:xfrm>
                <a:custGeom>
                  <a:avLst/>
                  <a:gdLst>
                    <a:gd name="connsiteX0" fmla="*/ 0 w 254969"/>
                    <a:gd name="connsiteY0" fmla="*/ 0 h 457200"/>
                    <a:gd name="connsiteX1" fmla="*/ 254969 w 254969"/>
                    <a:gd name="connsiteY1" fmla="*/ 0 h 457200"/>
                    <a:gd name="connsiteX2" fmla="*/ 254969 w 254969"/>
                    <a:gd name="connsiteY2" fmla="*/ 457200 h 457200"/>
                    <a:gd name="connsiteX3" fmla="*/ 0 w 254969"/>
                    <a:gd name="connsiteY3" fmla="*/ 457200 h 457200"/>
                    <a:gd name="connsiteX4" fmla="*/ 0 w 254969"/>
                    <a:gd name="connsiteY4" fmla="*/ 0 h 457200"/>
                    <a:gd name="connsiteX0" fmla="*/ 142875 w 254969"/>
                    <a:gd name="connsiteY0" fmla="*/ 0 h 476250"/>
                    <a:gd name="connsiteX1" fmla="*/ 254969 w 254969"/>
                    <a:gd name="connsiteY1" fmla="*/ 19050 h 476250"/>
                    <a:gd name="connsiteX2" fmla="*/ 254969 w 254969"/>
                    <a:gd name="connsiteY2" fmla="*/ 476250 h 476250"/>
                    <a:gd name="connsiteX3" fmla="*/ 0 w 254969"/>
                    <a:gd name="connsiteY3" fmla="*/ 476250 h 476250"/>
                    <a:gd name="connsiteX4" fmla="*/ 142875 w 254969"/>
                    <a:gd name="connsiteY4" fmla="*/ 0 h 476250"/>
                    <a:gd name="connsiteX0" fmla="*/ 119062 w 231156"/>
                    <a:gd name="connsiteY0" fmla="*/ 0 h 476250"/>
                    <a:gd name="connsiteX1" fmla="*/ 231156 w 231156"/>
                    <a:gd name="connsiteY1" fmla="*/ 19050 h 476250"/>
                    <a:gd name="connsiteX2" fmla="*/ 231156 w 231156"/>
                    <a:gd name="connsiteY2" fmla="*/ 476250 h 476250"/>
                    <a:gd name="connsiteX3" fmla="*/ 0 w 231156"/>
                    <a:gd name="connsiteY3" fmla="*/ 402431 h 476250"/>
                    <a:gd name="connsiteX4" fmla="*/ 119062 w 231156"/>
                    <a:gd name="connsiteY4" fmla="*/ 0 h 476250"/>
                    <a:gd name="connsiteX0" fmla="*/ 119062 w 231156"/>
                    <a:gd name="connsiteY0" fmla="*/ 0 h 723900"/>
                    <a:gd name="connsiteX1" fmla="*/ 231156 w 231156"/>
                    <a:gd name="connsiteY1" fmla="*/ 19050 h 723900"/>
                    <a:gd name="connsiteX2" fmla="*/ 23987 w 231156"/>
                    <a:gd name="connsiteY2" fmla="*/ 723900 h 723900"/>
                    <a:gd name="connsiteX3" fmla="*/ 0 w 231156"/>
                    <a:gd name="connsiteY3" fmla="*/ 402431 h 723900"/>
                    <a:gd name="connsiteX4" fmla="*/ 119062 w 231156"/>
                    <a:gd name="connsiteY4" fmla="*/ 0 h 723900"/>
                    <a:gd name="connsiteX0" fmla="*/ 119062 w 119062"/>
                    <a:gd name="connsiteY0" fmla="*/ 0 h 723900"/>
                    <a:gd name="connsiteX1" fmla="*/ 85900 w 119062"/>
                    <a:gd name="connsiteY1" fmla="*/ 502444 h 723900"/>
                    <a:gd name="connsiteX2" fmla="*/ 23987 w 119062"/>
                    <a:gd name="connsiteY2" fmla="*/ 723900 h 723900"/>
                    <a:gd name="connsiteX3" fmla="*/ 0 w 119062"/>
                    <a:gd name="connsiteY3" fmla="*/ 402431 h 723900"/>
                    <a:gd name="connsiteX4" fmla="*/ 119062 w 119062"/>
                    <a:gd name="connsiteY4" fmla="*/ 0 h 723900"/>
                    <a:gd name="connsiteX0" fmla="*/ 119062 w 126381"/>
                    <a:gd name="connsiteY0" fmla="*/ 0 h 723900"/>
                    <a:gd name="connsiteX1" fmla="*/ 126381 w 126381"/>
                    <a:gd name="connsiteY1" fmla="*/ 390525 h 723900"/>
                    <a:gd name="connsiteX2" fmla="*/ 23987 w 126381"/>
                    <a:gd name="connsiteY2" fmla="*/ 723900 h 723900"/>
                    <a:gd name="connsiteX3" fmla="*/ 0 w 126381"/>
                    <a:gd name="connsiteY3" fmla="*/ 402431 h 723900"/>
                    <a:gd name="connsiteX4" fmla="*/ 119062 w 126381"/>
                    <a:gd name="connsiteY4" fmla="*/ 0 h 723900"/>
                    <a:gd name="connsiteX0" fmla="*/ 119062 w 126381"/>
                    <a:gd name="connsiteY0" fmla="*/ 0 h 728662"/>
                    <a:gd name="connsiteX1" fmla="*/ 126381 w 126381"/>
                    <a:gd name="connsiteY1" fmla="*/ 390525 h 728662"/>
                    <a:gd name="connsiteX2" fmla="*/ 26368 w 126381"/>
                    <a:gd name="connsiteY2" fmla="*/ 728662 h 728662"/>
                    <a:gd name="connsiteX3" fmla="*/ 0 w 126381"/>
                    <a:gd name="connsiteY3" fmla="*/ 402431 h 728662"/>
                    <a:gd name="connsiteX4" fmla="*/ 119062 w 126381"/>
                    <a:gd name="connsiteY4" fmla="*/ 0 h 728662"/>
                    <a:gd name="connsiteX0" fmla="*/ 93817 w 126381"/>
                    <a:gd name="connsiteY0" fmla="*/ 0 h 583088"/>
                    <a:gd name="connsiteX1" fmla="*/ 126381 w 126381"/>
                    <a:gd name="connsiteY1" fmla="*/ 244951 h 583088"/>
                    <a:gd name="connsiteX2" fmla="*/ 26368 w 126381"/>
                    <a:gd name="connsiteY2" fmla="*/ 583088 h 583088"/>
                    <a:gd name="connsiteX3" fmla="*/ 0 w 126381"/>
                    <a:gd name="connsiteY3" fmla="*/ 256857 h 583088"/>
                    <a:gd name="connsiteX4" fmla="*/ 93817 w 126381"/>
                    <a:gd name="connsiteY4" fmla="*/ 0 h 583088"/>
                    <a:gd name="connsiteX0" fmla="*/ 93817 w 93817"/>
                    <a:gd name="connsiteY0" fmla="*/ 0 h 583088"/>
                    <a:gd name="connsiteX1" fmla="*/ 92721 w 93817"/>
                    <a:gd name="connsiteY1" fmla="*/ 126332 h 583088"/>
                    <a:gd name="connsiteX2" fmla="*/ 26368 w 93817"/>
                    <a:gd name="connsiteY2" fmla="*/ 583088 h 583088"/>
                    <a:gd name="connsiteX3" fmla="*/ 0 w 93817"/>
                    <a:gd name="connsiteY3" fmla="*/ 256857 h 583088"/>
                    <a:gd name="connsiteX4" fmla="*/ 93817 w 93817"/>
                    <a:gd name="connsiteY4" fmla="*/ 0 h 583088"/>
                    <a:gd name="connsiteX0" fmla="*/ 144308 w 144308"/>
                    <a:gd name="connsiteY0" fmla="*/ 0 h 583088"/>
                    <a:gd name="connsiteX1" fmla="*/ 143212 w 144308"/>
                    <a:gd name="connsiteY1" fmla="*/ 126332 h 583088"/>
                    <a:gd name="connsiteX2" fmla="*/ 76859 w 144308"/>
                    <a:gd name="connsiteY2" fmla="*/ 583088 h 583088"/>
                    <a:gd name="connsiteX3" fmla="*/ 0 w 144308"/>
                    <a:gd name="connsiteY3" fmla="*/ 348516 h 583088"/>
                    <a:gd name="connsiteX4" fmla="*/ 144308 w 144308"/>
                    <a:gd name="connsiteY4" fmla="*/ 0 h 583088"/>
                    <a:gd name="connsiteX0" fmla="*/ 239679 w 239679"/>
                    <a:gd name="connsiteY0" fmla="*/ 0 h 583088"/>
                    <a:gd name="connsiteX1" fmla="*/ 238583 w 239679"/>
                    <a:gd name="connsiteY1" fmla="*/ 126332 h 583088"/>
                    <a:gd name="connsiteX2" fmla="*/ 172230 w 239679"/>
                    <a:gd name="connsiteY2" fmla="*/ 583088 h 583088"/>
                    <a:gd name="connsiteX3" fmla="*/ 0 w 239679"/>
                    <a:gd name="connsiteY3" fmla="*/ 186767 h 583088"/>
                    <a:gd name="connsiteX4" fmla="*/ 239679 w 239679"/>
                    <a:gd name="connsiteY4" fmla="*/ 0 h 583088"/>
                    <a:gd name="connsiteX0" fmla="*/ 239679 w 261027"/>
                    <a:gd name="connsiteY0" fmla="*/ 0 h 583088"/>
                    <a:gd name="connsiteX1" fmla="*/ 261023 w 261027"/>
                    <a:gd name="connsiteY1" fmla="*/ 277300 h 583088"/>
                    <a:gd name="connsiteX2" fmla="*/ 172230 w 261027"/>
                    <a:gd name="connsiteY2" fmla="*/ 583088 h 583088"/>
                    <a:gd name="connsiteX3" fmla="*/ 0 w 261027"/>
                    <a:gd name="connsiteY3" fmla="*/ 186767 h 583088"/>
                    <a:gd name="connsiteX4" fmla="*/ 239679 w 261027"/>
                    <a:gd name="connsiteY4" fmla="*/ 0 h 583088"/>
                    <a:gd name="connsiteX0" fmla="*/ 266327 w 266327"/>
                    <a:gd name="connsiteY0" fmla="*/ 0 h 453687"/>
                    <a:gd name="connsiteX1" fmla="*/ 261023 w 266327"/>
                    <a:gd name="connsiteY1" fmla="*/ 147899 h 453687"/>
                    <a:gd name="connsiteX2" fmla="*/ 172230 w 266327"/>
                    <a:gd name="connsiteY2" fmla="*/ 453687 h 453687"/>
                    <a:gd name="connsiteX3" fmla="*/ 0 w 266327"/>
                    <a:gd name="connsiteY3" fmla="*/ 57366 h 453687"/>
                    <a:gd name="connsiteX4" fmla="*/ 266327 w 266327"/>
                    <a:gd name="connsiteY4" fmla="*/ 0 h 453687"/>
                    <a:gd name="connsiteX0" fmla="*/ 266327 w 266327"/>
                    <a:gd name="connsiteY0" fmla="*/ 0 h 453687"/>
                    <a:gd name="connsiteX1" fmla="*/ 263828 w 266327"/>
                    <a:gd name="connsiteY1" fmla="*/ 293475 h 453687"/>
                    <a:gd name="connsiteX2" fmla="*/ 172230 w 266327"/>
                    <a:gd name="connsiteY2" fmla="*/ 453687 h 453687"/>
                    <a:gd name="connsiteX3" fmla="*/ 0 w 266327"/>
                    <a:gd name="connsiteY3" fmla="*/ 57366 h 453687"/>
                    <a:gd name="connsiteX4" fmla="*/ 266327 w 266327"/>
                    <a:gd name="connsiteY4" fmla="*/ 0 h 453687"/>
                    <a:gd name="connsiteX0" fmla="*/ 270814 w 270814"/>
                    <a:gd name="connsiteY0" fmla="*/ 0 h 297329"/>
                    <a:gd name="connsiteX1" fmla="*/ 268315 w 270814"/>
                    <a:gd name="connsiteY1" fmla="*/ 293475 h 297329"/>
                    <a:gd name="connsiteX2" fmla="*/ 0 w 270814"/>
                    <a:gd name="connsiteY2" fmla="*/ 297329 h 297329"/>
                    <a:gd name="connsiteX3" fmla="*/ 4487 w 270814"/>
                    <a:gd name="connsiteY3" fmla="*/ 57366 h 297329"/>
                    <a:gd name="connsiteX4" fmla="*/ 270814 w 270814"/>
                    <a:gd name="connsiteY4" fmla="*/ 0 h 297329"/>
                    <a:gd name="connsiteX0" fmla="*/ 266661 w 266661"/>
                    <a:gd name="connsiteY0" fmla="*/ 0 h 313505"/>
                    <a:gd name="connsiteX1" fmla="*/ 264162 w 266661"/>
                    <a:gd name="connsiteY1" fmla="*/ 293475 h 313505"/>
                    <a:gd name="connsiteX2" fmla="*/ 1457 w 266661"/>
                    <a:gd name="connsiteY2" fmla="*/ 313505 h 313505"/>
                    <a:gd name="connsiteX3" fmla="*/ 334 w 266661"/>
                    <a:gd name="connsiteY3" fmla="*/ 57366 h 313505"/>
                    <a:gd name="connsiteX4" fmla="*/ 266661 w 266661"/>
                    <a:gd name="connsiteY4" fmla="*/ 0 h 313505"/>
                    <a:gd name="connsiteX0" fmla="*/ 266793 w 266793"/>
                    <a:gd name="connsiteY0" fmla="*/ 0 h 318896"/>
                    <a:gd name="connsiteX1" fmla="*/ 264294 w 266793"/>
                    <a:gd name="connsiteY1" fmla="*/ 293475 h 318896"/>
                    <a:gd name="connsiteX2" fmla="*/ 187 w 266793"/>
                    <a:gd name="connsiteY2" fmla="*/ 318896 h 318896"/>
                    <a:gd name="connsiteX3" fmla="*/ 466 w 266793"/>
                    <a:gd name="connsiteY3" fmla="*/ 57366 h 318896"/>
                    <a:gd name="connsiteX4" fmla="*/ 266793 w 266793"/>
                    <a:gd name="connsiteY4" fmla="*/ 0 h 318896"/>
                    <a:gd name="connsiteX0" fmla="*/ 266606 w 266606"/>
                    <a:gd name="connsiteY0" fmla="*/ 0 h 318896"/>
                    <a:gd name="connsiteX1" fmla="*/ 264107 w 266606"/>
                    <a:gd name="connsiteY1" fmla="*/ 293475 h 318896"/>
                    <a:gd name="connsiteX2" fmla="*/ 0 w 266606"/>
                    <a:gd name="connsiteY2" fmla="*/ 318896 h 318896"/>
                    <a:gd name="connsiteX3" fmla="*/ 279 w 266606"/>
                    <a:gd name="connsiteY3" fmla="*/ 57366 h 318896"/>
                    <a:gd name="connsiteX4" fmla="*/ 266606 w 266606"/>
                    <a:gd name="connsiteY4" fmla="*/ 0 h 318896"/>
                    <a:gd name="connsiteX0" fmla="*/ 266606 w 266606"/>
                    <a:gd name="connsiteY0" fmla="*/ 0 h 318896"/>
                    <a:gd name="connsiteX1" fmla="*/ 264107 w 266606"/>
                    <a:gd name="connsiteY1" fmla="*/ 293475 h 318896"/>
                    <a:gd name="connsiteX2" fmla="*/ 0 w 266606"/>
                    <a:gd name="connsiteY2" fmla="*/ 318896 h 318896"/>
                    <a:gd name="connsiteX3" fmla="*/ 279 w 266606"/>
                    <a:gd name="connsiteY3" fmla="*/ 57366 h 318896"/>
                    <a:gd name="connsiteX4" fmla="*/ 266606 w 266606"/>
                    <a:gd name="connsiteY4" fmla="*/ 0 h 318896"/>
                    <a:gd name="connsiteX0" fmla="*/ 266606 w 266606"/>
                    <a:gd name="connsiteY0" fmla="*/ 0 h 318896"/>
                    <a:gd name="connsiteX1" fmla="*/ 264107 w 266606"/>
                    <a:gd name="connsiteY1" fmla="*/ 293475 h 318896"/>
                    <a:gd name="connsiteX2" fmla="*/ 0 w 266606"/>
                    <a:gd name="connsiteY2" fmla="*/ 318896 h 318896"/>
                    <a:gd name="connsiteX3" fmla="*/ 279 w 266606"/>
                    <a:gd name="connsiteY3" fmla="*/ 57366 h 318896"/>
                    <a:gd name="connsiteX4" fmla="*/ 266606 w 266606"/>
                    <a:gd name="connsiteY4" fmla="*/ 0 h 318896"/>
                    <a:gd name="connsiteX0" fmla="*/ 266606 w 266606"/>
                    <a:gd name="connsiteY0" fmla="*/ 0 h 318896"/>
                    <a:gd name="connsiteX1" fmla="*/ 264107 w 266606"/>
                    <a:gd name="connsiteY1" fmla="*/ 293475 h 318896"/>
                    <a:gd name="connsiteX2" fmla="*/ 0 w 266606"/>
                    <a:gd name="connsiteY2" fmla="*/ 318896 h 318896"/>
                    <a:gd name="connsiteX3" fmla="*/ 279 w 266606"/>
                    <a:gd name="connsiteY3" fmla="*/ 51973 h 318896"/>
                    <a:gd name="connsiteX4" fmla="*/ 266606 w 266606"/>
                    <a:gd name="connsiteY4" fmla="*/ 0 h 318896"/>
                    <a:gd name="connsiteX0" fmla="*/ 266606 w 266606"/>
                    <a:gd name="connsiteY0" fmla="*/ 0 h 322530"/>
                    <a:gd name="connsiteX1" fmla="*/ 264107 w 266606"/>
                    <a:gd name="connsiteY1" fmla="*/ 293475 h 322530"/>
                    <a:gd name="connsiteX2" fmla="*/ 0 w 266606"/>
                    <a:gd name="connsiteY2" fmla="*/ 318896 h 322530"/>
                    <a:gd name="connsiteX3" fmla="*/ 279 w 266606"/>
                    <a:gd name="connsiteY3" fmla="*/ 51973 h 322530"/>
                    <a:gd name="connsiteX4" fmla="*/ 266606 w 266606"/>
                    <a:gd name="connsiteY4" fmla="*/ 0 h 322530"/>
                    <a:gd name="connsiteX0" fmla="*/ 266606 w 266606"/>
                    <a:gd name="connsiteY0" fmla="*/ 0 h 330674"/>
                    <a:gd name="connsiteX1" fmla="*/ 264107 w 266606"/>
                    <a:gd name="connsiteY1" fmla="*/ 293475 h 330674"/>
                    <a:gd name="connsiteX2" fmla="*/ 0 w 266606"/>
                    <a:gd name="connsiteY2" fmla="*/ 318896 h 330674"/>
                    <a:gd name="connsiteX3" fmla="*/ 279 w 266606"/>
                    <a:gd name="connsiteY3" fmla="*/ 51973 h 330674"/>
                    <a:gd name="connsiteX4" fmla="*/ 266606 w 266606"/>
                    <a:gd name="connsiteY4" fmla="*/ 0 h 330674"/>
                    <a:gd name="connsiteX0" fmla="*/ 266606 w 266606"/>
                    <a:gd name="connsiteY0" fmla="*/ 0 h 337467"/>
                    <a:gd name="connsiteX1" fmla="*/ 264107 w 266606"/>
                    <a:gd name="connsiteY1" fmla="*/ 293475 h 337467"/>
                    <a:gd name="connsiteX2" fmla="*/ 0 w 266606"/>
                    <a:gd name="connsiteY2" fmla="*/ 318896 h 337467"/>
                    <a:gd name="connsiteX3" fmla="*/ 279 w 266606"/>
                    <a:gd name="connsiteY3" fmla="*/ 51973 h 337467"/>
                    <a:gd name="connsiteX4" fmla="*/ 266606 w 266606"/>
                    <a:gd name="connsiteY4" fmla="*/ 0 h 337467"/>
                    <a:gd name="connsiteX0" fmla="*/ 266606 w 266606"/>
                    <a:gd name="connsiteY0" fmla="*/ 0 h 346624"/>
                    <a:gd name="connsiteX1" fmla="*/ 264107 w 266606"/>
                    <a:gd name="connsiteY1" fmla="*/ 293475 h 346624"/>
                    <a:gd name="connsiteX2" fmla="*/ 0 w 266606"/>
                    <a:gd name="connsiteY2" fmla="*/ 318896 h 346624"/>
                    <a:gd name="connsiteX3" fmla="*/ 279 w 266606"/>
                    <a:gd name="connsiteY3" fmla="*/ 51973 h 346624"/>
                    <a:gd name="connsiteX4" fmla="*/ 266606 w 266606"/>
                    <a:gd name="connsiteY4" fmla="*/ 0 h 346624"/>
                    <a:gd name="connsiteX0" fmla="*/ 266606 w 266606"/>
                    <a:gd name="connsiteY0" fmla="*/ 0 h 349452"/>
                    <a:gd name="connsiteX1" fmla="*/ 264107 w 266606"/>
                    <a:gd name="connsiteY1" fmla="*/ 293475 h 349452"/>
                    <a:gd name="connsiteX2" fmla="*/ 0 w 266606"/>
                    <a:gd name="connsiteY2" fmla="*/ 324290 h 349452"/>
                    <a:gd name="connsiteX3" fmla="*/ 279 w 266606"/>
                    <a:gd name="connsiteY3" fmla="*/ 51973 h 349452"/>
                    <a:gd name="connsiteX4" fmla="*/ 266606 w 266606"/>
                    <a:gd name="connsiteY4" fmla="*/ 0 h 349452"/>
                    <a:gd name="connsiteX0" fmla="*/ 266606 w 266606"/>
                    <a:gd name="connsiteY0" fmla="*/ 0 h 345277"/>
                    <a:gd name="connsiteX1" fmla="*/ 264107 w 266606"/>
                    <a:gd name="connsiteY1" fmla="*/ 293475 h 345277"/>
                    <a:gd name="connsiteX2" fmla="*/ 0 w 266606"/>
                    <a:gd name="connsiteY2" fmla="*/ 324290 h 345277"/>
                    <a:gd name="connsiteX3" fmla="*/ 279 w 266606"/>
                    <a:gd name="connsiteY3" fmla="*/ 51973 h 345277"/>
                    <a:gd name="connsiteX4" fmla="*/ 266606 w 266606"/>
                    <a:gd name="connsiteY4" fmla="*/ 0 h 345277"/>
                    <a:gd name="connsiteX0" fmla="*/ 266606 w 266606"/>
                    <a:gd name="connsiteY0" fmla="*/ 0 h 345277"/>
                    <a:gd name="connsiteX1" fmla="*/ 264107 w 266606"/>
                    <a:gd name="connsiteY1" fmla="*/ 293475 h 345277"/>
                    <a:gd name="connsiteX2" fmla="*/ 0 w 266606"/>
                    <a:gd name="connsiteY2" fmla="*/ 324290 h 345277"/>
                    <a:gd name="connsiteX3" fmla="*/ 279 w 266606"/>
                    <a:gd name="connsiteY3" fmla="*/ 51973 h 345277"/>
                    <a:gd name="connsiteX4" fmla="*/ 266606 w 266606"/>
                    <a:gd name="connsiteY4" fmla="*/ 0 h 345277"/>
                    <a:gd name="connsiteX0" fmla="*/ 266606 w 266606"/>
                    <a:gd name="connsiteY0" fmla="*/ 0 h 345277"/>
                    <a:gd name="connsiteX1" fmla="*/ 264107 w 266606"/>
                    <a:gd name="connsiteY1" fmla="*/ 293475 h 345277"/>
                    <a:gd name="connsiteX2" fmla="*/ 0 w 266606"/>
                    <a:gd name="connsiteY2" fmla="*/ 324290 h 345277"/>
                    <a:gd name="connsiteX3" fmla="*/ 279 w 266606"/>
                    <a:gd name="connsiteY3" fmla="*/ 51973 h 345277"/>
                    <a:gd name="connsiteX4" fmla="*/ 266606 w 266606"/>
                    <a:gd name="connsiteY4" fmla="*/ 0 h 345277"/>
                    <a:gd name="connsiteX0" fmla="*/ 266606 w 266606"/>
                    <a:gd name="connsiteY0" fmla="*/ 0 h 345277"/>
                    <a:gd name="connsiteX1" fmla="*/ 264107 w 266606"/>
                    <a:gd name="connsiteY1" fmla="*/ 293475 h 345277"/>
                    <a:gd name="connsiteX2" fmla="*/ 0 w 266606"/>
                    <a:gd name="connsiteY2" fmla="*/ 324290 h 345277"/>
                    <a:gd name="connsiteX3" fmla="*/ 279 w 266606"/>
                    <a:gd name="connsiteY3" fmla="*/ 51973 h 345277"/>
                    <a:gd name="connsiteX4" fmla="*/ 266606 w 266606"/>
                    <a:gd name="connsiteY4" fmla="*/ 0 h 3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06" h="345277">
                      <a:moveTo>
                        <a:pt x="266606" y="0"/>
                      </a:moveTo>
                      <a:cubicBezTo>
                        <a:pt x="266241" y="42111"/>
                        <a:pt x="264472" y="251364"/>
                        <a:pt x="264107" y="293475"/>
                      </a:cubicBezTo>
                      <a:cubicBezTo>
                        <a:pt x="206927" y="372038"/>
                        <a:pt x="95047" y="342773"/>
                        <a:pt x="0" y="324290"/>
                      </a:cubicBezTo>
                      <a:lnTo>
                        <a:pt x="279" y="51973"/>
                      </a:lnTo>
                      <a:cubicBezTo>
                        <a:pt x="100275" y="75986"/>
                        <a:pt x="170794" y="116173"/>
                        <a:pt x="266606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  <a:headEnd type="none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 flipV="1">
                  <a:off x="5992365" y="2896904"/>
                  <a:ext cx="557480" cy="220257"/>
                </a:xfrm>
                <a:custGeom>
                  <a:avLst/>
                  <a:gdLst>
                    <a:gd name="connsiteX0" fmla="*/ 147462 w 1985990"/>
                    <a:gd name="connsiteY0" fmla="*/ 2427 h 712546"/>
                    <a:gd name="connsiteX1" fmla="*/ 186373 w 1985990"/>
                    <a:gd name="connsiteY1" fmla="*/ 109431 h 712546"/>
                    <a:gd name="connsiteX2" fmla="*/ 1985990 w 1985990"/>
                    <a:gd name="connsiteY2" fmla="*/ 712546 h 712546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3503022"/>
                    <a:gd name="connsiteY0" fmla="*/ 856878 h 1751823"/>
                    <a:gd name="connsiteX1" fmla="*/ 876554 w 3503022"/>
                    <a:gd name="connsiteY1" fmla="*/ 844 h 1751823"/>
                    <a:gd name="connsiteX2" fmla="*/ 3503022 w 3503022"/>
                    <a:gd name="connsiteY2" fmla="*/ 1751823 h 1751823"/>
                    <a:gd name="connsiteX0" fmla="*/ 4679 w 3487181"/>
                    <a:gd name="connsiteY0" fmla="*/ 50361 h 945306"/>
                    <a:gd name="connsiteX1" fmla="*/ 3088347 w 3487181"/>
                    <a:gd name="connsiteY1" fmla="*/ 1723 h 945306"/>
                    <a:gd name="connsiteX2" fmla="*/ 3487181 w 3487181"/>
                    <a:gd name="connsiteY2" fmla="*/ 945306 h 945306"/>
                    <a:gd name="connsiteX0" fmla="*/ 0 w 3482502"/>
                    <a:gd name="connsiteY0" fmla="*/ 50361 h 945306"/>
                    <a:gd name="connsiteX1" fmla="*/ 3083668 w 3482502"/>
                    <a:gd name="connsiteY1" fmla="*/ 1723 h 945306"/>
                    <a:gd name="connsiteX2" fmla="*/ 3482502 w 3482502"/>
                    <a:gd name="connsiteY2" fmla="*/ 945306 h 945306"/>
                    <a:gd name="connsiteX0" fmla="*/ 0 w 3482502"/>
                    <a:gd name="connsiteY0" fmla="*/ 48638 h 943583"/>
                    <a:gd name="connsiteX1" fmla="*/ 3083668 w 3482502"/>
                    <a:gd name="connsiteY1" fmla="*/ 0 h 943583"/>
                    <a:gd name="connsiteX2" fmla="*/ 3482502 w 3482502"/>
                    <a:gd name="connsiteY2" fmla="*/ 943583 h 943583"/>
                    <a:gd name="connsiteX0" fmla="*/ 0 w 3472774"/>
                    <a:gd name="connsiteY0" fmla="*/ 136187 h 943583"/>
                    <a:gd name="connsiteX1" fmla="*/ 3073940 w 3472774"/>
                    <a:gd name="connsiteY1" fmla="*/ 0 h 943583"/>
                    <a:gd name="connsiteX2" fmla="*/ 3472774 w 3472774"/>
                    <a:gd name="connsiteY2" fmla="*/ 943583 h 943583"/>
                    <a:gd name="connsiteX0" fmla="*/ 0 w 3472774"/>
                    <a:gd name="connsiteY0" fmla="*/ 19455 h 826851"/>
                    <a:gd name="connsiteX1" fmla="*/ 3463047 w 3472774"/>
                    <a:gd name="connsiteY1" fmla="*/ 0 h 826851"/>
                    <a:gd name="connsiteX2" fmla="*/ 3472774 w 3472774"/>
                    <a:gd name="connsiteY2" fmla="*/ 826851 h 826851"/>
                    <a:gd name="connsiteX0" fmla="*/ 0 w 3472774"/>
                    <a:gd name="connsiteY0" fmla="*/ 0 h 807396"/>
                    <a:gd name="connsiteX1" fmla="*/ 3453319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0 h 807396"/>
                    <a:gd name="connsiteX1" fmla="*/ 3472774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9728 h 817124"/>
                    <a:gd name="connsiteX1" fmla="*/ 3472774 w 3472774"/>
                    <a:gd name="connsiteY1" fmla="*/ 0 h 817124"/>
                    <a:gd name="connsiteX2" fmla="*/ 3472774 w 3472774"/>
                    <a:gd name="connsiteY2" fmla="*/ 817124 h 817124"/>
                    <a:gd name="connsiteX0" fmla="*/ 0 w 3472774"/>
                    <a:gd name="connsiteY0" fmla="*/ 0 h 807396"/>
                    <a:gd name="connsiteX1" fmla="*/ 3463047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5296948"/>
                    <a:gd name="connsiteY0" fmla="*/ 0 h 4211332"/>
                    <a:gd name="connsiteX1" fmla="*/ 5287221 w 5296948"/>
                    <a:gd name="connsiteY1" fmla="*/ 3403936 h 4211332"/>
                    <a:gd name="connsiteX2" fmla="*/ 5296948 w 5296948"/>
                    <a:gd name="connsiteY2" fmla="*/ 4211332 h 4211332"/>
                    <a:gd name="connsiteX0" fmla="*/ 13208 w 5310156"/>
                    <a:gd name="connsiteY0" fmla="*/ 0 h 4211332"/>
                    <a:gd name="connsiteX1" fmla="*/ 0 w 5310156"/>
                    <a:gd name="connsiteY1" fmla="*/ 707311 h 4211332"/>
                    <a:gd name="connsiteX2" fmla="*/ 5310156 w 5310156"/>
                    <a:gd name="connsiteY2" fmla="*/ 4211332 h 4211332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0 w 3273228"/>
                    <a:gd name="connsiteY2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147170 w 3273228"/>
                    <a:gd name="connsiteY2" fmla="*/ 3669797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78334 w 3273228"/>
                    <a:gd name="connsiteY2" fmla="*/ 3680849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61125 w 3273228"/>
                    <a:gd name="connsiteY2" fmla="*/ 3702952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42812 w 3273228"/>
                    <a:gd name="connsiteY1" fmla="*/ 552587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0 w 3617931"/>
                    <a:gd name="connsiteY0" fmla="*/ 0 h 6123283"/>
                    <a:gd name="connsiteX1" fmla="*/ 3617932 w 3617931"/>
                    <a:gd name="connsiteY1" fmla="*/ 663105 h 6123283"/>
                    <a:gd name="connsiteX2" fmla="*/ 2021356 w 3617931"/>
                    <a:gd name="connsiteY2" fmla="*/ 3559280 h 6123283"/>
                    <a:gd name="connsiteX3" fmla="*/ 1436245 w 3617931"/>
                    <a:gd name="connsiteY3" fmla="*/ 3813470 h 6123283"/>
                    <a:gd name="connsiteX4" fmla="*/ 375120 w 3617931"/>
                    <a:gd name="connsiteY4" fmla="*/ 6123283 h 6123283"/>
                    <a:gd name="connsiteX0" fmla="*/ 0 w 2064831"/>
                    <a:gd name="connsiteY0" fmla="*/ 0 h 6123283"/>
                    <a:gd name="connsiteX1" fmla="*/ 571907 w 2064831"/>
                    <a:gd name="connsiteY1" fmla="*/ 762571 h 6123283"/>
                    <a:gd name="connsiteX2" fmla="*/ 2021356 w 2064831"/>
                    <a:gd name="connsiteY2" fmla="*/ 3559280 h 6123283"/>
                    <a:gd name="connsiteX3" fmla="*/ 1436245 w 2064831"/>
                    <a:gd name="connsiteY3" fmla="*/ 3813470 h 6123283"/>
                    <a:gd name="connsiteX4" fmla="*/ 375120 w 2064831"/>
                    <a:gd name="connsiteY4" fmla="*/ 6123283 h 6123283"/>
                    <a:gd name="connsiteX0" fmla="*/ 0 w 1436246"/>
                    <a:gd name="connsiteY0" fmla="*/ 0 h 6123283"/>
                    <a:gd name="connsiteX1" fmla="*/ 571907 w 1436246"/>
                    <a:gd name="connsiteY1" fmla="*/ 762571 h 6123283"/>
                    <a:gd name="connsiteX2" fmla="*/ 592995 w 1436246"/>
                    <a:gd name="connsiteY2" fmla="*/ 5073368 h 6123283"/>
                    <a:gd name="connsiteX3" fmla="*/ 1436245 w 1436246"/>
                    <a:gd name="connsiteY3" fmla="*/ 3813470 h 6123283"/>
                    <a:gd name="connsiteX4" fmla="*/ 375120 w 1436246"/>
                    <a:gd name="connsiteY4" fmla="*/ 6123283 h 6123283"/>
                    <a:gd name="connsiteX0" fmla="*/ 78164 w 786170"/>
                    <a:gd name="connsiteY0" fmla="*/ 0 h 6123283"/>
                    <a:gd name="connsiteX1" fmla="*/ 650071 w 786170"/>
                    <a:gd name="connsiteY1" fmla="*/ 762571 h 6123283"/>
                    <a:gd name="connsiteX2" fmla="*/ 671159 w 786170"/>
                    <a:gd name="connsiteY2" fmla="*/ 5073368 h 6123283"/>
                    <a:gd name="connsiteX3" fmla="*/ 0 w 786170"/>
                    <a:gd name="connsiteY3" fmla="*/ 5659111 h 6123283"/>
                    <a:gd name="connsiteX4" fmla="*/ 453284 w 786170"/>
                    <a:gd name="connsiteY4" fmla="*/ 6123283 h 6123283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0 w 3034729"/>
                    <a:gd name="connsiteY4" fmla="*/ 6012765 h 6012765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397235 w 3034729"/>
                    <a:gd name="connsiteY4" fmla="*/ 5638929 h 6012765"/>
                    <a:gd name="connsiteX5" fmla="*/ 0 w 3034729"/>
                    <a:gd name="connsiteY5" fmla="*/ 6012765 h 6012765"/>
                    <a:gd name="connsiteX0" fmla="*/ 2326723 w 2919718"/>
                    <a:gd name="connsiteY0" fmla="*/ 0 h 6012765"/>
                    <a:gd name="connsiteX1" fmla="*/ 2898630 w 2919718"/>
                    <a:gd name="connsiteY1" fmla="*/ 762571 h 6012765"/>
                    <a:gd name="connsiteX2" fmla="*/ 2919718 w 2919718"/>
                    <a:gd name="connsiteY2" fmla="*/ 5073368 h 6012765"/>
                    <a:gd name="connsiteX3" fmla="*/ 2248559 w 2919718"/>
                    <a:gd name="connsiteY3" fmla="*/ 5659111 h 6012765"/>
                    <a:gd name="connsiteX4" fmla="*/ 397235 w 2919718"/>
                    <a:gd name="connsiteY4" fmla="*/ 5638929 h 6012765"/>
                    <a:gd name="connsiteX5" fmla="*/ 0 w 2919718"/>
                    <a:gd name="connsiteY5" fmla="*/ 6012765 h 6012765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485788 w 2919718"/>
                    <a:gd name="connsiteY1" fmla="*/ 935713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5370 w 2919718"/>
                    <a:gd name="connsiteY3" fmla="*/ 5661815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067415 w 2919718"/>
                    <a:gd name="connsiteY3" fmla="*/ 5469734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637357 w 2919718"/>
                    <a:gd name="connsiteY4" fmla="*/ 5398149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565742 w 2919718"/>
                    <a:gd name="connsiteY4" fmla="*/ 5657865 h 6042523"/>
                    <a:gd name="connsiteX5" fmla="*/ 0 w 2919718"/>
                    <a:gd name="connsiteY5" fmla="*/ 6042523 h 6042523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148948 w 2970270"/>
                    <a:gd name="connsiteY0" fmla="*/ 0 h 6777379"/>
                    <a:gd name="connsiteX1" fmla="*/ 2869141 w 2970270"/>
                    <a:gd name="connsiteY1" fmla="*/ 1359452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0 w 2970270"/>
                    <a:gd name="connsiteY4" fmla="*/ 6777379 h 6777379"/>
                    <a:gd name="connsiteX0" fmla="*/ 0 w 821322"/>
                    <a:gd name="connsiteY0" fmla="*/ 0 h 6396673"/>
                    <a:gd name="connsiteX1" fmla="*/ 88533 w 821322"/>
                    <a:gd name="connsiteY1" fmla="*/ 3931877 h 6396673"/>
                    <a:gd name="connsiteX2" fmla="*/ 821322 w 821322"/>
                    <a:gd name="connsiteY2" fmla="*/ 5911028 h 6396673"/>
                    <a:gd name="connsiteX3" fmla="*/ 86974 w 821322"/>
                    <a:gd name="connsiteY3" fmla="*/ 6396673 h 6396673"/>
                    <a:gd name="connsiteX0" fmla="*/ 0 w 1607044"/>
                    <a:gd name="connsiteY0" fmla="*/ 0 h 6396673"/>
                    <a:gd name="connsiteX1" fmla="*/ 88533 w 1607044"/>
                    <a:gd name="connsiteY1" fmla="*/ 3931877 h 6396673"/>
                    <a:gd name="connsiteX2" fmla="*/ 1607044 w 1607044"/>
                    <a:gd name="connsiteY2" fmla="*/ 5713150 h 6396673"/>
                    <a:gd name="connsiteX3" fmla="*/ 86974 w 1607044"/>
                    <a:gd name="connsiteY3" fmla="*/ 6396673 h 6396673"/>
                    <a:gd name="connsiteX0" fmla="*/ 0 w 1818874"/>
                    <a:gd name="connsiteY0" fmla="*/ 0 h 6010809"/>
                    <a:gd name="connsiteX1" fmla="*/ 88533 w 1818874"/>
                    <a:gd name="connsiteY1" fmla="*/ 3931877 h 6010809"/>
                    <a:gd name="connsiteX2" fmla="*/ 1607044 w 1818874"/>
                    <a:gd name="connsiteY2" fmla="*/ 5713150 h 6010809"/>
                    <a:gd name="connsiteX3" fmla="*/ 1627606 w 1818874"/>
                    <a:gd name="connsiteY3" fmla="*/ 6010809 h 6010809"/>
                    <a:gd name="connsiteX0" fmla="*/ 0 w 1627606"/>
                    <a:gd name="connsiteY0" fmla="*/ 0 h 6010809"/>
                    <a:gd name="connsiteX1" fmla="*/ 88533 w 1627606"/>
                    <a:gd name="connsiteY1" fmla="*/ 3931877 h 6010809"/>
                    <a:gd name="connsiteX2" fmla="*/ 1607044 w 1627606"/>
                    <a:gd name="connsiteY2" fmla="*/ 5713150 h 6010809"/>
                    <a:gd name="connsiteX3" fmla="*/ 1627606 w 1627606"/>
                    <a:gd name="connsiteY3" fmla="*/ 6010809 h 6010809"/>
                    <a:gd name="connsiteX0" fmla="*/ 0 w 1610755"/>
                    <a:gd name="connsiteY0" fmla="*/ 0 h 6016220"/>
                    <a:gd name="connsiteX1" fmla="*/ 88533 w 1610755"/>
                    <a:gd name="connsiteY1" fmla="*/ 3931877 h 6016220"/>
                    <a:gd name="connsiteX2" fmla="*/ 1607044 w 1610755"/>
                    <a:gd name="connsiteY2" fmla="*/ 5713150 h 6016220"/>
                    <a:gd name="connsiteX3" fmla="*/ 1610755 w 1610755"/>
                    <a:gd name="connsiteY3" fmla="*/ 6016220 h 6016220"/>
                    <a:gd name="connsiteX0" fmla="*/ 0 w 1607043"/>
                    <a:gd name="connsiteY0" fmla="*/ 0 h 6013515"/>
                    <a:gd name="connsiteX1" fmla="*/ 88533 w 1607043"/>
                    <a:gd name="connsiteY1" fmla="*/ 3931877 h 6013515"/>
                    <a:gd name="connsiteX2" fmla="*/ 1607044 w 1607043"/>
                    <a:gd name="connsiteY2" fmla="*/ 5713150 h 6013515"/>
                    <a:gd name="connsiteX3" fmla="*/ 1606541 w 1607043"/>
                    <a:gd name="connsiteY3" fmla="*/ 6013515 h 6013515"/>
                    <a:gd name="connsiteX0" fmla="*/ 0 w 1607087"/>
                    <a:gd name="connsiteY0" fmla="*/ 0 h 6013515"/>
                    <a:gd name="connsiteX1" fmla="*/ 88533 w 1607087"/>
                    <a:gd name="connsiteY1" fmla="*/ 3931877 h 6013515"/>
                    <a:gd name="connsiteX2" fmla="*/ 1607044 w 1607087"/>
                    <a:gd name="connsiteY2" fmla="*/ 5713150 h 6013515"/>
                    <a:gd name="connsiteX3" fmla="*/ 1606541 w 1607087"/>
                    <a:gd name="connsiteY3" fmla="*/ 6013515 h 6013515"/>
                    <a:gd name="connsiteX0" fmla="*/ 0 w 1607073"/>
                    <a:gd name="connsiteY0" fmla="*/ 0 h 6013515"/>
                    <a:gd name="connsiteX1" fmla="*/ 88533 w 1607073"/>
                    <a:gd name="connsiteY1" fmla="*/ 3931877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3"/>
                    <a:gd name="connsiteY0" fmla="*/ 0 h 6013515"/>
                    <a:gd name="connsiteX1" fmla="*/ 84319 w 1607073"/>
                    <a:gd name="connsiteY1" fmla="*/ 3804724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5"/>
                    <a:gd name="connsiteY0" fmla="*/ 0 h 6013515"/>
                    <a:gd name="connsiteX1" fmla="*/ 84319 w 1607075"/>
                    <a:gd name="connsiteY1" fmla="*/ 3804724 h 6013515"/>
                    <a:gd name="connsiteX2" fmla="*/ 1607045 w 1607075"/>
                    <a:gd name="connsiteY2" fmla="*/ 5631988 h 6013515"/>
                    <a:gd name="connsiteX3" fmla="*/ 1606541 w 1607075"/>
                    <a:gd name="connsiteY3" fmla="*/ 6013515 h 6013515"/>
                    <a:gd name="connsiteX0" fmla="*/ 0 w 1573372"/>
                    <a:gd name="connsiteY0" fmla="*/ 0 h 6037863"/>
                    <a:gd name="connsiteX1" fmla="*/ 50618 w 1573372"/>
                    <a:gd name="connsiteY1" fmla="*/ 3829072 h 6037863"/>
                    <a:gd name="connsiteX2" fmla="*/ 1573344 w 1573372"/>
                    <a:gd name="connsiteY2" fmla="*/ 5656336 h 6037863"/>
                    <a:gd name="connsiteX3" fmla="*/ 1572840 w 1573372"/>
                    <a:gd name="connsiteY3" fmla="*/ 6037863 h 6037863"/>
                    <a:gd name="connsiteX0" fmla="*/ 0 w 1573374"/>
                    <a:gd name="connsiteY0" fmla="*/ 0 h 6047756"/>
                    <a:gd name="connsiteX1" fmla="*/ 50618 w 1573374"/>
                    <a:gd name="connsiteY1" fmla="*/ 3829072 h 6047756"/>
                    <a:gd name="connsiteX2" fmla="*/ 1573344 w 1573374"/>
                    <a:gd name="connsiteY2" fmla="*/ 5656336 h 6047756"/>
                    <a:gd name="connsiteX3" fmla="*/ 617649 w 1573374"/>
                    <a:gd name="connsiteY3" fmla="*/ 6047756 h 6047756"/>
                    <a:gd name="connsiteX0" fmla="*/ 0 w 617649"/>
                    <a:gd name="connsiteY0" fmla="*/ 0 h 6047756"/>
                    <a:gd name="connsiteX1" fmla="*/ 50618 w 617649"/>
                    <a:gd name="connsiteY1" fmla="*/ 3829072 h 6047756"/>
                    <a:gd name="connsiteX2" fmla="*/ 494902 w 617649"/>
                    <a:gd name="connsiteY2" fmla="*/ 3786382 h 6047756"/>
                    <a:gd name="connsiteX3" fmla="*/ 617649 w 617649"/>
                    <a:gd name="connsiteY3" fmla="*/ 6047756 h 6047756"/>
                    <a:gd name="connsiteX0" fmla="*/ 0 w 617649"/>
                    <a:gd name="connsiteY0" fmla="*/ 0 h 6047756"/>
                    <a:gd name="connsiteX1" fmla="*/ 35210 w 617649"/>
                    <a:gd name="connsiteY1" fmla="*/ 2641799 h 6047756"/>
                    <a:gd name="connsiteX2" fmla="*/ 494902 w 617649"/>
                    <a:gd name="connsiteY2" fmla="*/ 3786382 h 6047756"/>
                    <a:gd name="connsiteX3" fmla="*/ 617649 w 617649"/>
                    <a:gd name="connsiteY3" fmla="*/ 6047756 h 6047756"/>
                    <a:gd name="connsiteX0" fmla="*/ 0 w 617649"/>
                    <a:gd name="connsiteY0" fmla="*/ 0 h 6047756"/>
                    <a:gd name="connsiteX1" fmla="*/ 35210 w 617649"/>
                    <a:gd name="connsiteY1" fmla="*/ 2424133 h 6047756"/>
                    <a:gd name="connsiteX2" fmla="*/ 494902 w 617649"/>
                    <a:gd name="connsiteY2" fmla="*/ 3786382 h 6047756"/>
                    <a:gd name="connsiteX3" fmla="*/ 617649 w 617649"/>
                    <a:gd name="connsiteY3" fmla="*/ 6047756 h 6047756"/>
                    <a:gd name="connsiteX0" fmla="*/ 0 w 2682097"/>
                    <a:gd name="connsiteY0" fmla="*/ 0 h 4484514"/>
                    <a:gd name="connsiteX1" fmla="*/ 35210 w 2682097"/>
                    <a:gd name="connsiteY1" fmla="*/ 2424133 h 4484514"/>
                    <a:gd name="connsiteX2" fmla="*/ 494902 w 2682097"/>
                    <a:gd name="connsiteY2" fmla="*/ 3786382 h 4484514"/>
                    <a:gd name="connsiteX3" fmla="*/ 2682097 w 2682097"/>
                    <a:gd name="connsiteY3" fmla="*/ 4484514 h 4484514"/>
                    <a:gd name="connsiteX0" fmla="*/ 0 w 2682097"/>
                    <a:gd name="connsiteY0" fmla="*/ 0 h 4484514"/>
                    <a:gd name="connsiteX1" fmla="*/ 35210 w 2682097"/>
                    <a:gd name="connsiteY1" fmla="*/ 2424133 h 4484514"/>
                    <a:gd name="connsiteX2" fmla="*/ 2282035 w 2682097"/>
                    <a:gd name="connsiteY2" fmla="*/ 3697336 h 4484514"/>
                    <a:gd name="connsiteX3" fmla="*/ 2682097 w 2682097"/>
                    <a:gd name="connsiteY3" fmla="*/ 4484514 h 4484514"/>
                    <a:gd name="connsiteX0" fmla="*/ 0 w 2682097"/>
                    <a:gd name="connsiteY0" fmla="*/ 0 h 4484514"/>
                    <a:gd name="connsiteX1" fmla="*/ 35210 w 2682097"/>
                    <a:gd name="connsiteY1" fmla="*/ 2424133 h 4484514"/>
                    <a:gd name="connsiteX2" fmla="*/ 1234405 w 2682097"/>
                    <a:gd name="connsiteY2" fmla="*/ 4102987 h 4484514"/>
                    <a:gd name="connsiteX3" fmla="*/ 2682097 w 2682097"/>
                    <a:gd name="connsiteY3" fmla="*/ 4484514 h 4484514"/>
                    <a:gd name="connsiteX0" fmla="*/ 0 w 2682097"/>
                    <a:gd name="connsiteY0" fmla="*/ 0 h 4484514"/>
                    <a:gd name="connsiteX1" fmla="*/ 281711 w 2682097"/>
                    <a:gd name="connsiteY1" fmla="*/ 3571830 h 4484514"/>
                    <a:gd name="connsiteX2" fmla="*/ 1234405 w 2682097"/>
                    <a:gd name="connsiteY2" fmla="*/ 4102987 h 4484514"/>
                    <a:gd name="connsiteX3" fmla="*/ 2682097 w 2682097"/>
                    <a:gd name="connsiteY3" fmla="*/ 4484514 h 448451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46726"/>
                    <a:gd name="connsiteY0" fmla="*/ 0 h 909979"/>
                    <a:gd name="connsiteX1" fmla="*/ 999034 w 2446726"/>
                    <a:gd name="connsiteY1" fmla="*/ 528452 h 909979"/>
                    <a:gd name="connsiteX2" fmla="*/ 2446726 w 2446726"/>
                    <a:gd name="connsiteY2" fmla="*/ 909979 h 909979"/>
                    <a:gd name="connsiteX0" fmla="*/ 0 w 2455152"/>
                    <a:gd name="connsiteY0" fmla="*/ 0 h 918095"/>
                    <a:gd name="connsiteX1" fmla="*/ 1007460 w 2455152"/>
                    <a:gd name="connsiteY1" fmla="*/ 536568 h 918095"/>
                    <a:gd name="connsiteX2" fmla="*/ 2455152 w 2455152"/>
                    <a:gd name="connsiteY2" fmla="*/ 918095 h 918095"/>
                    <a:gd name="connsiteX0" fmla="*/ 0 w 2455152"/>
                    <a:gd name="connsiteY0" fmla="*/ 0 h 918095"/>
                    <a:gd name="connsiteX1" fmla="*/ 1007460 w 2455152"/>
                    <a:gd name="connsiteY1" fmla="*/ 536568 h 918095"/>
                    <a:gd name="connsiteX2" fmla="*/ 2455152 w 2455152"/>
                    <a:gd name="connsiteY2" fmla="*/ 918095 h 918095"/>
                    <a:gd name="connsiteX0" fmla="*/ 0 w 2455152"/>
                    <a:gd name="connsiteY0" fmla="*/ 0 h 918095"/>
                    <a:gd name="connsiteX1" fmla="*/ 1007460 w 2455152"/>
                    <a:gd name="connsiteY1" fmla="*/ 536568 h 918095"/>
                    <a:gd name="connsiteX2" fmla="*/ 2455152 w 2455152"/>
                    <a:gd name="connsiteY2" fmla="*/ 918095 h 918095"/>
                    <a:gd name="connsiteX0" fmla="*/ 0 w 1007459"/>
                    <a:gd name="connsiteY0" fmla="*/ 0 h 536569"/>
                    <a:gd name="connsiteX1" fmla="*/ 1007460 w 1007459"/>
                    <a:gd name="connsiteY1" fmla="*/ 536568 h 536569"/>
                    <a:gd name="connsiteX0" fmla="*/ 0 w 1774165"/>
                    <a:gd name="connsiteY0" fmla="*/ 0 h 406749"/>
                    <a:gd name="connsiteX1" fmla="*/ 1774165 w 1774165"/>
                    <a:gd name="connsiteY1" fmla="*/ 401300 h 406749"/>
                    <a:gd name="connsiteX0" fmla="*/ 0 w 2309172"/>
                    <a:gd name="connsiteY0" fmla="*/ 0 h 221237"/>
                    <a:gd name="connsiteX1" fmla="*/ 2309172 w 2309172"/>
                    <a:gd name="connsiteY1" fmla="*/ 17136 h 221237"/>
                    <a:gd name="connsiteX0" fmla="*/ 0 w 2309172"/>
                    <a:gd name="connsiteY0" fmla="*/ 0 h 17136"/>
                    <a:gd name="connsiteX1" fmla="*/ 2309172 w 2309172"/>
                    <a:gd name="connsiteY1" fmla="*/ 17136 h 17136"/>
                    <a:gd name="connsiteX0" fmla="*/ 0 w 2296535"/>
                    <a:gd name="connsiteY0" fmla="*/ 0 h 3609"/>
                    <a:gd name="connsiteX1" fmla="*/ 2296535 w 2296535"/>
                    <a:gd name="connsiteY1" fmla="*/ 3609 h 3609"/>
                    <a:gd name="connsiteX0" fmla="*/ 0 w 1855"/>
                    <a:gd name="connsiteY0" fmla="*/ 0 h 901939"/>
                    <a:gd name="connsiteX1" fmla="*/ 1855 w 1855"/>
                    <a:gd name="connsiteY1" fmla="*/ 901939 h 901939"/>
                    <a:gd name="connsiteX0" fmla="*/ 0 w 10099"/>
                    <a:gd name="connsiteY0" fmla="*/ 0 h 8670"/>
                    <a:gd name="connsiteX1" fmla="*/ 10099 w 10099"/>
                    <a:gd name="connsiteY1" fmla="*/ 8670 h 8670"/>
                    <a:gd name="connsiteX0" fmla="*/ 0 w 10000"/>
                    <a:gd name="connsiteY0" fmla="*/ 0 h 9521"/>
                    <a:gd name="connsiteX1" fmla="*/ 10000 w 10000"/>
                    <a:gd name="connsiteY1" fmla="*/ 9521 h 9521"/>
                    <a:gd name="connsiteX0" fmla="*/ 0 w 10000"/>
                    <a:gd name="connsiteY0" fmla="*/ 0 h 10403"/>
                    <a:gd name="connsiteX1" fmla="*/ 10000 w 10000"/>
                    <a:gd name="connsiteY1" fmla="*/ 10403 h 10403"/>
                    <a:gd name="connsiteX0" fmla="*/ 0 w 10000"/>
                    <a:gd name="connsiteY0" fmla="*/ 0 h 10403"/>
                    <a:gd name="connsiteX1" fmla="*/ 10000 w 10000"/>
                    <a:gd name="connsiteY1" fmla="*/ 10403 h 10403"/>
                    <a:gd name="connsiteX0" fmla="*/ 0 w 10392"/>
                    <a:gd name="connsiteY0" fmla="*/ 0 h 10000"/>
                    <a:gd name="connsiteX1" fmla="*/ 10392 w 10392"/>
                    <a:gd name="connsiteY1" fmla="*/ 10000 h 10000"/>
                    <a:gd name="connsiteX0" fmla="*/ 0 w 10392"/>
                    <a:gd name="connsiteY0" fmla="*/ 0 h 10302"/>
                    <a:gd name="connsiteX1" fmla="*/ 10392 w 10392"/>
                    <a:gd name="connsiteY1" fmla="*/ 10302 h 10302"/>
                    <a:gd name="connsiteX0" fmla="*/ 0 w 10392"/>
                    <a:gd name="connsiteY0" fmla="*/ 0 h 10604"/>
                    <a:gd name="connsiteX1" fmla="*/ 10392 w 10392"/>
                    <a:gd name="connsiteY1" fmla="*/ 10604 h 10604"/>
                    <a:gd name="connsiteX0" fmla="*/ 0 w 10392"/>
                    <a:gd name="connsiteY0" fmla="*/ 0 h 10906"/>
                    <a:gd name="connsiteX1" fmla="*/ 10392 w 10392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9498"/>
                    <a:gd name="connsiteY0" fmla="*/ 447 h 5001"/>
                    <a:gd name="connsiteX1" fmla="*/ 19498 w 19498"/>
                    <a:gd name="connsiteY1" fmla="*/ 5001 h 5001"/>
                    <a:gd name="connsiteX0" fmla="*/ 0 w 11657"/>
                    <a:gd name="connsiteY0" fmla="*/ 0 h 18119"/>
                    <a:gd name="connsiteX1" fmla="*/ 11657 w 11657"/>
                    <a:gd name="connsiteY1" fmla="*/ 18119 h 18119"/>
                    <a:gd name="connsiteX0" fmla="*/ 0 w 11657"/>
                    <a:gd name="connsiteY0" fmla="*/ 0 h 18119"/>
                    <a:gd name="connsiteX1" fmla="*/ 11657 w 11657"/>
                    <a:gd name="connsiteY1" fmla="*/ 18119 h 18119"/>
                    <a:gd name="connsiteX0" fmla="*/ 0 w 11657"/>
                    <a:gd name="connsiteY0" fmla="*/ 614 h 18733"/>
                    <a:gd name="connsiteX1" fmla="*/ 11657 w 11657"/>
                    <a:gd name="connsiteY1" fmla="*/ 18733 h 18733"/>
                    <a:gd name="connsiteX0" fmla="*/ 0 w 13565"/>
                    <a:gd name="connsiteY0" fmla="*/ 561 h 18885"/>
                    <a:gd name="connsiteX1" fmla="*/ 13565 w 13565"/>
                    <a:gd name="connsiteY1" fmla="*/ 18885 h 18885"/>
                    <a:gd name="connsiteX0" fmla="*/ 0 w 13565"/>
                    <a:gd name="connsiteY0" fmla="*/ 561 h 18885"/>
                    <a:gd name="connsiteX1" fmla="*/ 13565 w 13565"/>
                    <a:gd name="connsiteY1" fmla="*/ 18885 h 18885"/>
                    <a:gd name="connsiteX0" fmla="*/ 0 w 11757"/>
                    <a:gd name="connsiteY0" fmla="*/ 510 h 19039"/>
                    <a:gd name="connsiteX1" fmla="*/ 11757 w 11757"/>
                    <a:gd name="connsiteY1" fmla="*/ 19039 h 19039"/>
                    <a:gd name="connsiteX0" fmla="*/ 0 w 11757"/>
                    <a:gd name="connsiteY0" fmla="*/ 510 h 19039"/>
                    <a:gd name="connsiteX1" fmla="*/ 11757 w 11757"/>
                    <a:gd name="connsiteY1" fmla="*/ 19039 h 19039"/>
                    <a:gd name="connsiteX0" fmla="*/ 0 w 11757"/>
                    <a:gd name="connsiteY0" fmla="*/ 510 h 19039"/>
                    <a:gd name="connsiteX1" fmla="*/ 11757 w 11757"/>
                    <a:gd name="connsiteY1" fmla="*/ 19039 h 19039"/>
                    <a:gd name="connsiteX0" fmla="*/ 0 w 11757"/>
                    <a:gd name="connsiteY0" fmla="*/ 782 h 19311"/>
                    <a:gd name="connsiteX1" fmla="*/ 11757 w 11757"/>
                    <a:gd name="connsiteY1" fmla="*/ 19311 h 19311"/>
                    <a:gd name="connsiteX0" fmla="*/ 0 w 11757"/>
                    <a:gd name="connsiteY0" fmla="*/ 419 h 18948"/>
                    <a:gd name="connsiteX1" fmla="*/ 11757 w 11757"/>
                    <a:gd name="connsiteY1" fmla="*/ 18948 h 18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757" h="18948">
                      <a:moveTo>
                        <a:pt x="0" y="419"/>
                      </a:moveTo>
                      <a:cubicBezTo>
                        <a:pt x="3550" y="846"/>
                        <a:pt x="10013" y="-5400"/>
                        <a:pt x="11757" y="18948"/>
                      </a:cubicBezTo>
                    </a:path>
                  </a:pathLst>
                </a:custGeom>
                <a:ln w="95250" cmpd="sng">
                  <a:solidFill>
                    <a:schemeClr val="accent4">
                      <a:lumMod val="20000"/>
                      <a:lumOff val="80000"/>
                    </a:schemeClr>
                  </a:solidFill>
                  <a:head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" name="Freeform 56"/>
              <p:cNvSpPr/>
              <p:nvPr/>
            </p:nvSpPr>
            <p:spPr>
              <a:xfrm>
                <a:off x="4217288" y="2893180"/>
                <a:ext cx="2336392" cy="242326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96 w 43788"/>
                  <a:gd name="connsiteY5" fmla="*/ 1047875 h 7461106"/>
                  <a:gd name="connsiteX6" fmla="*/ 36327 w 43788"/>
                  <a:gd name="connsiteY6" fmla="*/ 1731542 h 7461106"/>
                  <a:gd name="connsiteX7" fmla="*/ 36463 w 43788"/>
                  <a:gd name="connsiteY7" fmla="*/ 3830219 h 7461106"/>
                  <a:gd name="connsiteX8" fmla="*/ 38487 w 43788"/>
                  <a:gd name="connsiteY8" fmla="*/ 6156785 h 7461106"/>
                  <a:gd name="connsiteX9" fmla="*/ 41665 w 43788"/>
                  <a:gd name="connsiteY9" fmla="*/ 7263533 h 7461106"/>
                  <a:gd name="connsiteX10" fmla="*/ 43788 w 43788"/>
                  <a:gd name="connsiteY10" fmla="*/ 7461106 h 7461106"/>
                  <a:gd name="connsiteX0" fmla="*/ 0 w 43788"/>
                  <a:gd name="connsiteY0" fmla="*/ 0 h 7503004"/>
                  <a:gd name="connsiteX1" fmla="*/ 1672 w 43788"/>
                  <a:gd name="connsiteY1" fmla="*/ 380620 h 7503004"/>
                  <a:gd name="connsiteX2" fmla="*/ 6607 w 43788"/>
                  <a:gd name="connsiteY2" fmla="*/ 890299 h 7503004"/>
                  <a:gd name="connsiteX3" fmla="*/ 26977 w 43788"/>
                  <a:gd name="connsiteY3" fmla="*/ 864161 h 7503004"/>
                  <a:gd name="connsiteX4" fmla="*/ 29600 w 43788"/>
                  <a:gd name="connsiteY4" fmla="*/ 1047236 h 7503004"/>
                  <a:gd name="connsiteX5" fmla="*/ 34696 w 43788"/>
                  <a:gd name="connsiteY5" fmla="*/ 1047875 h 7503004"/>
                  <a:gd name="connsiteX6" fmla="*/ 36327 w 43788"/>
                  <a:gd name="connsiteY6" fmla="*/ 1731542 h 7503004"/>
                  <a:gd name="connsiteX7" fmla="*/ 36463 w 43788"/>
                  <a:gd name="connsiteY7" fmla="*/ 3830219 h 7503004"/>
                  <a:gd name="connsiteX8" fmla="*/ 38487 w 43788"/>
                  <a:gd name="connsiteY8" fmla="*/ 6156785 h 7503004"/>
                  <a:gd name="connsiteX9" fmla="*/ 40895 w 43788"/>
                  <a:gd name="connsiteY9" fmla="*/ 7353476 h 7503004"/>
                  <a:gd name="connsiteX10" fmla="*/ 43788 w 43788"/>
                  <a:gd name="connsiteY10" fmla="*/ 7461106 h 750300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298"/>
                  <a:gd name="connsiteX1" fmla="*/ 1672 w 43788"/>
                  <a:gd name="connsiteY1" fmla="*/ 380620 h 7461298"/>
                  <a:gd name="connsiteX2" fmla="*/ 6607 w 43788"/>
                  <a:gd name="connsiteY2" fmla="*/ 890299 h 7461298"/>
                  <a:gd name="connsiteX3" fmla="*/ 26977 w 43788"/>
                  <a:gd name="connsiteY3" fmla="*/ 864161 h 7461298"/>
                  <a:gd name="connsiteX4" fmla="*/ 29600 w 43788"/>
                  <a:gd name="connsiteY4" fmla="*/ 1047236 h 7461298"/>
                  <a:gd name="connsiteX5" fmla="*/ 34678 w 43788"/>
                  <a:gd name="connsiteY5" fmla="*/ 568177 h 7461298"/>
                  <a:gd name="connsiteX6" fmla="*/ 36510 w 43788"/>
                  <a:gd name="connsiteY6" fmla="*/ 1349282 h 7461298"/>
                  <a:gd name="connsiteX7" fmla="*/ 36866 w 43788"/>
                  <a:gd name="connsiteY7" fmla="*/ 3402986 h 7461298"/>
                  <a:gd name="connsiteX8" fmla="*/ 38604 w 43788"/>
                  <a:gd name="connsiteY8" fmla="*/ 6043137 h 7461298"/>
                  <a:gd name="connsiteX9" fmla="*/ 38652 w 43788"/>
                  <a:gd name="connsiteY9" fmla="*/ 6344166 h 7461298"/>
                  <a:gd name="connsiteX10" fmla="*/ 40895 w 43788"/>
                  <a:gd name="connsiteY10" fmla="*/ 7353476 h 7461298"/>
                  <a:gd name="connsiteX11" fmla="*/ 42016 w 43788"/>
                  <a:gd name="connsiteY11" fmla="*/ 7362306 h 7461298"/>
                  <a:gd name="connsiteX12" fmla="*/ 43788 w 43788"/>
                  <a:gd name="connsiteY12" fmla="*/ 7461106 h 7461298"/>
                  <a:gd name="connsiteX0" fmla="*/ 0 w 43788"/>
                  <a:gd name="connsiteY0" fmla="*/ 0 h 7461241"/>
                  <a:gd name="connsiteX1" fmla="*/ 1672 w 43788"/>
                  <a:gd name="connsiteY1" fmla="*/ 380620 h 7461241"/>
                  <a:gd name="connsiteX2" fmla="*/ 6607 w 43788"/>
                  <a:gd name="connsiteY2" fmla="*/ 890299 h 7461241"/>
                  <a:gd name="connsiteX3" fmla="*/ 26977 w 43788"/>
                  <a:gd name="connsiteY3" fmla="*/ 864161 h 7461241"/>
                  <a:gd name="connsiteX4" fmla="*/ 29600 w 43788"/>
                  <a:gd name="connsiteY4" fmla="*/ 1047236 h 7461241"/>
                  <a:gd name="connsiteX5" fmla="*/ 34678 w 43788"/>
                  <a:gd name="connsiteY5" fmla="*/ 568177 h 7461241"/>
                  <a:gd name="connsiteX6" fmla="*/ 36510 w 43788"/>
                  <a:gd name="connsiteY6" fmla="*/ 1349282 h 7461241"/>
                  <a:gd name="connsiteX7" fmla="*/ 36866 w 43788"/>
                  <a:gd name="connsiteY7" fmla="*/ 3402986 h 7461241"/>
                  <a:gd name="connsiteX8" fmla="*/ 38604 w 43788"/>
                  <a:gd name="connsiteY8" fmla="*/ 6043137 h 7461241"/>
                  <a:gd name="connsiteX9" fmla="*/ 38652 w 43788"/>
                  <a:gd name="connsiteY9" fmla="*/ 6344166 h 7461241"/>
                  <a:gd name="connsiteX10" fmla="*/ 40895 w 43788"/>
                  <a:gd name="connsiteY10" fmla="*/ 7353476 h 7461241"/>
                  <a:gd name="connsiteX11" fmla="*/ 42016 w 43788"/>
                  <a:gd name="connsiteY11" fmla="*/ 7362306 h 7461241"/>
                  <a:gd name="connsiteX12" fmla="*/ 43788 w 43788"/>
                  <a:gd name="connsiteY12" fmla="*/ 7461106 h 7461241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78 w 43788"/>
                  <a:gd name="connsiteY5" fmla="*/ 568177 h 7461106"/>
                  <a:gd name="connsiteX6" fmla="*/ 36510 w 43788"/>
                  <a:gd name="connsiteY6" fmla="*/ 1349282 h 7461106"/>
                  <a:gd name="connsiteX7" fmla="*/ 36866 w 43788"/>
                  <a:gd name="connsiteY7" fmla="*/ 3402986 h 7461106"/>
                  <a:gd name="connsiteX8" fmla="*/ 38604 w 43788"/>
                  <a:gd name="connsiteY8" fmla="*/ 6043137 h 7461106"/>
                  <a:gd name="connsiteX9" fmla="*/ 38652 w 43788"/>
                  <a:gd name="connsiteY9" fmla="*/ 6344166 h 7461106"/>
                  <a:gd name="connsiteX10" fmla="*/ 40895 w 43788"/>
                  <a:gd name="connsiteY10" fmla="*/ 7353476 h 7461106"/>
                  <a:gd name="connsiteX11" fmla="*/ 42016 w 43788"/>
                  <a:gd name="connsiteY11" fmla="*/ 7362306 h 7461106"/>
                  <a:gd name="connsiteX12" fmla="*/ 43788 w 43788"/>
                  <a:gd name="connsiteY12" fmla="*/ 7461106 h 7461106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668 w 43916"/>
                  <a:gd name="connsiteY2" fmla="*/ 882801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5448 w 43916"/>
                  <a:gd name="connsiteY1" fmla="*/ 1040204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589"/>
                  <a:gd name="connsiteY0" fmla="*/ 1096411 h 6901062"/>
                  <a:gd name="connsiteX1" fmla="*/ 3121 w 31589"/>
                  <a:gd name="connsiteY1" fmla="*/ 472666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40319"/>
                  <a:gd name="connsiteY0" fmla="*/ 3943981 h 6901062"/>
                  <a:gd name="connsiteX1" fmla="*/ 11282 w 40319"/>
                  <a:gd name="connsiteY1" fmla="*/ 502647 h 6901062"/>
                  <a:gd name="connsiteX2" fmla="*/ 14108 w 40319"/>
                  <a:gd name="connsiteY2" fmla="*/ 307769 h 6901062"/>
                  <a:gd name="connsiteX3" fmla="*/ 23380 w 40319"/>
                  <a:gd name="connsiteY3" fmla="*/ 296623 h 6901062"/>
                  <a:gd name="connsiteX4" fmla="*/ 25857 w 40319"/>
                  <a:gd name="connsiteY4" fmla="*/ 0 h 6901062"/>
                  <a:gd name="connsiteX5" fmla="*/ 31081 w 40319"/>
                  <a:gd name="connsiteY5" fmla="*/ 639 h 6901062"/>
                  <a:gd name="connsiteX6" fmla="*/ 32913 w 40319"/>
                  <a:gd name="connsiteY6" fmla="*/ 781744 h 6901062"/>
                  <a:gd name="connsiteX7" fmla="*/ 33269 w 40319"/>
                  <a:gd name="connsiteY7" fmla="*/ 2835448 h 6901062"/>
                  <a:gd name="connsiteX8" fmla="*/ 35007 w 40319"/>
                  <a:gd name="connsiteY8" fmla="*/ 5475599 h 6901062"/>
                  <a:gd name="connsiteX9" fmla="*/ 35018 w 40319"/>
                  <a:gd name="connsiteY9" fmla="*/ 5784122 h 6901062"/>
                  <a:gd name="connsiteX10" fmla="*/ 37518 w 40319"/>
                  <a:gd name="connsiteY10" fmla="*/ 6785938 h 6901062"/>
                  <a:gd name="connsiteX11" fmla="*/ 38474 w 40319"/>
                  <a:gd name="connsiteY11" fmla="*/ 6787275 h 6901062"/>
                  <a:gd name="connsiteX12" fmla="*/ 40319 w 40319"/>
                  <a:gd name="connsiteY12" fmla="*/ 6901062 h 6901062"/>
                  <a:gd name="connsiteX0" fmla="*/ 0 w 40244"/>
                  <a:gd name="connsiteY0" fmla="*/ 3974601 h 6901062"/>
                  <a:gd name="connsiteX1" fmla="*/ 11207 w 40244"/>
                  <a:gd name="connsiteY1" fmla="*/ 502647 h 6901062"/>
                  <a:gd name="connsiteX2" fmla="*/ 14033 w 40244"/>
                  <a:gd name="connsiteY2" fmla="*/ 307769 h 6901062"/>
                  <a:gd name="connsiteX3" fmla="*/ 23305 w 40244"/>
                  <a:gd name="connsiteY3" fmla="*/ 296623 h 6901062"/>
                  <a:gd name="connsiteX4" fmla="*/ 25782 w 40244"/>
                  <a:gd name="connsiteY4" fmla="*/ 0 h 6901062"/>
                  <a:gd name="connsiteX5" fmla="*/ 31006 w 40244"/>
                  <a:gd name="connsiteY5" fmla="*/ 639 h 6901062"/>
                  <a:gd name="connsiteX6" fmla="*/ 32838 w 40244"/>
                  <a:gd name="connsiteY6" fmla="*/ 781744 h 6901062"/>
                  <a:gd name="connsiteX7" fmla="*/ 33194 w 40244"/>
                  <a:gd name="connsiteY7" fmla="*/ 2835448 h 6901062"/>
                  <a:gd name="connsiteX8" fmla="*/ 34932 w 40244"/>
                  <a:gd name="connsiteY8" fmla="*/ 5475599 h 6901062"/>
                  <a:gd name="connsiteX9" fmla="*/ 34943 w 40244"/>
                  <a:gd name="connsiteY9" fmla="*/ 5784122 h 6901062"/>
                  <a:gd name="connsiteX10" fmla="*/ 37443 w 40244"/>
                  <a:gd name="connsiteY10" fmla="*/ 6785938 h 6901062"/>
                  <a:gd name="connsiteX11" fmla="*/ 38399 w 40244"/>
                  <a:gd name="connsiteY11" fmla="*/ 6787275 h 6901062"/>
                  <a:gd name="connsiteX12" fmla="*/ 40244 w 40244"/>
                  <a:gd name="connsiteY12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11207 w 40244"/>
                  <a:gd name="connsiteY2" fmla="*/ 502647 h 6901062"/>
                  <a:gd name="connsiteX3" fmla="*/ 14033 w 40244"/>
                  <a:gd name="connsiteY3" fmla="*/ 307769 h 6901062"/>
                  <a:gd name="connsiteX4" fmla="*/ 23305 w 40244"/>
                  <a:gd name="connsiteY4" fmla="*/ 296623 h 6901062"/>
                  <a:gd name="connsiteX5" fmla="*/ 25782 w 40244"/>
                  <a:gd name="connsiteY5" fmla="*/ 0 h 6901062"/>
                  <a:gd name="connsiteX6" fmla="*/ 31006 w 40244"/>
                  <a:gd name="connsiteY6" fmla="*/ 639 h 6901062"/>
                  <a:gd name="connsiteX7" fmla="*/ 32838 w 40244"/>
                  <a:gd name="connsiteY7" fmla="*/ 781744 h 6901062"/>
                  <a:gd name="connsiteX8" fmla="*/ 33194 w 40244"/>
                  <a:gd name="connsiteY8" fmla="*/ 2835448 h 6901062"/>
                  <a:gd name="connsiteX9" fmla="*/ 34932 w 40244"/>
                  <a:gd name="connsiteY9" fmla="*/ 5475599 h 6901062"/>
                  <a:gd name="connsiteX10" fmla="*/ 34943 w 40244"/>
                  <a:gd name="connsiteY10" fmla="*/ 5784122 h 6901062"/>
                  <a:gd name="connsiteX11" fmla="*/ 37443 w 40244"/>
                  <a:gd name="connsiteY11" fmla="*/ 6785938 h 6901062"/>
                  <a:gd name="connsiteX12" fmla="*/ 38399 w 40244"/>
                  <a:gd name="connsiteY12" fmla="*/ 6787275 h 6901062"/>
                  <a:gd name="connsiteX13" fmla="*/ 40244 w 40244"/>
                  <a:gd name="connsiteY13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5619 w 40244"/>
                  <a:gd name="connsiteY2" fmla="*/ 1752090 h 6901062"/>
                  <a:gd name="connsiteX3" fmla="*/ 11207 w 40244"/>
                  <a:gd name="connsiteY3" fmla="*/ 502647 h 6901062"/>
                  <a:gd name="connsiteX4" fmla="*/ 14033 w 40244"/>
                  <a:gd name="connsiteY4" fmla="*/ 307769 h 6901062"/>
                  <a:gd name="connsiteX5" fmla="*/ 23305 w 40244"/>
                  <a:gd name="connsiteY5" fmla="*/ 296623 h 6901062"/>
                  <a:gd name="connsiteX6" fmla="*/ 25782 w 40244"/>
                  <a:gd name="connsiteY6" fmla="*/ 0 h 6901062"/>
                  <a:gd name="connsiteX7" fmla="*/ 31006 w 40244"/>
                  <a:gd name="connsiteY7" fmla="*/ 639 h 6901062"/>
                  <a:gd name="connsiteX8" fmla="*/ 32838 w 40244"/>
                  <a:gd name="connsiteY8" fmla="*/ 781744 h 6901062"/>
                  <a:gd name="connsiteX9" fmla="*/ 33194 w 40244"/>
                  <a:gd name="connsiteY9" fmla="*/ 2835448 h 6901062"/>
                  <a:gd name="connsiteX10" fmla="*/ 34932 w 40244"/>
                  <a:gd name="connsiteY10" fmla="*/ 5475599 h 6901062"/>
                  <a:gd name="connsiteX11" fmla="*/ 34943 w 40244"/>
                  <a:gd name="connsiteY11" fmla="*/ 5784122 h 6901062"/>
                  <a:gd name="connsiteX12" fmla="*/ 37443 w 40244"/>
                  <a:gd name="connsiteY12" fmla="*/ 6785938 h 6901062"/>
                  <a:gd name="connsiteX13" fmla="*/ 38399 w 40244"/>
                  <a:gd name="connsiteY13" fmla="*/ 6787275 h 6901062"/>
                  <a:gd name="connsiteX14" fmla="*/ 40244 w 40244"/>
                  <a:gd name="connsiteY14" fmla="*/ 6901062 h 6901062"/>
                  <a:gd name="connsiteX0" fmla="*/ 0 w 40244"/>
                  <a:gd name="connsiteY0" fmla="*/ 4711626 h 7638087"/>
                  <a:gd name="connsiteX1" fmla="*/ 3446 w 40244"/>
                  <a:gd name="connsiteY1" fmla="*/ 3300518 h 7638087"/>
                  <a:gd name="connsiteX2" fmla="*/ 5619 w 40244"/>
                  <a:gd name="connsiteY2" fmla="*/ 2489115 h 7638087"/>
                  <a:gd name="connsiteX3" fmla="*/ 11207 w 40244"/>
                  <a:gd name="connsiteY3" fmla="*/ 1239672 h 7638087"/>
                  <a:gd name="connsiteX4" fmla="*/ 14033 w 40244"/>
                  <a:gd name="connsiteY4" fmla="*/ 1044794 h 7638087"/>
                  <a:gd name="connsiteX5" fmla="*/ 23305 w 40244"/>
                  <a:gd name="connsiteY5" fmla="*/ 1033648 h 7638087"/>
                  <a:gd name="connsiteX6" fmla="*/ 25782 w 40244"/>
                  <a:gd name="connsiteY6" fmla="*/ 737025 h 7638087"/>
                  <a:gd name="connsiteX7" fmla="*/ 31006 w 40244"/>
                  <a:gd name="connsiteY7" fmla="*/ 737664 h 7638087"/>
                  <a:gd name="connsiteX8" fmla="*/ 32763 w 40244"/>
                  <a:gd name="connsiteY8" fmla="*/ 79675 h 7638087"/>
                  <a:gd name="connsiteX9" fmla="*/ 33194 w 40244"/>
                  <a:gd name="connsiteY9" fmla="*/ 3572473 h 7638087"/>
                  <a:gd name="connsiteX10" fmla="*/ 34932 w 40244"/>
                  <a:gd name="connsiteY10" fmla="*/ 6212624 h 7638087"/>
                  <a:gd name="connsiteX11" fmla="*/ 34943 w 40244"/>
                  <a:gd name="connsiteY11" fmla="*/ 6521147 h 7638087"/>
                  <a:gd name="connsiteX12" fmla="*/ 37443 w 40244"/>
                  <a:gd name="connsiteY12" fmla="*/ 7522963 h 7638087"/>
                  <a:gd name="connsiteX13" fmla="*/ 38399 w 40244"/>
                  <a:gd name="connsiteY13" fmla="*/ 7524300 h 7638087"/>
                  <a:gd name="connsiteX14" fmla="*/ 40244 w 40244"/>
                  <a:gd name="connsiteY14" fmla="*/ 7638087 h 7638087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32 w 40244"/>
                  <a:gd name="connsiteY10" fmla="*/ 7782800 h 9208263"/>
                  <a:gd name="connsiteX11" fmla="*/ 34943 w 40244"/>
                  <a:gd name="connsiteY11" fmla="*/ 8091323 h 9208263"/>
                  <a:gd name="connsiteX12" fmla="*/ 37443 w 40244"/>
                  <a:gd name="connsiteY12" fmla="*/ 9093139 h 9208263"/>
                  <a:gd name="connsiteX13" fmla="*/ 38399 w 40244"/>
                  <a:gd name="connsiteY13" fmla="*/ 9094476 h 9208263"/>
                  <a:gd name="connsiteX14" fmla="*/ 40244 w 40244"/>
                  <a:gd name="connsiteY14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43 w 40244"/>
                  <a:gd name="connsiteY10" fmla="*/ 8091323 h 9208263"/>
                  <a:gd name="connsiteX11" fmla="*/ 37443 w 40244"/>
                  <a:gd name="connsiteY11" fmla="*/ 9093139 h 9208263"/>
                  <a:gd name="connsiteX12" fmla="*/ 38399 w 40244"/>
                  <a:gd name="connsiteY12" fmla="*/ 9094476 h 9208263"/>
                  <a:gd name="connsiteX13" fmla="*/ 40244 w 40244"/>
                  <a:gd name="connsiteY13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7443 w 40244"/>
                  <a:gd name="connsiteY10" fmla="*/ 9093139 h 9208263"/>
                  <a:gd name="connsiteX11" fmla="*/ 38399 w 40244"/>
                  <a:gd name="connsiteY11" fmla="*/ 9094476 h 9208263"/>
                  <a:gd name="connsiteX12" fmla="*/ 40244 w 40244"/>
                  <a:gd name="connsiteY12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8399 w 40244"/>
                  <a:gd name="connsiteY10" fmla="*/ 9094476 h 9208263"/>
                  <a:gd name="connsiteX11" fmla="*/ 40244 w 40244"/>
                  <a:gd name="connsiteY11" fmla="*/ 9208263 h 9208263"/>
                  <a:gd name="connsiteX0" fmla="*/ 0 w 38399"/>
                  <a:gd name="connsiteY0" fmla="*/ 6281802 h 9094476"/>
                  <a:gd name="connsiteX1" fmla="*/ 3446 w 38399"/>
                  <a:gd name="connsiteY1" fmla="*/ 4870694 h 9094476"/>
                  <a:gd name="connsiteX2" fmla="*/ 5619 w 38399"/>
                  <a:gd name="connsiteY2" fmla="*/ 4059291 h 9094476"/>
                  <a:gd name="connsiteX3" fmla="*/ 11207 w 38399"/>
                  <a:gd name="connsiteY3" fmla="*/ 2809848 h 9094476"/>
                  <a:gd name="connsiteX4" fmla="*/ 14033 w 38399"/>
                  <a:gd name="connsiteY4" fmla="*/ 2614970 h 9094476"/>
                  <a:gd name="connsiteX5" fmla="*/ 23305 w 38399"/>
                  <a:gd name="connsiteY5" fmla="*/ 2603824 h 9094476"/>
                  <a:gd name="connsiteX6" fmla="*/ 25782 w 38399"/>
                  <a:gd name="connsiteY6" fmla="*/ 2307201 h 9094476"/>
                  <a:gd name="connsiteX7" fmla="*/ 31006 w 38399"/>
                  <a:gd name="connsiteY7" fmla="*/ 2307840 h 9094476"/>
                  <a:gd name="connsiteX8" fmla="*/ 32763 w 38399"/>
                  <a:gd name="connsiteY8" fmla="*/ 1649851 h 9094476"/>
                  <a:gd name="connsiteX9" fmla="*/ 32819 w 38399"/>
                  <a:gd name="connsiteY9" fmla="*/ 182373 h 9094476"/>
                  <a:gd name="connsiteX10" fmla="*/ 38399 w 38399"/>
                  <a:gd name="connsiteY10" fmla="*/ 9094476 h 9094476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5674 w 32874"/>
                  <a:gd name="connsiteY2" fmla="*/ 4059291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638 w 32874"/>
                  <a:gd name="connsiteY3" fmla="*/ 285481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665 w 32874"/>
                  <a:gd name="connsiteY2" fmla="*/ 3826939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20"/>
                  <a:gd name="connsiteY0" fmla="*/ 6219356 h 6219356"/>
                  <a:gd name="connsiteX1" fmla="*/ 3501 w 32820"/>
                  <a:gd name="connsiteY1" fmla="*/ 4725800 h 6219356"/>
                  <a:gd name="connsiteX2" fmla="*/ 7454 w 32820"/>
                  <a:gd name="connsiteY2" fmla="*/ 3494661 h 6219356"/>
                  <a:gd name="connsiteX3" fmla="*/ 10253 w 32820"/>
                  <a:gd name="connsiteY3" fmla="*/ 2822351 h 6219356"/>
                  <a:gd name="connsiteX4" fmla="*/ 14088 w 32820"/>
                  <a:gd name="connsiteY4" fmla="*/ 2470076 h 6219356"/>
                  <a:gd name="connsiteX5" fmla="*/ 23360 w 32820"/>
                  <a:gd name="connsiteY5" fmla="*/ 2458930 h 6219356"/>
                  <a:gd name="connsiteX6" fmla="*/ 25837 w 32820"/>
                  <a:gd name="connsiteY6" fmla="*/ 2162307 h 6219356"/>
                  <a:gd name="connsiteX7" fmla="*/ 31061 w 32820"/>
                  <a:gd name="connsiteY7" fmla="*/ 2162946 h 6219356"/>
                  <a:gd name="connsiteX8" fmla="*/ 32818 w 32820"/>
                  <a:gd name="connsiteY8" fmla="*/ 1504957 h 6219356"/>
                  <a:gd name="connsiteX9" fmla="*/ 32764 w 32820"/>
                  <a:gd name="connsiteY9" fmla="*/ 0 h 6219356"/>
                  <a:gd name="connsiteX0" fmla="*/ 0 w 32818"/>
                  <a:gd name="connsiteY0" fmla="*/ 6219356 h 6219356"/>
                  <a:gd name="connsiteX1" fmla="*/ 3501 w 32818"/>
                  <a:gd name="connsiteY1" fmla="*/ 4725800 h 6219356"/>
                  <a:gd name="connsiteX2" fmla="*/ 7454 w 32818"/>
                  <a:gd name="connsiteY2" fmla="*/ 3494661 h 6219356"/>
                  <a:gd name="connsiteX3" fmla="*/ 10253 w 32818"/>
                  <a:gd name="connsiteY3" fmla="*/ 2822351 h 6219356"/>
                  <a:gd name="connsiteX4" fmla="*/ 14088 w 32818"/>
                  <a:gd name="connsiteY4" fmla="*/ 2470076 h 6219356"/>
                  <a:gd name="connsiteX5" fmla="*/ 23360 w 32818"/>
                  <a:gd name="connsiteY5" fmla="*/ 2458930 h 6219356"/>
                  <a:gd name="connsiteX6" fmla="*/ 25837 w 32818"/>
                  <a:gd name="connsiteY6" fmla="*/ 2162307 h 6219356"/>
                  <a:gd name="connsiteX7" fmla="*/ 31061 w 32818"/>
                  <a:gd name="connsiteY7" fmla="*/ 2162946 h 6219356"/>
                  <a:gd name="connsiteX8" fmla="*/ 32818 w 32818"/>
                  <a:gd name="connsiteY8" fmla="*/ 1504957 h 6219356"/>
                  <a:gd name="connsiteX9" fmla="*/ 32764 w 32818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764"/>
                  <a:gd name="connsiteY0" fmla="*/ 6219356 h 6219356"/>
                  <a:gd name="connsiteX1" fmla="*/ 3501 w 32764"/>
                  <a:gd name="connsiteY1" fmla="*/ 4725800 h 6219356"/>
                  <a:gd name="connsiteX2" fmla="*/ 7454 w 32764"/>
                  <a:gd name="connsiteY2" fmla="*/ 3494661 h 6219356"/>
                  <a:gd name="connsiteX3" fmla="*/ 10253 w 32764"/>
                  <a:gd name="connsiteY3" fmla="*/ 2822351 h 6219356"/>
                  <a:gd name="connsiteX4" fmla="*/ 14088 w 32764"/>
                  <a:gd name="connsiteY4" fmla="*/ 2470076 h 6219356"/>
                  <a:gd name="connsiteX5" fmla="*/ 23360 w 32764"/>
                  <a:gd name="connsiteY5" fmla="*/ 2458930 h 6219356"/>
                  <a:gd name="connsiteX6" fmla="*/ 25837 w 32764"/>
                  <a:gd name="connsiteY6" fmla="*/ 2162307 h 6219356"/>
                  <a:gd name="connsiteX7" fmla="*/ 31061 w 32764"/>
                  <a:gd name="connsiteY7" fmla="*/ 2162946 h 6219356"/>
                  <a:gd name="connsiteX8" fmla="*/ 32653 w 32764"/>
                  <a:gd name="connsiteY8" fmla="*/ 1489965 h 6219356"/>
                  <a:gd name="connsiteX9" fmla="*/ 32764 w 32764"/>
                  <a:gd name="connsiteY9" fmla="*/ 0 h 6219356"/>
                  <a:gd name="connsiteX0" fmla="*/ 0 w 32653"/>
                  <a:gd name="connsiteY0" fmla="*/ 6219356 h 6219356"/>
                  <a:gd name="connsiteX1" fmla="*/ 3501 w 32653"/>
                  <a:gd name="connsiteY1" fmla="*/ 4725800 h 6219356"/>
                  <a:gd name="connsiteX2" fmla="*/ 7454 w 32653"/>
                  <a:gd name="connsiteY2" fmla="*/ 3494661 h 6219356"/>
                  <a:gd name="connsiteX3" fmla="*/ 10253 w 32653"/>
                  <a:gd name="connsiteY3" fmla="*/ 2822351 h 6219356"/>
                  <a:gd name="connsiteX4" fmla="*/ 14088 w 32653"/>
                  <a:gd name="connsiteY4" fmla="*/ 2470076 h 6219356"/>
                  <a:gd name="connsiteX5" fmla="*/ 23360 w 32653"/>
                  <a:gd name="connsiteY5" fmla="*/ 2458930 h 6219356"/>
                  <a:gd name="connsiteX6" fmla="*/ 25837 w 32653"/>
                  <a:gd name="connsiteY6" fmla="*/ 2162307 h 6219356"/>
                  <a:gd name="connsiteX7" fmla="*/ 31061 w 32653"/>
                  <a:gd name="connsiteY7" fmla="*/ 2162946 h 6219356"/>
                  <a:gd name="connsiteX8" fmla="*/ 32653 w 32653"/>
                  <a:gd name="connsiteY8" fmla="*/ 1489965 h 6219356"/>
                  <a:gd name="connsiteX9" fmla="*/ 32599 w 32653"/>
                  <a:gd name="connsiteY9" fmla="*/ 0 h 6219356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544 w 32653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095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44"/>
                  <a:gd name="connsiteY0" fmla="*/ 6234345 h 6234345"/>
                  <a:gd name="connsiteX1" fmla="*/ 3501 w 32544"/>
                  <a:gd name="connsiteY1" fmla="*/ 4740789 h 6234345"/>
                  <a:gd name="connsiteX2" fmla="*/ 7454 w 32544"/>
                  <a:gd name="connsiteY2" fmla="*/ 3509650 h 6234345"/>
                  <a:gd name="connsiteX3" fmla="*/ 10253 w 32544"/>
                  <a:gd name="connsiteY3" fmla="*/ 2837340 h 6234345"/>
                  <a:gd name="connsiteX4" fmla="*/ 14088 w 32544"/>
                  <a:gd name="connsiteY4" fmla="*/ 2485065 h 6234345"/>
                  <a:gd name="connsiteX5" fmla="*/ 23360 w 32544"/>
                  <a:gd name="connsiteY5" fmla="*/ 2473919 h 6234345"/>
                  <a:gd name="connsiteX6" fmla="*/ 25837 w 32544"/>
                  <a:gd name="connsiteY6" fmla="*/ 2177296 h 6234345"/>
                  <a:gd name="connsiteX7" fmla="*/ 30951 w 32544"/>
                  <a:gd name="connsiteY7" fmla="*/ 2177935 h 6234345"/>
                  <a:gd name="connsiteX8" fmla="*/ 32433 w 32544"/>
                  <a:gd name="connsiteY8" fmla="*/ 1482467 h 6234345"/>
                  <a:gd name="connsiteX9" fmla="*/ 32544 w 32544"/>
                  <a:gd name="connsiteY9" fmla="*/ 0 h 6234345"/>
                  <a:gd name="connsiteX0" fmla="*/ 0 w 32433"/>
                  <a:gd name="connsiteY0" fmla="*/ 6234345 h 6234345"/>
                  <a:gd name="connsiteX1" fmla="*/ 3501 w 32433"/>
                  <a:gd name="connsiteY1" fmla="*/ 4740789 h 6234345"/>
                  <a:gd name="connsiteX2" fmla="*/ 7454 w 32433"/>
                  <a:gd name="connsiteY2" fmla="*/ 3509650 h 6234345"/>
                  <a:gd name="connsiteX3" fmla="*/ 10253 w 32433"/>
                  <a:gd name="connsiteY3" fmla="*/ 2837340 h 6234345"/>
                  <a:gd name="connsiteX4" fmla="*/ 14088 w 32433"/>
                  <a:gd name="connsiteY4" fmla="*/ 2485065 h 6234345"/>
                  <a:gd name="connsiteX5" fmla="*/ 23360 w 32433"/>
                  <a:gd name="connsiteY5" fmla="*/ 2473919 h 6234345"/>
                  <a:gd name="connsiteX6" fmla="*/ 25837 w 32433"/>
                  <a:gd name="connsiteY6" fmla="*/ 2177296 h 6234345"/>
                  <a:gd name="connsiteX7" fmla="*/ 30951 w 32433"/>
                  <a:gd name="connsiteY7" fmla="*/ 2177935 h 6234345"/>
                  <a:gd name="connsiteX8" fmla="*/ 32433 w 32433"/>
                  <a:gd name="connsiteY8" fmla="*/ 1482467 h 6234345"/>
                  <a:gd name="connsiteX9" fmla="*/ 32397 w 32433"/>
                  <a:gd name="connsiteY9" fmla="*/ 0 h 6234345"/>
                  <a:gd name="connsiteX0" fmla="*/ 0 w 32400"/>
                  <a:gd name="connsiteY0" fmla="*/ 6234345 h 6234345"/>
                  <a:gd name="connsiteX1" fmla="*/ 3501 w 32400"/>
                  <a:gd name="connsiteY1" fmla="*/ 4740789 h 6234345"/>
                  <a:gd name="connsiteX2" fmla="*/ 7454 w 32400"/>
                  <a:gd name="connsiteY2" fmla="*/ 3509650 h 6234345"/>
                  <a:gd name="connsiteX3" fmla="*/ 10253 w 32400"/>
                  <a:gd name="connsiteY3" fmla="*/ 2837340 h 6234345"/>
                  <a:gd name="connsiteX4" fmla="*/ 14088 w 32400"/>
                  <a:gd name="connsiteY4" fmla="*/ 2485065 h 6234345"/>
                  <a:gd name="connsiteX5" fmla="*/ 23360 w 32400"/>
                  <a:gd name="connsiteY5" fmla="*/ 2473919 h 6234345"/>
                  <a:gd name="connsiteX6" fmla="*/ 25837 w 32400"/>
                  <a:gd name="connsiteY6" fmla="*/ 2177296 h 6234345"/>
                  <a:gd name="connsiteX7" fmla="*/ 30951 w 32400"/>
                  <a:gd name="connsiteY7" fmla="*/ 2177935 h 6234345"/>
                  <a:gd name="connsiteX8" fmla="*/ 32396 w 32400"/>
                  <a:gd name="connsiteY8" fmla="*/ 1497456 h 6234345"/>
                  <a:gd name="connsiteX9" fmla="*/ 32397 w 32400"/>
                  <a:gd name="connsiteY9" fmla="*/ 0 h 6234345"/>
                  <a:gd name="connsiteX0" fmla="*/ 0 w 32396"/>
                  <a:gd name="connsiteY0" fmla="*/ 6226851 h 6226851"/>
                  <a:gd name="connsiteX1" fmla="*/ 3501 w 32396"/>
                  <a:gd name="connsiteY1" fmla="*/ 4733295 h 6226851"/>
                  <a:gd name="connsiteX2" fmla="*/ 7454 w 32396"/>
                  <a:gd name="connsiteY2" fmla="*/ 3502156 h 6226851"/>
                  <a:gd name="connsiteX3" fmla="*/ 10253 w 32396"/>
                  <a:gd name="connsiteY3" fmla="*/ 2829846 h 6226851"/>
                  <a:gd name="connsiteX4" fmla="*/ 14088 w 32396"/>
                  <a:gd name="connsiteY4" fmla="*/ 2477571 h 6226851"/>
                  <a:gd name="connsiteX5" fmla="*/ 23360 w 32396"/>
                  <a:gd name="connsiteY5" fmla="*/ 2466425 h 6226851"/>
                  <a:gd name="connsiteX6" fmla="*/ 25837 w 32396"/>
                  <a:gd name="connsiteY6" fmla="*/ 2169802 h 6226851"/>
                  <a:gd name="connsiteX7" fmla="*/ 30951 w 32396"/>
                  <a:gd name="connsiteY7" fmla="*/ 2170441 h 6226851"/>
                  <a:gd name="connsiteX8" fmla="*/ 32396 w 32396"/>
                  <a:gd name="connsiteY8" fmla="*/ 1489962 h 6226851"/>
                  <a:gd name="connsiteX9" fmla="*/ 32379 w 32396"/>
                  <a:gd name="connsiteY9" fmla="*/ 0 h 6226851"/>
                  <a:gd name="connsiteX0" fmla="*/ 0 w 32396"/>
                  <a:gd name="connsiteY0" fmla="*/ 6234345 h 6234345"/>
                  <a:gd name="connsiteX1" fmla="*/ 3501 w 32396"/>
                  <a:gd name="connsiteY1" fmla="*/ 4740789 h 6234345"/>
                  <a:gd name="connsiteX2" fmla="*/ 7454 w 32396"/>
                  <a:gd name="connsiteY2" fmla="*/ 3509650 h 6234345"/>
                  <a:gd name="connsiteX3" fmla="*/ 10253 w 32396"/>
                  <a:gd name="connsiteY3" fmla="*/ 2837340 h 6234345"/>
                  <a:gd name="connsiteX4" fmla="*/ 14088 w 32396"/>
                  <a:gd name="connsiteY4" fmla="*/ 2485065 h 6234345"/>
                  <a:gd name="connsiteX5" fmla="*/ 23360 w 32396"/>
                  <a:gd name="connsiteY5" fmla="*/ 2473919 h 6234345"/>
                  <a:gd name="connsiteX6" fmla="*/ 25837 w 32396"/>
                  <a:gd name="connsiteY6" fmla="*/ 2177296 h 6234345"/>
                  <a:gd name="connsiteX7" fmla="*/ 30951 w 32396"/>
                  <a:gd name="connsiteY7" fmla="*/ 2177935 h 6234345"/>
                  <a:gd name="connsiteX8" fmla="*/ 32396 w 32396"/>
                  <a:gd name="connsiteY8" fmla="*/ 1497456 h 6234345"/>
                  <a:gd name="connsiteX9" fmla="*/ 32379 w 32396"/>
                  <a:gd name="connsiteY9" fmla="*/ 0 h 6234345"/>
                  <a:gd name="connsiteX0" fmla="*/ 0 w 32396"/>
                  <a:gd name="connsiteY0" fmla="*/ 6211858 h 6211858"/>
                  <a:gd name="connsiteX1" fmla="*/ 3501 w 32396"/>
                  <a:gd name="connsiteY1" fmla="*/ 4718302 h 6211858"/>
                  <a:gd name="connsiteX2" fmla="*/ 7454 w 32396"/>
                  <a:gd name="connsiteY2" fmla="*/ 3487163 h 6211858"/>
                  <a:gd name="connsiteX3" fmla="*/ 10253 w 32396"/>
                  <a:gd name="connsiteY3" fmla="*/ 2814853 h 6211858"/>
                  <a:gd name="connsiteX4" fmla="*/ 14088 w 32396"/>
                  <a:gd name="connsiteY4" fmla="*/ 2462578 h 6211858"/>
                  <a:gd name="connsiteX5" fmla="*/ 23360 w 32396"/>
                  <a:gd name="connsiteY5" fmla="*/ 2451432 h 6211858"/>
                  <a:gd name="connsiteX6" fmla="*/ 25837 w 32396"/>
                  <a:gd name="connsiteY6" fmla="*/ 2154809 h 6211858"/>
                  <a:gd name="connsiteX7" fmla="*/ 30951 w 32396"/>
                  <a:gd name="connsiteY7" fmla="*/ 2155448 h 6211858"/>
                  <a:gd name="connsiteX8" fmla="*/ 32396 w 32396"/>
                  <a:gd name="connsiteY8" fmla="*/ 1474969 h 6211858"/>
                  <a:gd name="connsiteX9" fmla="*/ 32361 w 32396"/>
                  <a:gd name="connsiteY9" fmla="*/ 0 h 6211858"/>
                  <a:gd name="connsiteX0" fmla="*/ 0 w 32433"/>
                  <a:gd name="connsiteY0" fmla="*/ 6211858 h 6211858"/>
                  <a:gd name="connsiteX1" fmla="*/ 3501 w 32433"/>
                  <a:gd name="connsiteY1" fmla="*/ 4718302 h 6211858"/>
                  <a:gd name="connsiteX2" fmla="*/ 7454 w 32433"/>
                  <a:gd name="connsiteY2" fmla="*/ 3487163 h 6211858"/>
                  <a:gd name="connsiteX3" fmla="*/ 10253 w 32433"/>
                  <a:gd name="connsiteY3" fmla="*/ 2814853 h 6211858"/>
                  <a:gd name="connsiteX4" fmla="*/ 14088 w 32433"/>
                  <a:gd name="connsiteY4" fmla="*/ 2462578 h 6211858"/>
                  <a:gd name="connsiteX5" fmla="*/ 23360 w 32433"/>
                  <a:gd name="connsiteY5" fmla="*/ 2451432 h 6211858"/>
                  <a:gd name="connsiteX6" fmla="*/ 25837 w 32433"/>
                  <a:gd name="connsiteY6" fmla="*/ 2154809 h 6211858"/>
                  <a:gd name="connsiteX7" fmla="*/ 30951 w 32433"/>
                  <a:gd name="connsiteY7" fmla="*/ 2155448 h 6211858"/>
                  <a:gd name="connsiteX8" fmla="*/ 32433 w 32433"/>
                  <a:gd name="connsiteY8" fmla="*/ 1467472 h 6211858"/>
                  <a:gd name="connsiteX9" fmla="*/ 32361 w 32433"/>
                  <a:gd name="connsiteY9" fmla="*/ 0 h 6211858"/>
                  <a:gd name="connsiteX0" fmla="*/ 0 w 32415"/>
                  <a:gd name="connsiteY0" fmla="*/ 6211858 h 6211858"/>
                  <a:gd name="connsiteX1" fmla="*/ 3501 w 32415"/>
                  <a:gd name="connsiteY1" fmla="*/ 4718302 h 6211858"/>
                  <a:gd name="connsiteX2" fmla="*/ 7454 w 32415"/>
                  <a:gd name="connsiteY2" fmla="*/ 3487163 h 6211858"/>
                  <a:gd name="connsiteX3" fmla="*/ 10253 w 32415"/>
                  <a:gd name="connsiteY3" fmla="*/ 2814853 h 6211858"/>
                  <a:gd name="connsiteX4" fmla="*/ 14088 w 32415"/>
                  <a:gd name="connsiteY4" fmla="*/ 2462578 h 6211858"/>
                  <a:gd name="connsiteX5" fmla="*/ 23360 w 32415"/>
                  <a:gd name="connsiteY5" fmla="*/ 2451432 h 6211858"/>
                  <a:gd name="connsiteX6" fmla="*/ 25837 w 32415"/>
                  <a:gd name="connsiteY6" fmla="*/ 2154809 h 6211858"/>
                  <a:gd name="connsiteX7" fmla="*/ 30951 w 32415"/>
                  <a:gd name="connsiteY7" fmla="*/ 2155448 h 6211858"/>
                  <a:gd name="connsiteX8" fmla="*/ 32415 w 32415"/>
                  <a:gd name="connsiteY8" fmla="*/ 1474970 h 6211858"/>
                  <a:gd name="connsiteX9" fmla="*/ 32361 w 32415"/>
                  <a:gd name="connsiteY9" fmla="*/ 0 h 6211858"/>
                  <a:gd name="connsiteX0" fmla="*/ 0 w 32415"/>
                  <a:gd name="connsiteY0" fmla="*/ 6241839 h 6241839"/>
                  <a:gd name="connsiteX1" fmla="*/ 3501 w 32415"/>
                  <a:gd name="connsiteY1" fmla="*/ 4748283 h 6241839"/>
                  <a:gd name="connsiteX2" fmla="*/ 7454 w 32415"/>
                  <a:gd name="connsiteY2" fmla="*/ 3517144 h 6241839"/>
                  <a:gd name="connsiteX3" fmla="*/ 10253 w 32415"/>
                  <a:gd name="connsiteY3" fmla="*/ 2844834 h 6241839"/>
                  <a:gd name="connsiteX4" fmla="*/ 14088 w 32415"/>
                  <a:gd name="connsiteY4" fmla="*/ 2492559 h 6241839"/>
                  <a:gd name="connsiteX5" fmla="*/ 23360 w 32415"/>
                  <a:gd name="connsiteY5" fmla="*/ 2481413 h 6241839"/>
                  <a:gd name="connsiteX6" fmla="*/ 25837 w 32415"/>
                  <a:gd name="connsiteY6" fmla="*/ 2184790 h 6241839"/>
                  <a:gd name="connsiteX7" fmla="*/ 30951 w 32415"/>
                  <a:gd name="connsiteY7" fmla="*/ 2185429 h 6241839"/>
                  <a:gd name="connsiteX8" fmla="*/ 32415 w 32415"/>
                  <a:gd name="connsiteY8" fmla="*/ 1504951 h 6241839"/>
                  <a:gd name="connsiteX9" fmla="*/ 32361 w 32415"/>
                  <a:gd name="connsiteY9" fmla="*/ 0 h 6241839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088 w 32415"/>
                  <a:gd name="connsiteY4" fmla="*/ 2485065 h 6234345"/>
                  <a:gd name="connsiteX5" fmla="*/ 23360 w 32415"/>
                  <a:gd name="connsiteY5" fmla="*/ 2473919 h 6234345"/>
                  <a:gd name="connsiteX6" fmla="*/ 25837 w 32415"/>
                  <a:gd name="connsiteY6" fmla="*/ 2177296 h 6234345"/>
                  <a:gd name="connsiteX7" fmla="*/ 30951 w 32415"/>
                  <a:gd name="connsiteY7" fmla="*/ 2177935 h 6234345"/>
                  <a:gd name="connsiteX8" fmla="*/ 32415 w 32415"/>
                  <a:gd name="connsiteY8" fmla="*/ 1497457 h 6234345"/>
                  <a:gd name="connsiteX9" fmla="*/ 32361 w 32415"/>
                  <a:gd name="connsiteY9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088 w 32415"/>
                  <a:gd name="connsiteY4" fmla="*/ 2485065 h 6234345"/>
                  <a:gd name="connsiteX5" fmla="*/ 23360 w 32415"/>
                  <a:gd name="connsiteY5" fmla="*/ 2473919 h 6234345"/>
                  <a:gd name="connsiteX6" fmla="*/ 30951 w 32415"/>
                  <a:gd name="connsiteY6" fmla="*/ 2177935 h 6234345"/>
                  <a:gd name="connsiteX7" fmla="*/ 32415 w 32415"/>
                  <a:gd name="connsiteY7" fmla="*/ 1497457 h 6234345"/>
                  <a:gd name="connsiteX8" fmla="*/ 32361 w 32415"/>
                  <a:gd name="connsiteY8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088 w 32415"/>
                  <a:gd name="connsiteY4" fmla="*/ 2485065 h 6234345"/>
                  <a:gd name="connsiteX5" fmla="*/ 30951 w 32415"/>
                  <a:gd name="connsiteY5" fmla="*/ 2177935 h 6234345"/>
                  <a:gd name="connsiteX6" fmla="*/ 32415 w 32415"/>
                  <a:gd name="connsiteY6" fmla="*/ 1497457 h 6234345"/>
                  <a:gd name="connsiteX7" fmla="*/ 32361 w 32415"/>
                  <a:gd name="connsiteY7" fmla="*/ 0 h 6234345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951 w 35948"/>
                  <a:gd name="connsiteY5" fmla="*/ 2151284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96 w 35948"/>
                  <a:gd name="connsiteY5" fmla="*/ 2368646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96 w 35948"/>
                  <a:gd name="connsiteY5" fmla="*/ 2368646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914 w 35948"/>
                  <a:gd name="connsiteY5" fmla="*/ 2436102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875"/>
                  <a:gd name="connsiteY0" fmla="*/ 6215188 h 6215188"/>
                  <a:gd name="connsiteX1" fmla="*/ 3501 w 35875"/>
                  <a:gd name="connsiteY1" fmla="*/ 4721632 h 6215188"/>
                  <a:gd name="connsiteX2" fmla="*/ 7454 w 35875"/>
                  <a:gd name="connsiteY2" fmla="*/ 3490493 h 6215188"/>
                  <a:gd name="connsiteX3" fmla="*/ 10253 w 35875"/>
                  <a:gd name="connsiteY3" fmla="*/ 2818183 h 6215188"/>
                  <a:gd name="connsiteX4" fmla="*/ 14088 w 35875"/>
                  <a:gd name="connsiteY4" fmla="*/ 2465908 h 6215188"/>
                  <a:gd name="connsiteX5" fmla="*/ 30804 w 35875"/>
                  <a:gd name="connsiteY5" fmla="*/ 2451094 h 6215188"/>
                  <a:gd name="connsiteX6" fmla="*/ 34653 w 35875"/>
                  <a:gd name="connsiteY6" fmla="*/ 1710651 h 6215188"/>
                  <a:gd name="connsiteX7" fmla="*/ 35875 w 35875"/>
                  <a:gd name="connsiteY7" fmla="*/ 0 h 6215188"/>
                  <a:gd name="connsiteX0" fmla="*/ 0 w 35875"/>
                  <a:gd name="connsiteY0" fmla="*/ 6215188 h 6215188"/>
                  <a:gd name="connsiteX1" fmla="*/ 3501 w 35875"/>
                  <a:gd name="connsiteY1" fmla="*/ 4721632 h 6215188"/>
                  <a:gd name="connsiteX2" fmla="*/ 7454 w 35875"/>
                  <a:gd name="connsiteY2" fmla="*/ 3490493 h 6215188"/>
                  <a:gd name="connsiteX3" fmla="*/ 10253 w 35875"/>
                  <a:gd name="connsiteY3" fmla="*/ 2818183 h 6215188"/>
                  <a:gd name="connsiteX4" fmla="*/ 14088 w 35875"/>
                  <a:gd name="connsiteY4" fmla="*/ 2465908 h 6215188"/>
                  <a:gd name="connsiteX5" fmla="*/ 30804 w 35875"/>
                  <a:gd name="connsiteY5" fmla="*/ 2451094 h 6215188"/>
                  <a:gd name="connsiteX6" fmla="*/ 34598 w 35875"/>
                  <a:gd name="connsiteY6" fmla="*/ 1733138 h 6215188"/>
                  <a:gd name="connsiteX7" fmla="*/ 35875 w 35875"/>
                  <a:gd name="connsiteY7" fmla="*/ 0 h 6215188"/>
                  <a:gd name="connsiteX0" fmla="*/ 0 w 35875"/>
                  <a:gd name="connsiteY0" fmla="*/ 6215188 h 6215188"/>
                  <a:gd name="connsiteX1" fmla="*/ 3501 w 35875"/>
                  <a:gd name="connsiteY1" fmla="*/ 4721632 h 6215188"/>
                  <a:gd name="connsiteX2" fmla="*/ 7454 w 35875"/>
                  <a:gd name="connsiteY2" fmla="*/ 3490493 h 6215188"/>
                  <a:gd name="connsiteX3" fmla="*/ 10253 w 35875"/>
                  <a:gd name="connsiteY3" fmla="*/ 2818183 h 6215188"/>
                  <a:gd name="connsiteX4" fmla="*/ 14088 w 35875"/>
                  <a:gd name="connsiteY4" fmla="*/ 2465908 h 6215188"/>
                  <a:gd name="connsiteX5" fmla="*/ 30804 w 35875"/>
                  <a:gd name="connsiteY5" fmla="*/ 2451094 h 6215188"/>
                  <a:gd name="connsiteX6" fmla="*/ 34635 w 35875"/>
                  <a:gd name="connsiteY6" fmla="*/ 1695662 h 6215188"/>
                  <a:gd name="connsiteX7" fmla="*/ 35875 w 35875"/>
                  <a:gd name="connsiteY7" fmla="*/ 0 h 6215188"/>
                  <a:gd name="connsiteX0" fmla="*/ 0 w 34635"/>
                  <a:gd name="connsiteY0" fmla="*/ 4519526 h 4519526"/>
                  <a:gd name="connsiteX1" fmla="*/ 3501 w 34635"/>
                  <a:gd name="connsiteY1" fmla="*/ 3025970 h 4519526"/>
                  <a:gd name="connsiteX2" fmla="*/ 7454 w 34635"/>
                  <a:gd name="connsiteY2" fmla="*/ 1794831 h 4519526"/>
                  <a:gd name="connsiteX3" fmla="*/ 10253 w 34635"/>
                  <a:gd name="connsiteY3" fmla="*/ 1122521 h 4519526"/>
                  <a:gd name="connsiteX4" fmla="*/ 14088 w 34635"/>
                  <a:gd name="connsiteY4" fmla="*/ 770246 h 4519526"/>
                  <a:gd name="connsiteX5" fmla="*/ 30804 w 34635"/>
                  <a:gd name="connsiteY5" fmla="*/ 755432 h 4519526"/>
                  <a:gd name="connsiteX6" fmla="*/ 34635 w 34635"/>
                  <a:gd name="connsiteY6" fmla="*/ 0 h 4519526"/>
                  <a:gd name="connsiteX0" fmla="*/ 0 w 34653"/>
                  <a:gd name="connsiteY0" fmla="*/ 4512032 h 4512032"/>
                  <a:gd name="connsiteX1" fmla="*/ 3501 w 34653"/>
                  <a:gd name="connsiteY1" fmla="*/ 3018476 h 4512032"/>
                  <a:gd name="connsiteX2" fmla="*/ 7454 w 34653"/>
                  <a:gd name="connsiteY2" fmla="*/ 1787337 h 4512032"/>
                  <a:gd name="connsiteX3" fmla="*/ 10253 w 34653"/>
                  <a:gd name="connsiteY3" fmla="*/ 1115027 h 4512032"/>
                  <a:gd name="connsiteX4" fmla="*/ 14088 w 34653"/>
                  <a:gd name="connsiteY4" fmla="*/ 762752 h 4512032"/>
                  <a:gd name="connsiteX5" fmla="*/ 30804 w 34653"/>
                  <a:gd name="connsiteY5" fmla="*/ 747938 h 4512032"/>
                  <a:gd name="connsiteX6" fmla="*/ 34653 w 34653"/>
                  <a:gd name="connsiteY6" fmla="*/ 0 h 4512032"/>
                  <a:gd name="connsiteX0" fmla="*/ 0 w 31152"/>
                  <a:gd name="connsiteY0" fmla="*/ 3018476 h 3018476"/>
                  <a:gd name="connsiteX1" fmla="*/ 3953 w 31152"/>
                  <a:gd name="connsiteY1" fmla="*/ 1787337 h 3018476"/>
                  <a:gd name="connsiteX2" fmla="*/ 6752 w 31152"/>
                  <a:gd name="connsiteY2" fmla="*/ 1115027 h 3018476"/>
                  <a:gd name="connsiteX3" fmla="*/ 10587 w 31152"/>
                  <a:gd name="connsiteY3" fmla="*/ 762752 h 3018476"/>
                  <a:gd name="connsiteX4" fmla="*/ 27303 w 31152"/>
                  <a:gd name="connsiteY4" fmla="*/ 747938 h 3018476"/>
                  <a:gd name="connsiteX5" fmla="*/ 31152 w 31152"/>
                  <a:gd name="connsiteY5" fmla="*/ 0 h 3018476"/>
                  <a:gd name="connsiteX0" fmla="*/ 0 w 27199"/>
                  <a:gd name="connsiteY0" fmla="*/ 1787337 h 1787337"/>
                  <a:gd name="connsiteX1" fmla="*/ 2799 w 27199"/>
                  <a:gd name="connsiteY1" fmla="*/ 1115027 h 1787337"/>
                  <a:gd name="connsiteX2" fmla="*/ 6634 w 27199"/>
                  <a:gd name="connsiteY2" fmla="*/ 762752 h 1787337"/>
                  <a:gd name="connsiteX3" fmla="*/ 23350 w 27199"/>
                  <a:gd name="connsiteY3" fmla="*/ 747938 h 1787337"/>
                  <a:gd name="connsiteX4" fmla="*/ 27199 w 27199"/>
                  <a:gd name="connsiteY4" fmla="*/ 0 h 1787337"/>
                  <a:gd name="connsiteX0" fmla="*/ 0 w 24400"/>
                  <a:gd name="connsiteY0" fmla="*/ 1115027 h 1115027"/>
                  <a:gd name="connsiteX1" fmla="*/ 3835 w 24400"/>
                  <a:gd name="connsiteY1" fmla="*/ 762752 h 1115027"/>
                  <a:gd name="connsiteX2" fmla="*/ 20551 w 24400"/>
                  <a:gd name="connsiteY2" fmla="*/ 747938 h 1115027"/>
                  <a:gd name="connsiteX3" fmla="*/ 24400 w 24400"/>
                  <a:gd name="connsiteY3" fmla="*/ 0 h 1115027"/>
                  <a:gd name="connsiteX0" fmla="*/ 0 w 20565"/>
                  <a:gd name="connsiteY0" fmla="*/ 762752 h 762751"/>
                  <a:gd name="connsiteX1" fmla="*/ 16716 w 20565"/>
                  <a:gd name="connsiteY1" fmla="*/ 747938 h 762751"/>
                  <a:gd name="connsiteX2" fmla="*/ 20565 w 20565"/>
                  <a:gd name="connsiteY2" fmla="*/ 0 h 762751"/>
                  <a:gd name="connsiteX0" fmla="*/ 0 w 17979"/>
                  <a:gd name="connsiteY0" fmla="*/ 755257 h 755257"/>
                  <a:gd name="connsiteX1" fmla="*/ 14130 w 17979"/>
                  <a:gd name="connsiteY1" fmla="*/ 747938 h 755257"/>
                  <a:gd name="connsiteX2" fmla="*/ 17979 w 17979"/>
                  <a:gd name="connsiteY2" fmla="*/ 0 h 755257"/>
                  <a:gd name="connsiteX0" fmla="*/ 0 w 18071"/>
                  <a:gd name="connsiteY0" fmla="*/ 755257 h 755257"/>
                  <a:gd name="connsiteX1" fmla="*/ 14222 w 18071"/>
                  <a:gd name="connsiteY1" fmla="*/ 747938 h 755257"/>
                  <a:gd name="connsiteX2" fmla="*/ 18071 w 18071"/>
                  <a:gd name="connsiteY2" fmla="*/ 0 h 755257"/>
                  <a:gd name="connsiteX0" fmla="*/ 0 w 18016"/>
                  <a:gd name="connsiteY0" fmla="*/ 755257 h 755257"/>
                  <a:gd name="connsiteX1" fmla="*/ 14167 w 18016"/>
                  <a:gd name="connsiteY1" fmla="*/ 747938 h 755257"/>
                  <a:gd name="connsiteX2" fmla="*/ 18016 w 18016"/>
                  <a:gd name="connsiteY2" fmla="*/ 0 h 755257"/>
                  <a:gd name="connsiteX0" fmla="*/ 0 w 18053"/>
                  <a:gd name="connsiteY0" fmla="*/ 762751 h 762751"/>
                  <a:gd name="connsiteX1" fmla="*/ 14204 w 18053"/>
                  <a:gd name="connsiteY1" fmla="*/ 747938 h 762751"/>
                  <a:gd name="connsiteX2" fmla="*/ 18053 w 18053"/>
                  <a:gd name="connsiteY2" fmla="*/ 0 h 762751"/>
                  <a:gd name="connsiteX0" fmla="*/ 0 w 18053"/>
                  <a:gd name="connsiteY0" fmla="*/ 755257 h 755257"/>
                  <a:gd name="connsiteX1" fmla="*/ 14204 w 18053"/>
                  <a:gd name="connsiteY1" fmla="*/ 747938 h 755257"/>
                  <a:gd name="connsiteX2" fmla="*/ 18053 w 18053"/>
                  <a:gd name="connsiteY2" fmla="*/ 0 h 755257"/>
                  <a:gd name="connsiteX0" fmla="*/ 0 w 17998"/>
                  <a:gd name="connsiteY0" fmla="*/ 762751 h 762751"/>
                  <a:gd name="connsiteX1" fmla="*/ 14149 w 17998"/>
                  <a:gd name="connsiteY1" fmla="*/ 747938 h 762751"/>
                  <a:gd name="connsiteX2" fmla="*/ 17998 w 17998"/>
                  <a:gd name="connsiteY2" fmla="*/ 0 h 76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98" h="762751">
                    <a:moveTo>
                      <a:pt x="0" y="762751"/>
                    </a:moveTo>
                    <a:lnTo>
                      <a:pt x="14149" y="747938"/>
                    </a:lnTo>
                    <a:cubicBezTo>
                      <a:pt x="15414" y="745974"/>
                      <a:pt x="17375" y="788970"/>
                      <a:pt x="17998" y="0"/>
                    </a:cubicBezTo>
                  </a:path>
                </a:pathLst>
              </a:custGeom>
              <a:ln w="38100" cmpd="sng">
                <a:solidFill>
                  <a:srgbClr val="C00000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6034407" y="2343167"/>
                <a:ext cx="677261" cy="2328004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5656336"/>
                  <a:gd name="connsiteX1" fmla="*/ 50618 w 1573374"/>
                  <a:gd name="connsiteY1" fmla="*/ 3829072 h 5656336"/>
                  <a:gd name="connsiteX2" fmla="*/ 1573344 w 1573374"/>
                  <a:gd name="connsiteY2" fmla="*/ 5656336 h 5656336"/>
                  <a:gd name="connsiteX0" fmla="*/ 0 w 50617"/>
                  <a:gd name="connsiteY0" fmla="*/ 0 h 3829072"/>
                  <a:gd name="connsiteX1" fmla="*/ 50618 w 50617"/>
                  <a:gd name="connsiteY1" fmla="*/ 3829072 h 3829072"/>
                  <a:gd name="connsiteX0" fmla="*/ 2712866 w 2712866"/>
                  <a:gd name="connsiteY0" fmla="*/ 0 h 6015014"/>
                  <a:gd name="connsiteX1" fmla="*/ 0 w 2712866"/>
                  <a:gd name="connsiteY1" fmla="*/ 6015014 h 6015014"/>
                  <a:gd name="connsiteX0" fmla="*/ 2746567 w 2746567"/>
                  <a:gd name="connsiteY0" fmla="*/ 0 h 6039362"/>
                  <a:gd name="connsiteX1" fmla="*/ 0 w 2746567"/>
                  <a:gd name="connsiteY1" fmla="*/ 6039362 h 6039362"/>
                  <a:gd name="connsiteX0" fmla="*/ 2815868 w 2815868"/>
                  <a:gd name="connsiteY0" fmla="*/ 0 h 6033191"/>
                  <a:gd name="connsiteX1" fmla="*/ 0 w 2815868"/>
                  <a:gd name="connsiteY1" fmla="*/ 6033191 h 6033191"/>
                  <a:gd name="connsiteX0" fmla="*/ 2815868 w 2815868"/>
                  <a:gd name="connsiteY0" fmla="*/ 0 h 6033191"/>
                  <a:gd name="connsiteX1" fmla="*/ 0 w 2815868"/>
                  <a:gd name="connsiteY1" fmla="*/ 6033191 h 603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868" h="6033191">
                    <a:moveTo>
                      <a:pt x="2815868" y="0"/>
                    </a:moveTo>
                    <a:lnTo>
                      <a:pt x="0" y="6033191"/>
                    </a:lnTo>
                  </a:path>
                </a:pathLst>
              </a:custGeom>
              <a:ln w="38100" cmpd="sng">
                <a:solidFill>
                  <a:srgbClr val="C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86992" y="1512608"/>
              <a:ext cx="6745337" cy="5249667"/>
              <a:chOff x="1383549" y="1512608"/>
              <a:chExt cx="6745337" cy="5249667"/>
            </a:xfrm>
          </p:grpSpPr>
          <p:sp>
            <p:nvSpPr>
              <p:cNvPr id="40" name="TextBox 39"/>
              <p:cNvSpPr txBox="1"/>
              <p:nvPr/>
            </p:nvSpPr>
            <p:spPr>
              <a:xfrm rot="16200000">
                <a:off x="2967307" y="6496617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6200000">
                <a:off x="4092011" y="1631216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6200000">
                <a:off x="4485631" y="6318655"/>
                <a:ext cx="72412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RID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7186811">
                <a:off x="5354779" y="6323267"/>
                <a:ext cx="72412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RID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6200000">
                <a:off x="6586528" y="6453023"/>
                <a:ext cx="4565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UPRR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8840181">
                <a:off x="1243158" y="4676447"/>
                <a:ext cx="1175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SWS &amp; NS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759213">
                <a:off x="1383549" y="2639051"/>
                <a:ext cx="3664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BRC</a:t>
                </a: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7481295" y="5223629"/>
                <a:ext cx="647591" cy="295018"/>
                <a:chOff x="7481295" y="5223629"/>
                <a:chExt cx="647591" cy="295018"/>
              </a:xfrm>
            </p:grpSpPr>
            <p:sp>
              <p:nvSpPr>
                <p:cNvPr id="53" name="TextBox 52"/>
                <p:cNvSpPr txBox="1"/>
                <p:nvPr/>
              </p:nvSpPr>
              <p:spPr>
                <a:xfrm rot="989653">
                  <a:off x="7481295" y="5223629"/>
                  <a:ext cx="3281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Arial Black" panose="020B0A04020102020204" pitchFamily="34" charset="0"/>
                    </a:rPr>
                    <a:t>BRC</a:t>
                  </a: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 rot="1932984">
                  <a:off x="7756976" y="5364759"/>
                  <a:ext cx="37191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000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Arial Black" panose="020B0A04020102020204" pitchFamily="34" charset="0"/>
                    </a:rPr>
                    <a:t>&amp; NS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 rot="16200000">
                <a:off x="6071814" y="1865217"/>
                <a:ext cx="835325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NS &amp; Metra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7168538">
                <a:off x="6660677" y="1809271"/>
                <a:ext cx="74721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RID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2754361">
                <a:off x="7620759" y="1759643"/>
                <a:ext cx="22384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NS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200000">
                <a:off x="2079338" y="1632212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6200000">
                <a:off x="3533989" y="6491361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953272" y="1483743"/>
              <a:ext cx="6802132" cy="5313871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051920" y="5317583"/>
              <a:ext cx="1408070" cy="1384995"/>
              <a:chOff x="1297765" y="5269815"/>
              <a:chExt cx="1408070" cy="1384995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297765" y="5269815"/>
                <a:ext cx="1408070" cy="13849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u="sng" dirty="0">
                    <a:latin typeface="Arial Narrow" panose="020B0606020202030204" pitchFamily="34" charset="0"/>
                  </a:rPr>
                  <a:t>Railroad Operations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CSX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BRC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NS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UP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Metra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Amtrak</a:t>
                </a: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1413205" y="5592642"/>
                <a:ext cx="454974" cy="0"/>
              </a:xfrm>
              <a:prstGeom prst="line">
                <a:avLst/>
              </a:prstGeom>
              <a:ln w="38100" cmpd="sng">
                <a:solidFill>
                  <a:srgbClr val="0070C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413205" y="5778496"/>
                <a:ext cx="454974" cy="0"/>
              </a:xfrm>
              <a:prstGeom prst="line">
                <a:avLst/>
              </a:prstGeom>
              <a:ln w="38100" cmpd="sng">
                <a:solidFill>
                  <a:srgbClr val="00B05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413205" y="5961647"/>
                <a:ext cx="454974" cy="0"/>
              </a:xfrm>
              <a:prstGeom prst="line">
                <a:avLst/>
              </a:prstGeom>
              <a:ln w="38100" cmpd="sng">
                <a:solidFill>
                  <a:srgbClr val="00206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413205" y="6147654"/>
                <a:ext cx="454974" cy="0"/>
              </a:xfrm>
              <a:prstGeom prst="line">
                <a:avLst/>
              </a:prstGeom>
              <a:ln w="38100" cmpd="sng">
                <a:solidFill>
                  <a:srgbClr val="FFCC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413205" y="6333508"/>
                <a:ext cx="454974" cy="0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413205" y="6516659"/>
                <a:ext cx="454974" cy="0"/>
              </a:xfrm>
              <a:prstGeom prst="line">
                <a:avLst/>
              </a:prstGeom>
              <a:ln w="38100" cmpd="sng">
                <a:solidFill>
                  <a:srgbClr val="FF00FF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/>
          <p:cNvGrpSpPr/>
          <p:nvPr/>
        </p:nvGrpSpPr>
        <p:grpSpPr>
          <a:xfrm>
            <a:off x="1422403" y="1638276"/>
            <a:ext cx="7058628" cy="1602217"/>
            <a:chOff x="50803" y="2001612"/>
            <a:chExt cx="7058628" cy="1602217"/>
          </a:xfrm>
        </p:grpSpPr>
        <p:grpSp>
          <p:nvGrpSpPr>
            <p:cNvPr id="130" name="Group 129"/>
            <p:cNvGrpSpPr/>
            <p:nvPr/>
          </p:nvGrpSpPr>
          <p:grpSpPr>
            <a:xfrm>
              <a:off x="5018560" y="2001612"/>
              <a:ext cx="2090871" cy="724714"/>
              <a:chOff x="3908539" y="2001612"/>
              <a:chExt cx="2090871" cy="724714"/>
            </a:xfrm>
          </p:grpSpPr>
          <p:sp>
            <p:nvSpPr>
              <p:cNvPr id="134" name="TextBox 133"/>
              <p:cNvSpPr txBox="1"/>
              <p:nvPr/>
            </p:nvSpPr>
            <p:spPr>
              <a:xfrm rot="19800000">
                <a:off x="4259946" y="2001612"/>
                <a:ext cx="1739464" cy="3447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GS19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71st St Grade Separation</a:t>
                </a: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908539" y="2360566"/>
                <a:ext cx="365760" cy="365760"/>
              </a:xfrm>
              <a:prstGeom prst="ellipse">
                <a:avLst/>
              </a:prstGeom>
              <a:solidFill>
                <a:srgbClr val="FFFF00">
                  <a:alpha val="15000"/>
                </a:srgbClr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50803" y="3078446"/>
              <a:ext cx="2187483" cy="525383"/>
              <a:chOff x="50803" y="3078446"/>
              <a:chExt cx="2187483" cy="525383"/>
            </a:xfrm>
          </p:grpSpPr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BE0A1A0D-7484-4D49-A18D-979C301AD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596" r="76289" b="75236"/>
              <a:stretch/>
            </p:blipFill>
            <p:spPr>
              <a:xfrm>
                <a:off x="1230751" y="3078446"/>
                <a:ext cx="1007535" cy="500964"/>
              </a:xfrm>
              <a:prstGeom prst="rect">
                <a:avLst/>
              </a:prstGeom>
            </p:spPr>
          </p:pic>
          <p:sp>
            <p:nvSpPr>
              <p:cNvPr id="133" name="TextBox 132"/>
              <p:cNvSpPr txBox="1"/>
              <p:nvPr/>
            </p:nvSpPr>
            <p:spPr>
              <a:xfrm>
                <a:off x="50803" y="3172942"/>
                <a:ext cx="109158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2800" dirty="0">
                    <a:latin typeface="Arial Black" panose="020B0A04020102020204" pitchFamily="34" charset="0"/>
                  </a:rPr>
                  <a:t>GS19</a:t>
                </a:r>
              </a:p>
            </p:txBody>
          </p:sp>
        </p:grpSp>
      </p:grpSp>
      <p:sp>
        <p:nvSpPr>
          <p:cNvPr id="136" name="TextBox 135"/>
          <p:cNvSpPr txBox="1"/>
          <p:nvPr/>
        </p:nvSpPr>
        <p:spPr>
          <a:xfrm rot="16200000">
            <a:off x="2373712" y="1617014"/>
            <a:ext cx="1380141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latin typeface="Arial Narrow" panose="020B0606020202030204" pitchFamily="34" charset="0"/>
              </a:rPr>
              <a:t>Design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rial Narrow" panose="020B0606020202030204" pitchFamily="34" charset="0"/>
              </a:rPr>
              <a:t>Construction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297455" y="5383179"/>
            <a:ext cx="3353093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0" rIns="0" bIns="0" rtlCol="0">
            <a:spAutoFit/>
          </a:bodyPr>
          <a:lstStyle/>
          <a:p>
            <a:r>
              <a:rPr lang="en-US" b="1" i="1" dirty="0">
                <a:solidFill>
                  <a:srgbClr val="003386"/>
                </a:solidFill>
                <a:latin typeface="Arial Narrow" panose="020B0606020202030204" pitchFamily="34" charset="0"/>
              </a:rPr>
              <a:t>The CREATE Partners will seek future funding to finish construction of P2 and EW2.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1422403" y="2423110"/>
            <a:ext cx="5468749" cy="1396738"/>
            <a:chOff x="50803" y="2786446"/>
            <a:chExt cx="5468749" cy="1396738"/>
          </a:xfrm>
        </p:grpSpPr>
        <p:grpSp>
          <p:nvGrpSpPr>
            <p:cNvPr id="139" name="Group 138"/>
            <p:cNvGrpSpPr/>
            <p:nvPr/>
          </p:nvGrpSpPr>
          <p:grpSpPr>
            <a:xfrm>
              <a:off x="3781386" y="2786446"/>
              <a:ext cx="1738166" cy="1154279"/>
              <a:chOff x="2671365" y="2786446"/>
              <a:chExt cx="1738166" cy="1154279"/>
            </a:xfrm>
          </p:grpSpPr>
          <p:sp>
            <p:nvSpPr>
              <p:cNvPr id="143" name="TextBox 142"/>
              <p:cNvSpPr txBox="1"/>
              <p:nvPr/>
            </p:nvSpPr>
            <p:spPr>
              <a:xfrm rot="19800000">
                <a:off x="2671365" y="3596015"/>
                <a:ext cx="1260790" cy="3447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P3</a:t>
                </a:r>
              </a:p>
              <a:p>
                <a:pPr algn="r"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Forest Hill Flyover</a:t>
                </a:r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3769451" y="2786446"/>
                <a:ext cx="640080" cy="640080"/>
              </a:xfrm>
              <a:prstGeom prst="ellipse">
                <a:avLst/>
              </a:prstGeom>
              <a:solidFill>
                <a:srgbClr val="FFFF00">
                  <a:alpha val="15000"/>
                </a:srgbClr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50803" y="3662183"/>
              <a:ext cx="2187483" cy="521001"/>
              <a:chOff x="50803" y="3662183"/>
              <a:chExt cx="2187483" cy="521001"/>
            </a:xfrm>
          </p:grpSpPr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BE0A1A0D-7484-4D49-A18D-979C301AD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596" r="76289" b="75236"/>
              <a:stretch/>
            </p:blipFill>
            <p:spPr>
              <a:xfrm>
                <a:off x="1230751" y="3662183"/>
                <a:ext cx="1007535" cy="500964"/>
              </a:xfrm>
              <a:prstGeom prst="rect">
                <a:avLst/>
              </a:prstGeom>
            </p:spPr>
          </p:pic>
          <p:sp>
            <p:nvSpPr>
              <p:cNvPr id="142" name="TextBox 141"/>
              <p:cNvSpPr txBox="1"/>
              <p:nvPr/>
            </p:nvSpPr>
            <p:spPr>
              <a:xfrm>
                <a:off x="50803" y="3752297"/>
                <a:ext cx="109158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2800" dirty="0">
                    <a:latin typeface="Arial Black" panose="020B0A04020102020204" pitchFamily="34" charset="0"/>
                  </a:rPr>
                  <a:t>P3</a:t>
                </a:r>
              </a:p>
            </p:txBody>
          </p:sp>
        </p:grpSp>
      </p:grpSp>
      <p:grpSp>
        <p:nvGrpSpPr>
          <p:cNvPr id="145" name="Group 144"/>
          <p:cNvGrpSpPr/>
          <p:nvPr/>
        </p:nvGrpSpPr>
        <p:grpSpPr>
          <a:xfrm>
            <a:off x="1422403" y="2406889"/>
            <a:ext cx="7665442" cy="2004792"/>
            <a:chOff x="50803" y="2770225"/>
            <a:chExt cx="7665442" cy="2004792"/>
          </a:xfrm>
        </p:grpSpPr>
        <p:grpSp>
          <p:nvGrpSpPr>
            <p:cNvPr id="146" name="Group 145"/>
            <p:cNvGrpSpPr/>
            <p:nvPr/>
          </p:nvGrpSpPr>
          <p:grpSpPr>
            <a:xfrm>
              <a:off x="5517233" y="2770225"/>
              <a:ext cx="2199012" cy="1275350"/>
              <a:chOff x="4407212" y="2770225"/>
              <a:chExt cx="2199012" cy="1275350"/>
            </a:xfrm>
          </p:grpSpPr>
          <p:sp>
            <p:nvSpPr>
              <p:cNvPr id="150" name="TextBox 149"/>
              <p:cNvSpPr txBox="1"/>
              <p:nvPr/>
            </p:nvSpPr>
            <p:spPr>
              <a:xfrm rot="19800000">
                <a:off x="4407212" y="3577755"/>
                <a:ext cx="1545942" cy="467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P2</a:t>
                </a:r>
              </a:p>
              <a:p>
                <a:pPr algn="r"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Rock Island Connector</a:t>
                </a:r>
              </a:p>
              <a:p>
                <a:pPr algn="r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FF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(untangles Belt Junction)</a:t>
                </a: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691824" y="2770225"/>
                <a:ext cx="914400" cy="548640"/>
              </a:xfrm>
              <a:prstGeom prst="ellipse">
                <a:avLst/>
              </a:prstGeom>
              <a:solidFill>
                <a:srgbClr val="FFFF00">
                  <a:alpha val="15000"/>
                </a:srgbClr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50803" y="4249306"/>
              <a:ext cx="1641381" cy="525711"/>
              <a:chOff x="50803" y="4249306"/>
              <a:chExt cx="1641381" cy="525711"/>
            </a:xfrm>
          </p:grpSpPr>
          <p:pic>
            <p:nvPicPr>
              <p:cNvPr id="148" name="Picture 147">
                <a:extLst>
                  <a:ext uri="{FF2B5EF4-FFF2-40B4-BE49-F238E27FC236}">
                    <a16:creationId xmlns:a16="http://schemas.microsoft.com/office/drawing/2014/main" id="{BE0A1A0D-7484-4D49-A18D-979C301AD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596" r="86108" b="75236"/>
              <a:stretch/>
            </p:blipFill>
            <p:spPr>
              <a:xfrm>
                <a:off x="1230752" y="4249306"/>
                <a:ext cx="461432" cy="500964"/>
              </a:xfrm>
              <a:prstGeom prst="rect">
                <a:avLst/>
              </a:prstGeom>
            </p:spPr>
          </p:pic>
          <p:sp>
            <p:nvSpPr>
              <p:cNvPr id="149" name="TextBox 148"/>
              <p:cNvSpPr txBox="1"/>
              <p:nvPr/>
            </p:nvSpPr>
            <p:spPr>
              <a:xfrm>
                <a:off x="50803" y="4344130"/>
                <a:ext cx="109158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2800" dirty="0">
                    <a:latin typeface="Arial Black" panose="020B0A04020102020204" pitchFamily="34" charset="0"/>
                  </a:rPr>
                  <a:t>P2</a:t>
                </a:r>
              </a:p>
            </p:txBody>
          </p:sp>
        </p:grpSp>
      </p:grpSp>
      <p:grpSp>
        <p:nvGrpSpPr>
          <p:cNvPr id="152" name="Group 151"/>
          <p:cNvGrpSpPr/>
          <p:nvPr/>
        </p:nvGrpSpPr>
        <p:grpSpPr>
          <a:xfrm>
            <a:off x="1422403" y="3155802"/>
            <a:ext cx="8897870" cy="1852326"/>
            <a:chOff x="50803" y="3519138"/>
            <a:chExt cx="8897870" cy="1852326"/>
          </a:xfrm>
        </p:grpSpPr>
        <p:grpSp>
          <p:nvGrpSpPr>
            <p:cNvPr id="153" name="Group 152"/>
            <p:cNvGrpSpPr/>
            <p:nvPr/>
          </p:nvGrpSpPr>
          <p:grpSpPr>
            <a:xfrm>
              <a:off x="7231355" y="3519138"/>
              <a:ext cx="1717318" cy="1645920"/>
              <a:chOff x="6121334" y="3519138"/>
              <a:chExt cx="1717318" cy="1645920"/>
            </a:xfrm>
          </p:grpSpPr>
          <p:sp>
            <p:nvSpPr>
              <p:cNvPr id="157" name="TextBox 156"/>
              <p:cNvSpPr txBox="1"/>
              <p:nvPr/>
            </p:nvSpPr>
            <p:spPr>
              <a:xfrm rot="19800000">
                <a:off x="6782678" y="3797513"/>
                <a:ext cx="1055974" cy="517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EW2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80th St Junction Reconfiguration</a:t>
                </a:r>
              </a:p>
            </p:txBody>
          </p:sp>
          <p:sp>
            <p:nvSpPr>
              <p:cNvPr id="158" name="Oval 157"/>
              <p:cNvSpPr/>
              <p:nvPr/>
            </p:nvSpPr>
            <p:spPr>
              <a:xfrm rot="4574152">
                <a:off x="5618414" y="4022058"/>
                <a:ext cx="1645920" cy="640080"/>
              </a:xfrm>
              <a:prstGeom prst="ellipse">
                <a:avLst/>
              </a:prstGeom>
              <a:solidFill>
                <a:srgbClr val="FFFF00">
                  <a:alpha val="15000"/>
                </a:srgbClr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50803" y="4833342"/>
              <a:ext cx="1617133" cy="538122"/>
              <a:chOff x="50803" y="4833342"/>
              <a:chExt cx="1617133" cy="538122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BE0A1A0D-7484-4D49-A18D-979C301AD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596" r="86544" b="75236"/>
              <a:stretch/>
            </p:blipFill>
            <p:spPr>
              <a:xfrm>
                <a:off x="1230751" y="4833342"/>
                <a:ext cx="437185" cy="500964"/>
              </a:xfrm>
              <a:prstGeom prst="rect">
                <a:avLst/>
              </a:prstGeom>
            </p:spPr>
          </p:pic>
          <p:sp>
            <p:nvSpPr>
              <p:cNvPr id="156" name="TextBox 155"/>
              <p:cNvSpPr txBox="1"/>
              <p:nvPr/>
            </p:nvSpPr>
            <p:spPr>
              <a:xfrm>
                <a:off x="50803" y="4940577"/>
                <a:ext cx="109158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2800" dirty="0">
                    <a:latin typeface="Arial Black" panose="020B0A04020102020204" pitchFamily="34" charset="0"/>
                  </a:rPr>
                  <a:t>EW2</a:t>
                </a:r>
              </a:p>
            </p:txBody>
          </p:sp>
        </p:grpSp>
      </p:grpSp>
      <p:sp>
        <p:nvSpPr>
          <p:cNvPr id="159" name="Rectangle 158"/>
          <p:cNvSpPr/>
          <p:nvPr/>
        </p:nvSpPr>
        <p:spPr>
          <a:xfrm>
            <a:off x="1439337" y="2737551"/>
            <a:ext cx="2194560" cy="1097280"/>
          </a:xfrm>
          <a:prstGeom prst="rect">
            <a:avLst/>
          </a:prstGeom>
          <a:solidFill>
            <a:srgbClr val="FFFF00">
              <a:alpha val="15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EATE 75th PPT foo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6440563"/>
            <a:ext cx="9144000" cy="2964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F7D0B4-3AAA-462B-9F56-BA72AEF78851}"/>
              </a:ext>
            </a:extLst>
          </p:cNvPr>
          <p:cNvSpPr txBox="1"/>
          <p:nvPr/>
        </p:nvSpPr>
        <p:spPr>
          <a:xfrm>
            <a:off x="2395251" y="165532"/>
            <a:ext cx="7454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386"/>
                </a:solidFill>
                <a:latin typeface="Arial Black" panose="020B0A04020102020204" pitchFamily="34" charset="0"/>
              </a:rPr>
              <a:t>P3 - </a:t>
            </a:r>
            <a:r>
              <a:rPr lang="en-US" sz="2800" b="1" dirty="0">
                <a:solidFill>
                  <a:srgbClr val="003386"/>
                </a:solidFill>
                <a:latin typeface="Arial Black" panose="020B0A04020102020204" pitchFamily="34" charset="0"/>
              </a:rPr>
              <a:t>Forest Hill Flyover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C3BAB-6090-471B-813D-92042F65A186}"/>
              </a:ext>
            </a:extLst>
          </p:cNvPr>
          <p:cNvSpPr txBox="1"/>
          <p:nvPr/>
        </p:nvSpPr>
        <p:spPr>
          <a:xfrm>
            <a:off x="597195" y="1139459"/>
            <a:ext cx="506317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Construct bridge to carry north-south CSX tracks over east-west tracks at 75</a:t>
            </a:r>
            <a:r>
              <a:rPr lang="en-US" sz="2200" baseline="30000" dirty="0">
                <a:latin typeface="Franklin Gothic Book" panose="020B0503020102020204" pitchFamily="34" charset="0"/>
              </a:rPr>
              <a:t>th</a:t>
            </a:r>
            <a:r>
              <a:rPr lang="en-US" sz="2200" dirty="0">
                <a:latin typeface="Franklin Gothic Book" panose="020B0503020102020204" pitchFamily="34" charset="0"/>
              </a:rPr>
              <a:t> Street and over roadway at 71</a:t>
            </a:r>
            <a:r>
              <a:rPr lang="en-US" sz="2200" baseline="30000" dirty="0">
                <a:latin typeface="Franklin Gothic Book" panose="020B0503020102020204" pitchFamily="34" charset="0"/>
              </a:rPr>
              <a:t>st</a:t>
            </a:r>
            <a:r>
              <a:rPr lang="en-US" sz="2200" dirty="0">
                <a:latin typeface="Franklin Gothic Book" panose="020B0503020102020204" pitchFamily="34" charset="0"/>
              </a:rPr>
              <a:t> Street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Bridge extends from 68</a:t>
            </a:r>
            <a:r>
              <a:rPr lang="en-US" sz="2200" baseline="30000" dirty="0">
                <a:latin typeface="Franklin Gothic Book" panose="020B0503020102020204" pitchFamily="34" charset="0"/>
              </a:rPr>
              <a:t>th</a:t>
            </a:r>
            <a:r>
              <a:rPr lang="en-US" sz="2200" dirty="0">
                <a:latin typeface="Franklin Gothic Book" panose="020B0503020102020204" pitchFamily="34" charset="0"/>
              </a:rPr>
              <a:t> Street to 79</a:t>
            </a:r>
            <a:r>
              <a:rPr lang="en-US" sz="2200" baseline="30000" dirty="0">
                <a:latin typeface="Franklin Gothic Book" panose="020B0503020102020204" pitchFamily="34" charset="0"/>
              </a:rPr>
              <a:t>th</a:t>
            </a:r>
            <a:r>
              <a:rPr lang="en-US" sz="2200" dirty="0">
                <a:latin typeface="Franklin Gothic Book" panose="020B0503020102020204" pitchFamily="34" charset="0"/>
              </a:rPr>
              <a:t> Street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8328DB-1ED1-406B-90DD-98D367768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0123" y="181262"/>
            <a:ext cx="1030837" cy="76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C07CA0-16F1-4A21-9FED-D7A7DCAF8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774" y="204979"/>
            <a:ext cx="719375" cy="717467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DA854A7F-0F70-4983-9B38-738C5D914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03"/>
          <a:stretch/>
        </p:blipFill>
        <p:spPr>
          <a:xfrm>
            <a:off x="610517" y="3512955"/>
            <a:ext cx="10961785" cy="3354148"/>
          </a:xfr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23257" r="2680" b="24960"/>
          <a:stretch/>
        </p:blipFill>
        <p:spPr bwMode="auto">
          <a:xfrm>
            <a:off x="5573857" y="1067808"/>
            <a:ext cx="5998444" cy="240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CF394-686C-4A8C-8C98-E120A9B4B145}"/>
              </a:ext>
            </a:extLst>
          </p:cNvPr>
          <p:cNvSpPr txBox="1"/>
          <p:nvPr/>
        </p:nvSpPr>
        <p:spPr>
          <a:xfrm>
            <a:off x="7998487" y="1067808"/>
            <a:ext cx="3573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Existing Conditions, facing east</a:t>
            </a:r>
            <a:endParaRPr lang="en-US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6CF394-686C-4A8C-8C98-E120A9B4B145}"/>
              </a:ext>
            </a:extLst>
          </p:cNvPr>
          <p:cNvSpPr txBox="1"/>
          <p:nvPr/>
        </p:nvSpPr>
        <p:spPr>
          <a:xfrm>
            <a:off x="7998485" y="3527429"/>
            <a:ext cx="3573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Concept Rendering, facing east</a:t>
            </a:r>
            <a:endParaRPr lang="en-US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F7D0B4-3AAA-462B-9F56-BA72AEF78851}"/>
              </a:ext>
            </a:extLst>
          </p:cNvPr>
          <p:cNvSpPr txBox="1"/>
          <p:nvPr/>
        </p:nvSpPr>
        <p:spPr>
          <a:xfrm>
            <a:off x="2395251" y="165532"/>
            <a:ext cx="7454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386"/>
                </a:solidFill>
                <a:latin typeface="Arial Black" panose="020B0A04020102020204" pitchFamily="34" charset="0"/>
              </a:rPr>
              <a:t>P3 - </a:t>
            </a:r>
            <a:r>
              <a:rPr lang="en-US" sz="2800" b="1" dirty="0">
                <a:solidFill>
                  <a:srgbClr val="003386"/>
                </a:solidFill>
                <a:latin typeface="Arial Black" panose="020B0A04020102020204" pitchFamily="34" charset="0"/>
              </a:rPr>
              <a:t>Forest Hill Flyover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328DB-1ED1-406B-90DD-98D367768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20123" y="181262"/>
            <a:ext cx="1030837" cy="76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C07CA0-16F1-4A21-9FED-D7A7DCAF8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774" y="204979"/>
            <a:ext cx="719375" cy="717467"/>
          </a:xfrm>
          <a:prstGeom prst="rect">
            <a:avLst/>
          </a:prstGeom>
        </p:spPr>
      </p:pic>
      <p:pic>
        <p:nvPicPr>
          <p:cNvPr id="8" name="Picture 7" descr="Forest Hill_exist at 75th looking north.gif">
            <a:extLst>
              <a:ext uri="{FF2B5EF4-FFF2-40B4-BE49-F238E27FC236}">
                <a16:creationId xmlns:a16="http://schemas.microsoft.com/office/drawing/2014/main" id="{4C135A4E-F632-4718-895E-86D68A38FD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6"/>
          <a:stretch/>
        </p:blipFill>
        <p:spPr>
          <a:xfrm>
            <a:off x="2152172" y="1424267"/>
            <a:ext cx="8378456" cy="2520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1D4932-1302-4703-AE9C-AE83978030C2}"/>
              </a:ext>
            </a:extLst>
          </p:cNvPr>
          <p:cNvSpPr txBox="1"/>
          <p:nvPr/>
        </p:nvSpPr>
        <p:spPr>
          <a:xfrm>
            <a:off x="1769400" y="3531186"/>
            <a:ext cx="354635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338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Existing Cross-Section, facing north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E02901-D820-475B-A4FB-1EC9CF920AA2}"/>
              </a:ext>
            </a:extLst>
          </p:cNvPr>
          <p:cNvSpPr txBox="1"/>
          <p:nvPr/>
        </p:nvSpPr>
        <p:spPr>
          <a:xfrm>
            <a:off x="3970343" y="2013509"/>
            <a:ext cx="4040372" cy="3428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Approx. 130 ft.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A8C712-A724-461D-931A-93ADEF163330}"/>
              </a:ext>
            </a:extLst>
          </p:cNvPr>
          <p:cNvCxnSpPr>
            <a:cxnSpLocks/>
          </p:cNvCxnSpPr>
          <p:nvPr/>
        </p:nvCxnSpPr>
        <p:spPr>
          <a:xfrm flipH="1" flipV="1">
            <a:off x="3970342" y="2042134"/>
            <a:ext cx="4035055" cy="1"/>
          </a:xfrm>
          <a:prstGeom prst="straightConnector1">
            <a:avLst/>
          </a:prstGeom>
          <a:ln w="1905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26D754-DAE6-43EC-A419-84C2E6315E37}"/>
              </a:ext>
            </a:extLst>
          </p:cNvPr>
          <p:cNvSpPr txBox="1"/>
          <p:nvPr/>
        </p:nvSpPr>
        <p:spPr>
          <a:xfrm>
            <a:off x="1769400" y="1061876"/>
            <a:ext cx="843280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 sz="22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New CSX Railroad Bridge over Metra, BRC &amp; NS – 7500S to 7900S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69402" y="4345135"/>
            <a:ext cx="8761226" cy="2523018"/>
            <a:chOff x="0" y="4301067"/>
            <a:chExt cx="8761226" cy="2523018"/>
          </a:xfrm>
        </p:grpSpPr>
        <p:pic>
          <p:nvPicPr>
            <p:cNvPr id="14" name="Picture 13" descr="Forest Hill_prop at 75th looking north.gif">
              <a:extLst>
                <a:ext uri="{FF2B5EF4-FFF2-40B4-BE49-F238E27FC236}">
                  <a16:creationId xmlns:a16="http://schemas.microsoft.com/office/drawing/2014/main" id="{DC3A6E50-6F93-4B18-A942-B0AE2D124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146"/>
            <a:stretch/>
          </p:blipFill>
          <p:spPr>
            <a:xfrm>
              <a:off x="382770" y="4301067"/>
              <a:ext cx="8378456" cy="252301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266186-62E7-49FF-B6DE-3A917AE8F3F7}"/>
                </a:ext>
              </a:extLst>
            </p:cNvPr>
            <p:cNvSpPr txBox="1"/>
            <p:nvPr/>
          </p:nvSpPr>
          <p:spPr>
            <a:xfrm>
              <a:off x="3395133" y="4576313"/>
              <a:ext cx="2252134" cy="342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Approx. 110 ft.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37ECE4-7D46-42F6-84BE-59A790A425F1}"/>
                </a:ext>
              </a:extLst>
            </p:cNvPr>
            <p:cNvSpPr txBox="1"/>
            <p:nvPr/>
          </p:nvSpPr>
          <p:spPr>
            <a:xfrm>
              <a:off x="5012264" y="5135572"/>
              <a:ext cx="113059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Approx. 40 ft.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314EBC-4D12-4FB7-B5AC-E4DD0C1482E9}"/>
                </a:ext>
              </a:extLst>
            </p:cNvPr>
            <p:cNvSpPr txBox="1"/>
            <p:nvPr/>
          </p:nvSpPr>
          <p:spPr>
            <a:xfrm rot="16200000">
              <a:off x="5834870" y="4862676"/>
              <a:ext cx="1013060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Property Line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9044329-4550-41C6-B22F-FB9556D477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5244615"/>
              <a:ext cx="0" cy="960468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659932-34C7-4FC7-91D2-3DB0D64833E2}"/>
                </a:ext>
              </a:extLst>
            </p:cNvPr>
            <p:cNvSpPr txBox="1"/>
            <p:nvPr/>
          </p:nvSpPr>
          <p:spPr>
            <a:xfrm rot="16200000">
              <a:off x="1119335" y="5550886"/>
              <a:ext cx="1088378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 30 ft.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B9EC58-4D58-4EDB-8296-F8086F7DCA8A}"/>
                </a:ext>
              </a:extLst>
            </p:cNvPr>
            <p:cNvSpPr txBox="1"/>
            <p:nvPr/>
          </p:nvSpPr>
          <p:spPr>
            <a:xfrm>
              <a:off x="3546349" y="6237155"/>
              <a:ext cx="2353339" cy="4385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Temporary CSX Tracks</a:t>
              </a:r>
            </a:p>
            <a:p>
              <a:pPr algn="ctr"/>
              <a:r>
                <a:rPr lang="en-US" sz="1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(while bridge is being built)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9D89D7F-AE86-4F00-BEC9-E6BBE26DC6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2532" y="4598841"/>
              <a:ext cx="3298062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5E308C0-6894-47D5-9C72-1CDAD63943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21250" y="5116706"/>
              <a:ext cx="1320063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1D4932-1302-4703-AE9C-AE83978030C2}"/>
                </a:ext>
              </a:extLst>
            </p:cNvPr>
            <p:cNvSpPr txBox="1"/>
            <p:nvPr/>
          </p:nvSpPr>
          <p:spPr>
            <a:xfrm>
              <a:off x="0" y="6453753"/>
              <a:ext cx="383626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003386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Conceptual Cross-Section, facing north</a:t>
              </a:r>
            </a:p>
          </p:txBody>
        </p:sp>
      </p:grpSp>
      <p:pic>
        <p:nvPicPr>
          <p:cNvPr id="24" name="Picture 23" descr="Forest Hill_exist at 75th looking north.gif">
            <a:extLst>
              <a:ext uri="{FF2B5EF4-FFF2-40B4-BE49-F238E27FC236}">
                <a16:creationId xmlns:a16="http://schemas.microsoft.com/office/drawing/2014/main" id="{4C135A4E-F632-4718-895E-86D68A38FD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62" t="52298" r="80978" b="21003"/>
          <a:stretch/>
        </p:blipFill>
        <p:spPr>
          <a:xfrm>
            <a:off x="3758411" y="2687845"/>
            <a:ext cx="423863" cy="7027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F314EBC-4D12-4FB7-B5AC-E4DD0C1482E9}"/>
              </a:ext>
            </a:extLst>
          </p:cNvPr>
          <p:cNvSpPr txBox="1"/>
          <p:nvPr/>
        </p:nvSpPr>
        <p:spPr>
          <a:xfrm rot="16200000">
            <a:off x="7604272" y="2033242"/>
            <a:ext cx="1013060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Property Line</a:t>
            </a:r>
          </a:p>
        </p:txBody>
      </p:sp>
    </p:spTree>
    <p:extLst>
      <p:ext uri="{BB962C8B-B14F-4D97-AF65-F5344CB8AC3E}">
        <p14:creationId xmlns:p14="http://schemas.microsoft.com/office/powerpoint/2010/main" val="8177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39" y="3622117"/>
            <a:ext cx="6740288" cy="323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3F7D0B4-3AAA-462B-9F56-BA72AEF78851}"/>
              </a:ext>
            </a:extLst>
          </p:cNvPr>
          <p:cNvSpPr txBox="1"/>
          <p:nvPr/>
        </p:nvSpPr>
        <p:spPr>
          <a:xfrm>
            <a:off x="1539670" y="185933"/>
            <a:ext cx="9069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386"/>
                </a:solidFill>
                <a:latin typeface="Arial Black" panose="020B0A04020102020204" pitchFamily="34" charset="0"/>
              </a:rPr>
              <a:t>GS19 - </a:t>
            </a:r>
            <a:r>
              <a:rPr lang="en-US" sz="2800" b="1" dirty="0">
                <a:solidFill>
                  <a:srgbClr val="003386"/>
                </a:solidFill>
                <a:latin typeface="Arial Black" panose="020B0A04020102020204" pitchFamily="34" charset="0"/>
              </a:rPr>
              <a:t>71</a:t>
            </a:r>
            <a:r>
              <a:rPr lang="en-US" sz="2800" b="1" baseline="30000" dirty="0">
                <a:solidFill>
                  <a:srgbClr val="003386"/>
                </a:solidFill>
                <a:latin typeface="Arial Black" panose="020B0A04020102020204" pitchFamily="34" charset="0"/>
              </a:rPr>
              <a:t>st</a:t>
            </a:r>
            <a:r>
              <a:rPr lang="en-US" sz="2800" b="1" dirty="0">
                <a:solidFill>
                  <a:srgbClr val="003386"/>
                </a:solidFill>
                <a:latin typeface="Arial Black" panose="020B0A04020102020204" pitchFamily="34" charset="0"/>
              </a:rPr>
              <a:t> St. Grade Separation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FF2F37-B6BE-4CB4-A70D-7EB690CDDE50}"/>
              </a:ext>
            </a:extLst>
          </p:cNvPr>
          <p:cNvSpPr txBox="1"/>
          <p:nvPr/>
        </p:nvSpPr>
        <p:spPr>
          <a:xfrm>
            <a:off x="7043964" y="1501159"/>
            <a:ext cx="4554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Separates 71</a:t>
            </a:r>
            <a:r>
              <a:rPr lang="en-US" sz="2200" baseline="30000" dirty="0">
                <a:latin typeface="Franklin Gothic Book" panose="020B0503020102020204" pitchFamily="34" charset="0"/>
              </a:rPr>
              <a:t>st </a:t>
            </a:r>
            <a:r>
              <a:rPr lang="en-US" sz="2200" dirty="0">
                <a:latin typeface="Franklin Gothic Book" panose="020B0503020102020204" pitchFamily="34" charset="0"/>
              </a:rPr>
              <a:t>Street and the north-south CSX tracks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Between Hamilton Avenue and Bell Avenue, north of Forest Hill Junction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CDC3446-25FA-42E1-9AF4-5CA554CF5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98526" y="184370"/>
            <a:ext cx="1030837" cy="7649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EBA0D6-87E3-45C9-8F7C-BC281E61D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177" y="208087"/>
            <a:ext cx="719375" cy="71746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06CF394-686C-4A8C-8C98-E120A9B4B145}"/>
              </a:ext>
            </a:extLst>
          </p:cNvPr>
          <p:cNvSpPr txBox="1"/>
          <p:nvPr/>
        </p:nvSpPr>
        <p:spPr>
          <a:xfrm>
            <a:off x="8024912" y="6519446"/>
            <a:ext cx="3573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Concept Rendering, facing west</a:t>
            </a:r>
            <a:endParaRPr lang="en-US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10837" r="3695" b="13512"/>
          <a:stretch/>
        </p:blipFill>
        <p:spPr bwMode="auto">
          <a:xfrm>
            <a:off x="619332" y="1090667"/>
            <a:ext cx="6424632" cy="308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06CF394-686C-4A8C-8C98-E120A9B4B145}"/>
              </a:ext>
            </a:extLst>
          </p:cNvPr>
          <p:cNvSpPr txBox="1"/>
          <p:nvPr/>
        </p:nvSpPr>
        <p:spPr>
          <a:xfrm>
            <a:off x="619332" y="3833647"/>
            <a:ext cx="3573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Existing Conditions, facing west</a:t>
            </a:r>
            <a:endParaRPr lang="en-US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/>
          </p:cNvSpPr>
          <p:nvPr>
            <p:ph type="title"/>
          </p:nvPr>
        </p:nvSpPr>
        <p:spPr>
          <a:xfrm>
            <a:off x="0" y="164469"/>
            <a:ext cx="12191999" cy="7270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Status of Forest Hill Junction (P3) &amp; 71</a:t>
            </a:r>
            <a:r>
              <a:rPr lang="en-US" baseline="30000" dirty="0"/>
              <a:t>st</a:t>
            </a:r>
            <a:r>
              <a:rPr lang="en-US" dirty="0"/>
              <a:t> St. Grade Separation (GS19)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6FDFC-799B-40F9-BF00-C10C8CCC8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38989"/>
            <a:ext cx="10969128" cy="4987175"/>
          </a:xfrm>
        </p:spPr>
        <p:txBody>
          <a:bodyPr/>
          <a:lstStyle/>
          <a:p>
            <a:r>
              <a:rPr lang="en-US" dirty="0">
                <a:latin typeface="Franklin Gothic Medium"/>
              </a:rPr>
              <a:t>Phase II Design – </a:t>
            </a:r>
            <a:r>
              <a:rPr lang="en-US" dirty="0">
                <a:solidFill>
                  <a:schemeClr val="tx2"/>
                </a:solidFill>
                <a:latin typeface="Franklin Gothic Medium"/>
              </a:rPr>
              <a:t>Parsons Team Selected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Franklin Gothic Medium"/>
              </a:rPr>
              <a:t>CSX Responsible Railroad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DBE % Assigned: 30%</a:t>
            </a:r>
            <a:endParaRPr lang="en-US" sz="2000" dirty="0"/>
          </a:p>
          <a:p>
            <a:pPr marL="342900" indent="-342900">
              <a:buChar char="•"/>
            </a:pPr>
            <a:r>
              <a:rPr lang="en-US" sz="2000" dirty="0">
                <a:latin typeface="Franklin Gothic Medium"/>
              </a:rPr>
              <a:t>IDOT Notice to Advertise: January 2019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Solicit RFP: February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Selection: April 2019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Design Start: Summer 2019*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Design Completion: Spring 2021*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Design scope: Project management, structure and civil design, track design and railway signal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50417-AA6B-498E-8E1E-A611996A968A}"/>
              </a:ext>
            </a:extLst>
          </p:cNvPr>
          <p:cNvSpPr txBox="1"/>
          <p:nvPr/>
        </p:nvSpPr>
        <p:spPr>
          <a:xfrm>
            <a:off x="8508864" y="6061996"/>
            <a:ext cx="2155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14290"/>
                </a:solidFill>
                <a:latin typeface="Franklin Gothic Medium" pitchFamily="34" charset="0"/>
              </a:rPr>
              <a:t>*Anticipated timing</a:t>
            </a:r>
          </a:p>
        </p:txBody>
      </p:sp>
    </p:spTree>
    <p:extLst>
      <p:ext uri="{BB962C8B-B14F-4D97-AF65-F5344CB8AC3E}">
        <p14:creationId xmlns:p14="http://schemas.microsoft.com/office/powerpoint/2010/main" val="32307541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/>
          </p:cNvSpPr>
          <p:nvPr>
            <p:ph type="title"/>
          </p:nvPr>
        </p:nvSpPr>
        <p:spPr>
          <a:xfrm>
            <a:off x="0" y="164469"/>
            <a:ext cx="12191999" cy="7270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Status of Forest Hill Junction (P3) &amp; 71</a:t>
            </a:r>
            <a:r>
              <a:rPr lang="en-US" baseline="30000" dirty="0"/>
              <a:t>st</a:t>
            </a:r>
            <a:r>
              <a:rPr lang="en-US" dirty="0"/>
              <a:t> St. Grade Separation (GS19)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6FDFC-799B-40F9-BF00-C10C8CCC8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138990"/>
            <a:ext cx="10947095" cy="4923006"/>
          </a:xfrm>
        </p:spPr>
        <p:txBody>
          <a:bodyPr/>
          <a:lstStyle/>
          <a:p>
            <a:r>
              <a:rPr lang="en-US" dirty="0">
                <a:latin typeface="Franklin Gothic Medium"/>
              </a:rPr>
              <a:t>Phase III Construction – Contractor TBD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CSX Responsible Railroad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DBE % Assigned: TBD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Franklin Gothic Medium"/>
              </a:rPr>
              <a:t>Construction sequence: Subject to change</a:t>
            </a:r>
          </a:p>
          <a:p>
            <a:pPr marL="804545" lvl="1" indent="-342900">
              <a:buFont typeface="Arial"/>
              <a:buChar char="•"/>
            </a:pPr>
            <a:r>
              <a:rPr lang="en-US" sz="1800" dirty="0">
                <a:latin typeface="Franklin Gothic Medium"/>
              </a:rPr>
              <a:t>Temporary civil and track construction (shoofly)</a:t>
            </a:r>
            <a:endParaRPr lang="en-US" sz="1800" dirty="0"/>
          </a:p>
          <a:p>
            <a:pPr marL="804545" lvl="1" indent="-342900">
              <a:buFont typeface="Arial"/>
              <a:buChar char="•"/>
            </a:pPr>
            <a:r>
              <a:rPr lang="en-US" sz="1800" dirty="0">
                <a:latin typeface="Franklin Gothic Medium"/>
              </a:rPr>
              <a:t>Permanent structure, grade separation, track and signal construction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IDOT Notice to Advertise (temporary construction): Spring 2020*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Solicit Bids (temporary construction): Spring 2020*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Bid and award: Summer 2020* (temporary construction)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Temporary Construction: Summer 2020 – Summer 2021*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IDOT Notice to Advertise (Permanent): Summer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Medium"/>
              </a:rPr>
              <a:t>Permanent construction: Winter 2022 - Fall 2024*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50417-AA6B-498E-8E1E-A611996A968A}"/>
              </a:ext>
            </a:extLst>
          </p:cNvPr>
          <p:cNvSpPr txBox="1"/>
          <p:nvPr/>
        </p:nvSpPr>
        <p:spPr>
          <a:xfrm>
            <a:off x="8508864" y="6061996"/>
            <a:ext cx="2155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14290"/>
                </a:solidFill>
                <a:latin typeface="Franklin Gothic Medium" pitchFamily="34" charset="0"/>
              </a:rPr>
              <a:t>*Anticipated timing</a:t>
            </a:r>
          </a:p>
        </p:txBody>
      </p:sp>
    </p:spTree>
    <p:extLst>
      <p:ext uri="{BB962C8B-B14F-4D97-AF65-F5344CB8AC3E}">
        <p14:creationId xmlns:p14="http://schemas.microsoft.com/office/powerpoint/2010/main" val="83977948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title"/>
          </p:nvPr>
        </p:nvSpPr>
        <p:spPr>
          <a:xfrm>
            <a:off x="175683" y="123514"/>
            <a:ext cx="11840633" cy="727075"/>
          </a:xfrm>
        </p:spPr>
        <p:txBody>
          <a:bodyPr/>
          <a:lstStyle/>
          <a:p>
            <a:pPr>
              <a:defRPr/>
            </a:pPr>
            <a:r>
              <a:rPr lang="en-US" dirty="0"/>
              <a:t>Keeping the Nation’s Economy Moving</a:t>
            </a:r>
          </a:p>
        </p:txBody>
      </p:sp>
      <p:pic>
        <p:nvPicPr>
          <p:cNvPr id="4" name="Picture 3" descr="U:\CREATE\USDOT Grants\INFRA 2018\Application and Drafts\Create_INFRA_CommodityFlows_2017-10-06png_Report.png">
            <a:extLst>
              <a:ext uri="{FF2B5EF4-FFF2-40B4-BE49-F238E27FC236}">
                <a16:creationId xmlns:a16="http://schemas.microsoft.com/office/drawing/2014/main" id="{DE049E96-606F-496C-AE6E-E93E4A7A5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83" b="812"/>
          <a:stretch/>
        </p:blipFill>
        <p:spPr bwMode="auto">
          <a:xfrm>
            <a:off x="785441" y="1043354"/>
            <a:ext cx="10613765" cy="58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66510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F7D0B4-3AAA-462B-9F56-BA72AEF78851}"/>
              </a:ext>
            </a:extLst>
          </p:cNvPr>
          <p:cNvSpPr txBox="1"/>
          <p:nvPr/>
        </p:nvSpPr>
        <p:spPr>
          <a:xfrm>
            <a:off x="1499135" y="8032"/>
            <a:ext cx="9136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86"/>
                </a:solidFill>
                <a:latin typeface="Arial Black" panose="020B0A04020102020204" pitchFamily="34" charset="0"/>
              </a:rPr>
              <a:t>Viaduct Improvements</a:t>
            </a:r>
          </a:p>
          <a:p>
            <a:r>
              <a:rPr lang="en-US" sz="2400" b="1" i="1" dirty="0">
                <a:solidFill>
                  <a:srgbClr val="003386"/>
                </a:solidFill>
                <a:latin typeface="Arial Black" panose="020B0A04020102020204" pitchFamily="34" charset="0"/>
              </a:rPr>
              <a:t>in the P3-GS19 project area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0861A-975C-4F56-AFBC-102E2D372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3" t="21251" r="2411" b="29059"/>
          <a:stretch/>
        </p:blipFill>
        <p:spPr>
          <a:xfrm>
            <a:off x="5478616" y="2786559"/>
            <a:ext cx="6683566" cy="2680999"/>
          </a:xfrm>
          <a:prstGeom prst="rect">
            <a:avLst/>
          </a:prstGeom>
        </p:spPr>
      </p:pic>
      <p:pic>
        <p:nvPicPr>
          <p:cNvPr id="6" name="Picture 3" descr="H:\CDOT\CREATE Program\IJN Viaduct Photos\Before (by CDOT)\Metra NS BRC - 600 W 78th St - 10.JPG">
            <a:extLst>
              <a:ext uri="{FF2B5EF4-FFF2-40B4-BE49-F238E27FC236}">
                <a16:creationId xmlns:a16="http://schemas.microsoft.com/office/drawing/2014/main" id="{63A9555E-945B-4C70-9009-E6473F7B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2784513"/>
            <a:ext cx="5431315" cy="407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C44851-419E-4127-BFEF-25C8BA6F8A9B}"/>
              </a:ext>
            </a:extLst>
          </p:cNvPr>
          <p:cNvSpPr txBox="1"/>
          <p:nvPr/>
        </p:nvSpPr>
        <p:spPr>
          <a:xfrm>
            <a:off x="605928" y="1101775"/>
            <a:ext cx="9098236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Reconstruction of streets and sidewalks under existing structures</a:t>
            </a:r>
          </a:p>
          <a:p>
            <a:pPr marL="5715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Replacement of viaduct lighting</a:t>
            </a:r>
          </a:p>
          <a:p>
            <a:pPr marL="5715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Similar improvements made in the area during 2012 and 2015</a:t>
            </a:r>
            <a:endParaRPr lang="en-US" sz="2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F4B21-E544-406C-B2DC-22D4454159AF}"/>
              </a:ext>
            </a:extLst>
          </p:cNvPr>
          <p:cNvSpPr txBox="1"/>
          <p:nvPr/>
        </p:nvSpPr>
        <p:spPr>
          <a:xfrm>
            <a:off x="605928" y="2367900"/>
            <a:ext cx="109241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3386"/>
                </a:solidFill>
                <a:latin typeface="Arial Narrow" panose="020B0606020202030204" pitchFamily="34" charset="0"/>
              </a:rPr>
              <a:t>Example of viaduct improvement completed by CDOT during 2015: </a:t>
            </a:r>
            <a:r>
              <a:rPr lang="en-US" sz="2000" b="1" i="1" u="sng" dirty="0">
                <a:solidFill>
                  <a:srgbClr val="003386"/>
                </a:solidFill>
                <a:latin typeface="Arial Narrow" panose="020B0606020202030204" pitchFamily="34" charset="0"/>
              </a:rPr>
              <a:t>600-700 W. 80</a:t>
            </a:r>
            <a:r>
              <a:rPr lang="en-US" sz="2000" b="1" i="1" u="sng" baseline="30000" dirty="0">
                <a:solidFill>
                  <a:srgbClr val="003386"/>
                </a:solidFill>
                <a:latin typeface="Arial Narrow" panose="020B0606020202030204" pitchFamily="34" charset="0"/>
              </a:rPr>
              <a:t>th </a:t>
            </a:r>
            <a:r>
              <a:rPr lang="en-US" sz="2000" b="1" i="1" u="sng" dirty="0">
                <a:solidFill>
                  <a:srgbClr val="003386"/>
                </a:solidFill>
                <a:latin typeface="Arial Narrow" panose="020B0606020202030204" pitchFamily="34" charset="0"/>
              </a:rPr>
              <a:t>Street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DF0FB4-6F27-4DC0-8CC4-D5BF47492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95032" y="102479"/>
            <a:ext cx="1095532" cy="812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B0A02A-0015-49F5-82BB-881CC0309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992" y="110662"/>
            <a:ext cx="815067" cy="8129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CF394-686C-4A8C-8C98-E120A9B4B145}"/>
              </a:ext>
            </a:extLst>
          </p:cNvPr>
          <p:cNvSpPr txBox="1"/>
          <p:nvPr/>
        </p:nvSpPr>
        <p:spPr>
          <a:xfrm>
            <a:off x="-1" y="6273225"/>
            <a:ext cx="3769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Street &amp; sidewalk</a:t>
            </a:r>
          </a:p>
          <a:p>
            <a:r>
              <a:rPr lang="en-US" sz="1600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before 2015 CDOT improvements</a:t>
            </a:r>
            <a:endParaRPr lang="en-US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6CF394-686C-4A8C-8C98-E120A9B4B145}"/>
              </a:ext>
            </a:extLst>
          </p:cNvPr>
          <p:cNvSpPr txBox="1"/>
          <p:nvPr/>
        </p:nvSpPr>
        <p:spPr>
          <a:xfrm>
            <a:off x="6823776" y="5442083"/>
            <a:ext cx="5368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>
                <a:solidFill>
                  <a:srgbClr val="003386"/>
                </a:solidFill>
                <a:latin typeface="Franklin Gothic Book" panose="020B0503020102020204" pitchFamily="34" charset="0"/>
              </a:rPr>
              <a:t>Street &amp; sidewalk after 2015 CDOT improvements</a:t>
            </a:r>
            <a:endParaRPr lang="en-US" b="1" i="1" dirty="0">
              <a:solidFill>
                <a:srgbClr val="003386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25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F7D0B4-3AAA-462B-9F56-BA72AEF78851}"/>
              </a:ext>
            </a:extLst>
          </p:cNvPr>
          <p:cNvSpPr txBox="1"/>
          <p:nvPr/>
        </p:nvSpPr>
        <p:spPr>
          <a:xfrm>
            <a:off x="1531346" y="206313"/>
            <a:ext cx="913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86"/>
                </a:solidFill>
                <a:latin typeface="Arial Black" panose="020B0A04020102020204" pitchFamily="34" charset="0"/>
              </a:rPr>
              <a:t>Community Mobility Improvements </a:t>
            </a:r>
          </a:p>
        </p:txBody>
      </p:sp>
      <p:pic>
        <p:nvPicPr>
          <p:cNvPr id="5" name="Picture 4" descr="CREATE 75th PPT foo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28" y="5933787"/>
            <a:ext cx="9144000" cy="296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9BFA6B-F805-4550-B6B1-9F252B4D7A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38" b="27823"/>
          <a:stretch/>
        </p:blipFill>
        <p:spPr>
          <a:xfrm>
            <a:off x="6021545" y="1123720"/>
            <a:ext cx="5416055" cy="2039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D03629-C9E3-4CCA-922E-C7FE84626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935803" y="235246"/>
            <a:ext cx="733043" cy="543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A34B52-5C53-4EC3-93C5-E31C726E0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6460" y="194275"/>
            <a:ext cx="606247" cy="604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029EC4-8491-4C35-8C87-8A042F3964F7}"/>
              </a:ext>
            </a:extLst>
          </p:cNvPr>
          <p:cNvSpPr txBox="1"/>
          <p:nvPr/>
        </p:nvSpPr>
        <p:spPr>
          <a:xfrm>
            <a:off x="605928" y="1032041"/>
            <a:ext cx="392873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Book" panose="020B0503020102020204" pitchFamily="34" charset="0"/>
              </a:rPr>
              <a:t>Sidewalk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Book" panose="020B0503020102020204" pitchFamily="34" charset="0"/>
              </a:rPr>
              <a:t>Street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Book" panose="020B0503020102020204" pitchFamily="34" charset="0"/>
              </a:rPr>
              <a:t>Bus stop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Book" panose="020B0503020102020204" pitchFamily="34" charset="0"/>
              </a:rPr>
              <a:t>New street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Book" panose="020B0503020102020204" pitchFamily="34" charset="0"/>
              </a:rPr>
              <a:t>Bicycle facilities</a:t>
            </a:r>
          </a:p>
        </p:txBody>
      </p:sp>
      <p:pic>
        <p:nvPicPr>
          <p:cNvPr id="10" name="Picture 5" descr="asphalt crew--street resurfac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98" y="3287397"/>
            <a:ext cx="4968607" cy="356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 descr="Sidewalk pou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545" y="3287397"/>
            <a:ext cx="5413963" cy="357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425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/>
          </p:cNvSpPr>
          <p:nvPr>
            <p:ph type="title"/>
          </p:nvPr>
        </p:nvSpPr>
        <p:spPr>
          <a:xfrm>
            <a:off x="175685" y="164469"/>
            <a:ext cx="11840633" cy="7270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Status of Viaduct and Community Mobility Improvements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6FDFC-799B-40F9-BF00-C10C8CCC8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1715"/>
            <a:ext cx="10972800" cy="5124450"/>
          </a:xfrm>
        </p:spPr>
        <p:txBody>
          <a:bodyPr/>
          <a:lstStyle/>
          <a:p>
            <a:r>
              <a:rPr lang="en-US" sz="3000" dirty="0"/>
              <a:t>Design &amp; Construction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IDOT/CDOT Responsible Agencies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DBE % Assigned: Varies by project; most of these types of improvements will be built to spec (i.e., new sidewalks, drainage, paving, lighting, trees,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CDOT Notice to Advertise: Winter 2020*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Solicit Bids: Spring 2020*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Construction start: 2020 – 2021*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Construction completion: 2021 – 2022*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Bid scope: Varies by project (i.e., new sidewalks, drainage, paving, lighting, trees, etc.)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2F8B5F-CA91-4858-898D-42A5CE6F6A3C}"/>
              </a:ext>
            </a:extLst>
          </p:cNvPr>
          <p:cNvSpPr txBox="1"/>
          <p:nvPr/>
        </p:nvSpPr>
        <p:spPr>
          <a:xfrm>
            <a:off x="8585982" y="6098360"/>
            <a:ext cx="1946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14290"/>
                </a:solidFill>
                <a:latin typeface="Franklin Gothic Medium" pitchFamily="34" charset="0"/>
              </a:rPr>
              <a:t>*Anticipated timing</a:t>
            </a:r>
          </a:p>
        </p:txBody>
      </p:sp>
    </p:spTree>
    <p:extLst>
      <p:ext uri="{BB962C8B-B14F-4D97-AF65-F5344CB8AC3E}">
        <p14:creationId xmlns:p14="http://schemas.microsoft.com/office/powerpoint/2010/main" val="384413382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685" y="131418"/>
            <a:ext cx="11840633" cy="727075"/>
          </a:xfrm>
        </p:spPr>
        <p:txBody>
          <a:bodyPr/>
          <a:lstStyle/>
          <a:p>
            <a:r>
              <a:rPr lang="en-US" dirty="0"/>
              <a:t>What will the current funding do?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42014" y="1116740"/>
            <a:ext cx="6807969" cy="5330468"/>
            <a:chOff x="1948668" y="1479358"/>
            <a:chExt cx="6807969" cy="5330468"/>
          </a:xfrm>
        </p:grpSpPr>
        <p:sp>
          <p:nvSpPr>
            <p:cNvPr id="7" name="Rectangle 6"/>
            <p:cNvSpPr/>
            <p:nvPr/>
          </p:nvSpPr>
          <p:spPr>
            <a:xfrm>
              <a:off x="1952178" y="1495955"/>
              <a:ext cx="6802132" cy="5313871"/>
            </a:xfrm>
            <a:prstGeom prst="rect">
              <a:avLst/>
            </a:prstGeom>
            <a:solidFill>
              <a:srgbClr val="FBFAF7"/>
            </a:solidFill>
            <a:ln w="3175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843705" y="1878960"/>
              <a:ext cx="5221177" cy="4364979"/>
              <a:chOff x="2055430" y="1878960"/>
              <a:chExt cx="5221177" cy="4364979"/>
            </a:xfrm>
          </p:grpSpPr>
          <p:sp>
            <p:nvSpPr>
              <p:cNvPr id="124" name="Freeform 123"/>
              <p:cNvSpPr/>
              <p:nvPr/>
            </p:nvSpPr>
            <p:spPr>
              <a:xfrm>
                <a:off x="3528952" y="1878960"/>
                <a:ext cx="556848" cy="2707760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3501 w 3501"/>
                  <a:gd name="connsiteY0" fmla="*/ 0 h 12062408"/>
                  <a:gd name="connsiteX1" fmla="*/ 0 w 3501"/>
                  <a:gd name="connsiteY1" fmla="*/ 12062408 h 12062408"/>
                  <a:gd name="connsiteX0" fmla="*/ 10000 w 10000"/>
                  <a:gd name="connsiteY0" fmla="*/ 0 h 10000"/>
                  <a:gd name="connsiteX1" fmla="*/ 3 w 10000"/>
                  <a:gd name="connsiteY1" fmla="*/ 3429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3 w 10000"/>
                  <a:gd name="connsiteY1" fmla="*/ 3702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6080 w 10000"/>
                  <a:gd name="connsiteY1" fmla="*/ 3081 h 10000"/>
                  <a:gd name="connsiteX2" fmla="*/ 3 w 10000"/>
                  <a:gd name="connsiteY2" fmla="*/ 3702 h 10000"/>
                  <a:gd name="connsiteX3" fmla="*/ 0 w 10000"/>
                  <a:gd name="connsiteY3" fmla="*/ 10000 h 10000"/>
                  <a:gd name="connsiteX0" fmla="*/ 10000 w 11435"/>
                  <a:gd name="connsiteY0" fmla="*/ 0 h 10000"/>
                  <a:gd name="connsiteX1" fmla="*/ 11320 w 11435"/>
                  <a:gd name="connsiteY1" fmla="*/ 2361 h 10000"/>
                  <a:gd name="connsiteX2" fmla="*/ 6080 w 11435"/>
                  <a:gd name="connsiteY2" fmla="*/ 3081 h 10000"/>
                  <a:gd name="connsiteX3" fmla="*/ 3 w 11435"/>
                  <a:gd name="connsiteY3" fmla="*/ 3702 h 10000"/>
                  <a:gd name="connsiteX4" fmla="*/ 0 w 11435"/>
                  <a:gd name="connsiteY4" fmla="*/ 10000 h 10000"/>
                  <a:gd name="connsiteX0" fmla="*/ 12305 w 12305"/>
                  <a:gd name="connsiteY0" fmla="*/ 0 h 13703"/>
                  <a:gd name="connsiteX1" fmla="*/ 11320 w 12305"/>
                  <a:gd name="connsiteY1" fmla="*/ 6064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407"/>
                  <a:gd name="connsiteY0" fmla="*/ 0 h 13703"/>
                  <a:gd name="connsiteX1" fmla="*/ 12158 w 12407"/>
                  <a:gd name="connsiteY1" fmla="*/ 6039 h 13703"/>
                  <a:gd name="connsiteX2" fmla="*/ 6080 w 12407"/>
                  <a:gd name="connsiteY2" fmla="*/ 6784 h 13703"/>
                  <a:gd name="connsiteX3" fmla="*/ 3 w 12407"/>
                  <a:gd name="connsiteY3" fmla="*/ 7405 h 13703"/>
                  <a:gd name="connsiteX4" fmla="*/ 0 w 12407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98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211 w 12305"/>
                  <a:gd name="connsiteY1" fmla="*/ 3889 h 13703"/>
                  <a:gd name="connsiteX2" fmla="*/ 12158 w 12305"/>
                  <a:gd name="connsiteY2" fmla="*/ 6201 h 13703"/>
                  <a:gd name="connsiteX3" fmla="*/ 6761 w 12305"/>
                  <a:gd name="connsiteY3" fmla="*/ 6796 h 13703"/>
                  <a:gd name="connsiteX4" fmla="*/ 3 w 12305"/>
                  <a:gd name="connsiteY4" fmla="*/ 7498 h 13703"/>
                  <a:gd name="connsiteX5" fmla="*/ 0 w 12305"/>
                  <a:gd name="connsiteY5" fmla="*/ 13703 h 13703"/>
                  <a:gd name="connsiteX0" fmla="*/ 10209 w 12211"/>
                  <a:gd name="connsiteY0" fmla="*/ 0 h 12659"/>
                  <a:gd name="connsiteX1" fmla="*/ 12211 w 12211"/>
                  <a:gd name="connsiteY1" fmla="*/ 2845 h 12659"/>
                  <a:gd name="connsiteX2" fmla="*/ 12158 w 12211"/>
                  <a:gd name="connsiteY2" fmla="*/ 5157 h 12659"/>
                  <a:gd name="connsiteX3" fmla="*/ 6761 w 12211"/>
                  <a:gd name="connsiteY3" fmla="*/ 5752 h 12659"/>
                  <a:gd name="connsiteX4" fmla="*/ 3 w 12211"/>
                  <a:gd name="connsiteY4" fmla="*/ 6454 h 12659"/>
                  <a:gd name="connsiteX5" fmla="*/ 0 w 12211"/>
                  <a:gd name="connsiteY5" fmla="*/ 12659 h 12659"/>
                  <a:gd name="connsiteX0" fmla="*/ 11886 w 12211"/>
                  <a:gd name="connsiteY0" fmla="*/ 0 h 12727"/>
                  <a:gd name="connsiteX1" fmla="*/ 12211 w 12211"/>
                  <a:gd name="connsiteY1" fmla="*/ 2913 h 12727"/>
                  <a:gd name="connsiteX2" fmla="*/ 12158 w 12211"/>
                  <a:gd name="connsiteY2" fmla="*/ 5225 h 12727"/>
                  <a:gd name="connsiteX3" fmla="*/ 6761 w 12211"/>
                  <a:gd name="connsiteY3" fmla="*/ 5820 h 12727"/>
                  <a:gd name="connsiteX4" fmla="*/ 3 w 12211"/>
                  <a:gd name="connsiteY4" fmla="*/ 6522 h 12727"/>
                  <a:gd name="connsiteX5" fmla="*/ 0 w 12211"/>
                  <a:gd name="connsiteY5" fmla="*/ 12727 h 12727"/>
                  <a:gd name="connsiteX0" fmla="*/ 11729 w 12211"/>
                  <a:gd name="connsiteY0" fmla="*/ 0 h 12721"/>
                  <a:gd name="connsiteX1" fmla="*/ 12211 w 12211"/>
                  <a:gd name="connsiteY1" fmla="*/ 2907 h 12721"/>
                  <a:gd name="connsiteX2" fmla="*/ 12158 w 12211"/>
                  <a:gd name="connsiteY2" fmla="*/ 5219 h 12721"/>
                  <a:gd name="connsiteX3" fmla="*/ 6761 w 12211"/>
                  <a:gd name="connsiteY3" fmla="*/ 5814 h 12721"/>
                  <a:gd name="connsiteX4" fmla="*/ 3 w 12211"/>
                  <a:gd name="connsiteY4" fmla="*/ 6516 h 12721"/>
                  <a:gd name="connsiteX5" fmla="*/ 0 w 12211"/>
                  <a:gd name="connsiteY5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2721"/>
                  <a:gd name="connsiteX1" fmla="*/ 11687 w 12211"/>
                  <a:gd name="connsiteY1" fmla="*/ 2267 h 12721"/>
                  <a:gd name="connsiteX2" fmla="*/ 12211 w 12211"/>
                  <a:gd name="connsiteY2" fmla="*/ 2907 h 12721"/>
                  <a:gd name="connsiteX3" fmla="*/ 12158 w 12211"/>
                  <a:gd name="connsiteY3" fmla="*/ 5219 h 12721"/>
                  <a:gd name="connsiteX4" fmla="*/ 6761 w 12211"/>
                  <a:gd name="connsiteY4" fmla="*/ 5814 h 12721"/>
                  <a:gd name="connsiteX5" fmla="*/ 3 w 12211"/>
                  <a:gd name="connsiteY5" fmla="*/ 6516 h 12721"/>
                  <a:gd name="connsiteX6" fmla="*/ 0 w 12211"/>
                  <a:gd name="connsiteY6" fmla="*/ 12721 h 12721"/>
                  <a:gd name="connsiteX0" fmla="*/ 11729 w 12211"/>
                  <a:gd name="connsiteY0" fmla="*/ 0 h 11770"/>
                  <a:gd name="connsiteX1" fmla="*/ 11687 w 12211"/>
                  <a:gd name="connsiteY1" fmla="*/ 2267 h 11770"/>
                  <a:gd name="connsiteX2" fmla="*/ 12211 w 12211"/>
                  <a:gd name="connsiteY2" fmla="*/ 2907 h 11770"/>
                  <a:gd name="connsiteX3" fmla="*/ 12158 w 12211"/>
                  <a:gd name="connsiteY3" fmla="*/ 5219 h 11770"/>
                  <a:gd name="connsiteX4" fmla="*/ 6761 w 12211"/>
                  <a:gd name="connsiteY4" fmla="*/ 5814 h 11770"/>
                  <a:gd name="connsiteX5" fmla="*/ 3 w 12211"/>
                  <a:gd name="connsiteY5" fmla="*/ 6516 h 11770"/>
                  <a:gd name="connsiteX6" fmla="*/ 0 w 12211"/>
                  <a:gd name="connsiteY6" fmla="*/ 11770 h 11770"/>
                  <a:gd name="connsiteX0" fmla="*/ 11729 w 12211"/>
                  <a:gd name="connsiteY0" fmla="*/ 0 h 7917"/>
                  <a:gd name="connsiteX1" fmla="*/ 11687 w 12211"/>
                  <a:gd name="connsiteY1" fmla="*/ 2267 h 7917"/>
                  <a:gd name="connsiteX2" fmla="*/ 12211 w 12211"/>
                  <a:gd name="connsiteY2" fmla="*/ 2907 h 7917"/>
                  <a:gd name="connsiteX3" fmla="*/ 12158 w 12211"/>
                  <a:gd name="connsiteY3" fmla="*/ 5219 h 7917"/>
                  <a:gd name="connsiteX4" fmla="*/ 6761 w 12211"/>
                  <a:gd name="connsiteY4" fmla="*/ 5814 h 7917"/>
                  <a:gd name="connsiteX5" fmla="*/ 3 w 12211"/>
                  <a:gd name="connsiteY5" fmla="*/ 6516 h 7917"/>
                  <a:gd name="connsiteX6" fmla="*/ 0 w 12211"/>
                  <a:gd name="connsiteY6" fmla="*/ 7917 h 7917"/>
                  <a:gd name="connsiteX0" fmla="*/ 9605 w 10000"/>
                  <a:gd name="connsiteY0" fmla="*/ 0 h 9084"/>
                  <a:gd name="connsiteX1" fmla="*/ 9571 w 10000"/>
                  <a:gd name="connsiteY1" fmla="*/ 2863 h 9084"/>
                  <a:gd name="connsiteX2" fmla="*/ 10000 w 10000"/>
                  <a:gd name="connsiteY2" fmla="*/ 3672 h 9084"/>
                  <a:gd name="connsiteX3" fmla="*/ 9957 w 10000"/>
                  <a:gd name="connsiteY3" fmla="*/ 6592 h 9084"/>
                  <a:gd name="connsiteX4" fmla="*/ 5537 w 10000"/>
                  <a:gd name="connsiteY4" fmla="*/ 7344 h 9084"/>
                  <a:gd name="connsiteX5" fmla="*/ 2 w 10000"/>
                  <a:gd name="connsiteY5" fmla="*/ 8230 h 9084"/>
                  <a:gd name="connsiteX6" fmla="*/ 0 w 10000"/>
                  <a:gd name="connsiteY6" fmla="*/ 8917 h 9084"/>
                  <a:gd name="connsiteX0" fmla="*/ 9605 w 10000"/>
                  <a:gd name="connsiteY0" fmla="*/ 0 h 9816"/>
                  <a:gd name="connsiteX1" fmla="*/ 9571 w 10000"/>
                  <a:gd name="connsiteY1" fmla="*/ 3152 h 9816"/>
                  <a:gd name="connsiteX2" fmla="*/ 10000 w 10000"/>
                  <a:gd name="connsiteY2" fmla="*/ 4042 h 9816"/>
                  <a:gd name="connsiteX3" fmla="*/ 9957 w 10000"/>
                  <a:gd name="connsiteY3" fmla="*/ 7257 h 9816"/>
                  <a:gd name="connsiteX4" fmla="*/ 5537 w 10000"/>
                  <a:gd name="connsiteY4" fmla="*/ 8085 h 9816"/>
                  <a:gd name="connsiteX5" fmla="*/ 2 w 10000"/>
                  <a:gd name="connsiteY5" fmla="*/ 9060 h 9816"/>
                  <a:gd name="connsiteX6" fmla="*/ 0 w 10000"/>
                  <a:gd name="connsiteY6" fmla="*/ 9816 h 9816"/>
                  <a:gd name="connsiteX0" fmla="*/ 9605 w 10000"/>
                  <a:gd name="connsiteY0" fmla="*/ 0 h 10000"/>
                  <a:gd name="connsiteX1" fmla="*/ 10000 w 10000"/>
                  <a:gd name="connsiteY1" fmla="*/ 4118 h 10000"/>
                  <a:gd name="connsiteX2" fmla="*/ 9957 w 10000"/>
                  <a:gd name="connsiteY2" fmla="*/ 7393 h 10000"/>
                  <a:gd name="connsiteX3" fmla="*/ 5537 w 10000"/>
                  <a:gd name="connsiteY3" fmla="*/ 8237 h 10000"/>
                  <a:gd name="connsiteX4" fmla="*/ 2 w 10000"/>
                  <a:gd name="connsiteY4" fmla="*/ 9230 h 10000"/>
                  <a:gd name="connsiteX5" fmla="*/ 0 w 10000"/>
                  <a:gd name="connsiteY5" fmla="*/ 10000 h 10000"/>
                  <a:gd name="connsiteX0" fmla="*/ 9605 w 10198"/>
                  <a:gd name="connsiteY0" fmla="*/ 0 h 10000"/>
                  <a:gd name="connsiteX1" fmla="*/ 9957 w 10198"/>
                  <a:gd name="connsiteY1" fmla="*/ 7393 h 10000"/>
                  <a:gd name="connsiteX2" fmla="*/ 5537 w 10198"/>
                  <a:gd name="connsiteY2" fmla="*/ 8237 h 10000"/>
                  <a:gd name="connsiteX3" fmla="*/ 2 w 10198"/>
                  <a:gd name="connsiteY3" fmla="*/ 9230 h 10000"/>
                  <a:gd name="connsiteX4" fmla="*/ 0 w 10198"/>
                  <a:gd name="connsiteY4" fmla="*/ 10000 h 10000"/>
                  <a:gd name="connsiteX0" fmla="*/ 9991 w 10285"/>
                  <a:gd name="connsiteY0" fmla="*/ 0 h 10009"/>
                  <a:gd name="connsiteX1" fmla="*/ 9957 w 10285"/>
                  <a:gd name="connsiteY1" fmla="*/ 7402 h 10009"/>
                  <a:gd name="connsiteX2" fmla="*/ 5537 w 10285"/>
                  <a:gd name="connsiteY2" fmla="*/ 8246 h 10009"/>
                  <a:gd name="connsiteX3" fmla="*/ 2 w 10285"/>
                  <a:gd name="connsiteY3" fmla="*/ 9239 h 10009"/>
                  <a:gd name="connsiteX4" fmla="*/ 0 w 10285"/>
                  <a:gd name="connsiteY4" fmla="*/ 10009 h 10009"/>
                  <a:gd name="connsiteX0" fmla="*/ 9991 w 10285"/>
                  <a:gd name="connsiteY0" fmla="*/ 0 h 10035"/>
                  <a:gd name="connsiteX1" fmla="*/ 9957 w 10285"/>
                  <a:gd name="connsiteY1" fmla="*/ 7428 h 10035"/>
                  <a:gd name="connsiteX2" fmla="*/ 5537 w 10285"/>
                  <a:gd name="connsiteY2" fmla="*/ 8272 h 10035"/>
                  <a:gd name="connsiteX3" fmla="*/ 2 w 10285"/>
                  <a:gd name="connsiteY3" fmla="*/ 9265 h 10035"/>
                  <a:gd name="connsiteX4" fmla="*/ 0 w 10285"/>
                  <a:gd name="connsiteY4" fmla="*/ 10035 h 10035"/>
                  <a:gd name="connsiteX0" fmla="*/ 9991 w 9991"/>
                  <a:gd name="connsiteY0" fmla="*/ 0 h 10035"/>
                  <a:gd name="connsiteX1" fmla="*/ 9957 w 9991"/>
                  <a:gd name="connsiteY1" fmla="*/ 7428 h 10035"/>
                  <a:gd name="connsiteX2" fmla="*/ 5537 w 9991"/>
                  <a:gd name="connsiteY2" fmla="*/ 8272 h 10035"/>
                  <a:gd name="connsiteX3" fmla="*/ 2 w 9991"/>
                  <a:gd name="connsiteY3" fmla="*/ 9265 h 10035"/>
                  <a:gd name="connsiteX4" fmla="*/ 0 w 9991"/>
                  <a:gd name="connsiteY4" fmla="*/ 10035 h 10035"/>
                  <a:gd name="connsiteX0" fmla="*/ 10043 w 10043"/>
                  <a:gd name="connsiteY0" fmla="*/ 0 h 9974"/>
                  <a:gd name="connsiteX1" fmla="*/ 9966 w 10043"/>
                  <a:gd name="connsiteY1" fmla="*/ 7376 h 9974"/>
                  <a:gd name="connsiteX2" fmla="*/ 5542 w 10043"/>
                  <a:gd name="connsiteY2" fmla="*/ 8217 h 9974"/>
                  <a:gd name="connsiteX3" fmla="*/ 2 w 10043"/>
                  <a:gd name="connsiteY3" fmla="*/ 9207 h 9974"/>
                  <a:gd name="connsiteX4" fmla="*/ 0 w 10043"/>
                  <a:gd name="connsiteY4" fmla="*/ 9974 h 9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3" h="9974">
                    <a:moveTo>
                      <a:pt x="10043" y="0"/>
                    </a:moveTo>
                    <a:cubicBezTo>
                      <a:pt x="10032" y="2467"/>
                      <a:pt x="9977" y="4909"/>
                      <a:pt x="9966" y="7376"/>
                    </a:cubicBezTo>
                    <a:cubicBezTo>
                      <a:pt x="9946" y="7924"/>
                      <a:pt x="8018" y="8207"/>
                      <a:pt x="5542" y="8217"/>
                    </a:cubicBezTo>
                    <a:cubicBezTo>
                      <a:pt x="3108" y="8217"/>
                      <a:pt x="17" y="8488"/>
                      <a:pt x="2" y="9207"/>
                    </a:cubicBezTo>
                    <a:cubicBezTo>
                      <a:pt x="1" y="9463"/>
                      <a:pt x="1" y="9718"/>
                      <a:pt x="0" y="9974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124"/>
              <p:cNvSpPr/>
              <p:nvPr/>
            </p:nvSpPr>
            <p:spPr>
              <a:xfrm>
                <a:off x="2055430" y="2346887"/>
                <a:ext cx="4658115" cy="1976745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96 w 43788"/>
                  <a:gd name="connsiteY5" fmla="*/ 1047875 h 7461106"/>
                  <a:gd name="connsiteX6" fmla="*/ 36327 w 43788"/>
                  <a:gd name="connsiteY6" fmla="*/ 1731542 h 7461106"/>
                  <a:gd name="connsiteX7" fmla="*/ 36463 w 43788"/>
                  <a:gd name="connsiteY7" fmla="*/ 3830219 h 7461106"/>
                  <a:gd name="connsiteX8" fmla="*/ 38487 w 43788"/>
                  <a:gd name="connsiteY8" fmla="*/ 6156785 h 7461106"/>
                  <a:gd name="connsiteX9" fmla="*/ 41665 w 43788"/>
                  <a:gd name="connsiteY9" fmla="*/ 7263533 h 7461106"/>
                  <a:gd name="connsiteX10" fmla="*/ 43788 w 43788"/>
                  <a:gd name="connsiteY10" fmla="*/ 7461106 h 7461106"/>
                  <a:gd name="connsiteX0" fmla="*/ 0 w 43788"/>
                  <a:gd name="connsiteY0" fmla="*/ 0 h 7503004"/>
                  <a:gd name="connsiteX1" fmla="*/ 1672 w 43788"/>
                  <a:gd name="connsiteY1" fmla="*/ 380620 h 7503004"/>
                  <a:gd name="connsiteX2" fmla="*/ 6607 w 43788"/>
                  <a:gd name="connsiteY2" fmla="*/ 890299 h 7503004"/>
                  <a:gd name="connsiteX3" fmla="*/ 26977 w 43788"/>
                  <a:gd name="connsiteY3" fmla="*/ 864161 h 7503004"/>
                  <a:gd name="connsiteX4" fmla="*/ 29600 w 43788"/>
                  <a:gd name="connsiteY4" fmla="*/ 1047236 h 7503004"/>
                  <a:gd name="connsiteX5" fmla="*/ 34696 w 43788"/>
                  <a:gd name="connsiteY5" fmla="*/ 1047875 h 7503004"/>
                  <a:gd name="connsiteX6" fmla="*/ 36327 w 43788"/>
                  <a:gd name="connsiteY6" fmla="*/ 1731542 h 7503004"/>
                  <a:gd name="connsiteX7" fmla="*/ 36463 w 43788"/>
                  <a:gd name="connsiteY7" fmla="*/ 3830219 h 7503004"/>
                  <a:gd name="connsiteX8" fmla="*/ 38487 w 43788"/>
                  <a:gd name="connsiteY8" fmla="*/ 6156785 h 7503004"/>
                  <a:gd name="connsiteX9" fmla="*/ 40895 w 43788"/>
                  <a:gd name="connsiteY9" fmla="*/ 7353476 h 7503004"/>
                  <a:gd name="connsiteX10" fmla="*/ 43788 w 43788"/>
                  <a:gd name="connsiteY10" fmla="*/ 7461106 h 750300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298"/>
                  <a:gd name="connsiteX1" fmla="*/ 1672 w 43788"/>
                  <a:gd name="connsiteY1" fmla="*/ 380620 h 7461298"/>
                  <a:gd name="connsiteX2" fmla="*/ 6607 w 43788"/>
                  <a:gd name="connsiteY2" fmla="*/ 890299 h 7461298"/>
                  <a:gd name="connsiteX3" fmla="*/ 26977 w 43788"/>
                  <a:gd name="connsiteY3" fmla="*/ 864161 h 7461298"/>
                  <a:gd name="connsiteX4" fmla="*/ 29600 w 43788"/>
                  <a:gd name="connsiteY4" fmla="*/ 1047236 h 7461298"/>
                  <a:gd name="connsiteX5" fmla="*/ 34678 w 43788"/>
                  <a:gd name="connsiteY5" fmla="*/ 568177 h 7461298"/>
                  <a:gd name="connsiteX6" fmla="*/ 36510 w 43788"/>
                  <a:gd name="connsiteY6" fmla="*/ 1349282 h 7461298"/>
                  <a:gd name="connsiteX7" fmla="*/ 36866 w 43788"/>
                  <a:gd name="connsiteY7" fmla="*/ 3402986 h 7461298"/>
                  <a:gd name="connsiteX8" fmla="*/ 38604 w 43788"/>
                  <a:gd name="connsiteY8" fmla="*/ 6043137 h 7461298"/>
                  <a:gd name="connsiteX9" fmla="*/ 38652 w 43788"/>
                  <a:gd name="connsiteY9" fmla="*/ 6344166 h 7461298"/>
                  <a:gd name="connsiteX10" fmla="*/ 40895 w 43788"/>
                  <a:gd name="connsiteY10" fmla="*/ 7353476 h 7461298"/>
                  <a:gd name="connsiteX11" fmla="*/ 42016 w 43788"/>
                  <a:gd name="connsiteY11" fmla="*/ 7362306 h 7461298"/>
                  <a:gd name="connsiteX12" fmla="*/ 43788 w 43788"/>
                  <a:gd name="connsiteY12" fmla="*/ 7461106 h 7461298"/>
                  <a:gd name="connsiteX0" fmla="*/ 0 w 43788"/>
                  <a:gd name="connsiteY0" fmla="*/ 0 h 7461241"/>
                  <a:gd name="connsiteX1" fmla="*/ 1672 w 43788"/>
                  <a:gd name="connsiteY1" fmla="*/ 380620 h 7461241"/>
                  <a:gd name="connsiteX2" fmla="*/ 6607 w 43788"/>
                  <a:gd name="connsiteY2" fmla="*/ 890299 h 7461241"/>
                  <a:gd name="connsiteX3" fmla="*/ 26977 w 43788"/>
                  <a:gd name="connsiteY3" fmla="*/ 864161 h 7461241"/>
                  <a:gd name="connsiteX4" fmla="*/ 29600 w 43788"/>
                  <a:gd name="connsiteY4" fmla="*/ 1047236 h 7461241"/>
                  <a:gd name="connsiteX5" fmla="*/ 34678 w 43788"/>
                  <a:gd name="connsiteY5" fmla="*/ 568177 h 7461241"/>
                  <a:gd name="connsiteX6" fmla="*/ 36510 w 43788"/>
                  <a:gd name="connsiteY6" fmla="*/ 1349282 h 7461241"/>
                  <a:gd name="connsiteX7" fmla="*/ 36866 w 43788"/>
                  <a:gd name="connsiteY7" fmla="*/ 3402986 h 7461241"/>
                  <a:gd name="connsiteX8" fmla="*/ 38604 w 43788"/>
                  <a:gd name="connsiteY8" fmla="*/ 6043137 h 7461241"/>
                  <a:gd name="connsiteX9" fmla="*/ 38652 w 43788"/>
                  <a:gd name="connsiteY9" fmla="*/ 6344166 h 7461241"/>
                  <a:gd name="connsiteX10" fmla="*/ 40895 w 43788"/>
                  <a:gd name="connsiteY10" fmla="*/ 7353476 h 7461241"/>
                  <a:gd name="connsiteX11" fmla="*/ 42016 w 43788"/>
                  <a:gd name="connsiteY11" fmla="*/ 7362306 h 7461241"/>
                  <a:gd name="connsiteX12" fmla="*/ 43788 w 43788"/>
                  <a:gd name="connsiteY12" fmla="*/ 7461106 h 7461241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78 w 43788"/>
                  <a:gd name="connsiteY5" fmla="*/ 568177 h 7461106"/>
                  <a:gd name="connsiteX6" fmla="*/ 36510 w 43788"/>
                  <a:gd name="connsiteY6" fmla="*/ 1349282 h 7461106"/>
                  <a:gd name="connsiteX7" fmla="*/ 36866 w 43788"/>
                  <a:gd name="connsiteY7" fmla="*/ 3402986 h 7461106"/>
                  <a:gd name="connsiteX8" fmla="*/ 38604 w 43788"/>
                  <a:gd name="connsiteY8" fmla="*/ 6043137 h 7461106"/>
                  <a:gd name="connsiteX9" fmla="*/ 38652 w 43788"/>
                  <a:gd name="connsiteY9" fmla="*/ 6344166 h 7461106"/>
                  <a:gd name="connsiteX10" fmla="*/ 40895 w 43788"/>
                  <a:gd name="connsiteY10" fmla="*/ 7353476 h 7461106"/>
                  <a:gd name="connsiteX11" fmla="*/ 42016 w 43788"/>
                  <a:gd name="connsiteY11" fmla="*/ 7362306 h 7461106"/>
                  <a:gd name="connsiteX12" fmla="*/ 43788 w 43788"/>
                  <a:gd name="connsiteY12" fmla="*/ 7461106 h 7461106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668 w 43916"/>
                  <a:gd name="connsiteY2" fmla="*/ 882801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5448 w 43916"/>
                  <a:gd name="connsiteY1" fmla="*/ 1040204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589"/>
                  <a:gd name="connsiteY0" fmla="*/ 1096411 h 6901062"/>
                  <a:gd name="connsiteX1" fmla="*/ 3121 w 31589"/>
                  <a:gd name="connsiteY1" fmla="*/ 472666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40319"/>
                  <a:gd name="connsiteY0" fmla="*/ 3943981 h 6901062"/>
                  <a:gd name="connsiteX1" fmla="*/ 11282 w 40319"/>
                  <a:gd name="connsiteY1" fmla="*/ 502647 h 6901062"/>
                  <a:gd name="connsiteX2" fmla="*/ 14108 w 40319"/>
                  <a:gd name="connsiteY2" fmla="*/ 307769 h 6901062"/>
                  <a:gd name="connsiteX3" fmla="*/ 23380 w 40319"/>
                  <a:gd name="connsiteY3" fmla="*/ 296623 h 6901062"/>
                  <a:gd name="connsiteX4" fmla="*/ 25857 w 40319"/>
                  <a:gd name="connsiteY4" fmla="*/ 0 h 6901062"/>
                  <a:gd name="connsiteX5" fmla="*/ 31081 w 40319"/>
                  <a:gd name="connsiteY5" fmla="*/ 639 h 6901062"/>
                  <a:gd name="connsiteX6" fmla="*/ 32913 w 40319"/>
                  <a:gd name="connsiteY6" fmla="*/ 781744 h 6901062"/>
                  <a:gd name="connsiteX7" fmla="*/ 33269 w 40319"/>
                  <a:gd name="connsiteY7" fmla="*/ 2835448 h 6901062"/>
                  <a:gd name="connsiteX8" fmla="*/ 35007 w 40319"/>
                  <a:gd name="connsiteY8" fmla="*/ 5475599 h 6901062"/>
                  <a:gd name="connsiteX9" fmla="*/ 35018 w 40319"/>
                  <a:gd name="connsiteY9" fmla="*/ 5784122 h 6901062"/>
                  <a:gd name="connsiteX10" fmla="*/ 37518 w 40319"/>
                  <a:gd name="connsiteY10" fmla="*/ 6785938 h 6901062"/>
                  <a:gd name="connsiteX11" fmla="*/ 38474 w 40319"/>
                  <a:gd name="connsiteY11" fmla="*/ 6787275 h 6901062"/>
                  <a:gd name="connsiteX12" fmla="*/ 40319 w 40319"/>
                  <a:gd name="connsiteY12" fmla="*/ 6901062 h 6901062"/>
                  <a:gd name="connsiteX0" fmla="*/ 0 w 40244"/>
                  <a:gd name="connsiteY0" fmla="*/ 3974601 h 6901062"/>
                  <a:gd name="connsiteX1" fmla="*/ 11207 w 40244"/>
                  <a:gd name="connsiteY1" fmla="*/ 502647 h 6901062"/>
                  <a:gd name="connsiteX2" fmla="*/ 14033 w 40244"/>
                  <a:gd name="connsiteY2" fmla="*/ 307769 h 6901062"/>
                  <a:gd name="connsiteX3" fmla="*/ 23305 w 40244"/>
                  <a:gd name="connsiteY3" fmla="*/ 296623 h 6901062"/>
                  <a:gd name="connsiteX4" fmla="*/ 25782 w 40244"/>
                  <a:gd name="connsiteY4" fmla="*/ 0 h 6901062"/>
                  <a:gd name="connsiteX5" fmla="*/ 31006 w 40244"/>
                  <a:gd name="connsiteY5" fmla="*/ 639 h 6901062"/>
                  <a:gd name="connsiteX6" fmla="*/ 32838 w 40244"/>
                  <a:gd name="connsiteY6" fmla="*/ 781744 h 6901062"/>
                  <a:gd name="connsiteX7" fmla="*/ 33194 w 40244"/>
                  <a:gd name="connsiteY7" fmla="*/ 2835448 h 6901062"/>
                  <a:gd name="connsiteX8" fmla="*/ 34932 w 40244"/>
                  <a:gd name="connsiteY8" fmla="*/ 5475599 h 6901062"/>
                  <a:gd name="connsiteX9" fmla="*/ 34943 w 40244"/>
                  <a:gd name="connsiteY9" fmla="*/ 5784122 h 6901062"/>
                  <a:gd name="connsiteX10" fmla="*/ 37443 w 40244"/>
                  <a:gd name="connsiteY10" fmla="*/ 6785938 h 6901062"/>
                  <a:gd name="connsiteX11" fmla="*/ 38399 w 40244"/>
                  <a:gd name="connsiteY11" fmla="*/ 6787275 h 6901062"/>
                  <a:gd name="connsiteX12" fmla="*/ 40244 w 40244"/>
                  <a:gd name="connsiteY12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11207 w 40244"/>
                  <a:gd name="connsiteY2" fmla="*/ 502647 h 6901062"/>
                  <a:gd name="connsiteX3" fmla="*/ 14033 w 40244"/>
                  <a:gd name="connsiteY3" fmla="*/ 307769 h 6901062"/>
                  <a:gd name="connsiteX4" fmla="*/ 23305 w 40244"/>
                  <a:gd name="connsiteY4" fmla="*/ 296623 h 6901062"/>
                  <a:gd name="connsiteX5" fmla="*/ 25782 w 40244"/>
                  <a:gd name="connsiteY5" fmla="*/ 0 h 6901062"/>
                  <a:gd name="connsiteX6" fmla="*/ 31006 w 40244"/>
                  <a:gd name="connsiteY6" fmla="*/ 639 h 6901062"/>
                  <a:gd name="connsiteX7" fmla="*/ 32838 w 40244"/>
                  <a:gd name="connsiteY7" fmla="*/ 781744 h 6901062"/>
                  <a:gd name="connsiteX8" fmla="*/ 33194 w 40244"/>
                  <a:gd name="connsiteY8" fmla="*/ 2835448 h 6901062"/>
                  <a:gd name="connsiteX9" fmla="*/ 34932 w 40244"/>
                  <a:gd name="connsiteY9" fmla="*/ 5475599 h 6901062"/>
                  <a:gd name="connsiteX10" fmla="*/ 34943 w 40244"/>
                  <a:gd name="connsiteY10" fmla="*/ 5784122 h 6901062"/>
                  <a:gd name="connsiteX11" fmla="*/ 37443 w 40244"/>
                  <a:gd name="connsiteY11" fmla="*/ 6785938 h 6901062"/>
                  <a:gd name="connsiteX12" fmla="*/ 38399 w 40244"/>
                  <a:gd name="connsiteY12" fmla="*/ 6787275 h 6901062"/>
                  <a:gd name="connsiteX13" fmla="*/ 40244 w 40244"/>
                  <a:gd name="connsiteY13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5619 w 40244"/>
                  <a:gd name="connsiteY2" fmla="*/ 1752090 h 6901062"/>
                  <a:gd name="connsiteX3" fmla="*/ 11207 w 40244"/>
                  <a:gd name="connsiteY3" fmla="*/ 502647 h 6901062"/>
                  <a:gd name="connsiteX4" fmla="*/ 14033 w 40244"/>
                  <a:gd name="connsiteY4" fmla="*/ 307769 h 6901062"/>
                  <a:gd name="connsiteX5" fmla="*/ 23305 w 40244"/>
                  <a:gd name="connsiteY5" fmla="*/ 296623 h 6901062"/>
                  <a:gd name="connsiteX6" fmla="*/ 25782 w 40244"/>
                  <a:gd name="connsiteY6" fmla="*/ 0 h 6901062"/>
                  <a:gd name="connsiteX7" fmla="*/ 31006 w 40244"/>
                  <a:gd name="connsiteY7" fmla="*/ 639 h 6901062"/>
                  <a:gd name="connsiteX8" fmla="*/ 32838 w 40244"/>
                  <a:gd name="connsiteY8" fmla="*/ 781744 h 6901062"/>
                  <a:gd name="connsiteX9" fmla="*/ 33194 w 40244"/>
                  <a:gd name="connsiteY9" fmla="*/ 2835448 h 6901062"/>
                  <a:gd name="connsiteX10" fmla="*/ 34932 w 40244"/>
                  <a:gd name="connsiteY10" fmla="*/ 5475599 h 6901062"/>
                  <a:gd name="connsiteX11" fmla="*/ 34943 w 40244"/>
                  <a:gd name="connsiteY11" fmla="*/ 5784122 h 6901062"/>
                  <a:gd name="connsiteX12" fmla="*/ 37443 w 40244"/>
                  <a:gd name="connsiteY12" fmla="*/ 6785938 h 6901062"/>
                  <a:gd name="connsiteX13" fmla="*/ 38399 w 40244"/>
                  <a:gd name="connsiteY13" fmla="*/ 6787275 h 6901062"/>
                  <a:gd name="connsiteX14" fmla="*/ 40244 w 40244"/>
                  <a:gd name="connsiteY14" fmla="*/ 6901062 h 6901062"/>
                  <a:gd name="connsiteX0" fmla="*/ 0 w 40244"/>
                  <a:gd name="connsiteY0" fmla="*/ 4711626 h 7638087"/>
                  <a:gd name="connsiteX1" fmla="*/ 3446 w 40244"/>
                  <a:gd name="connsiteY1" fmla="*/ 3300518 h 7638087"/>
                  <a:gd name="connsiteX2" fmla="*/ 5619 w 40244"/>
                  <a:gd name="connsiteY2" fmla="*/ 2489115 h 7638087"/>
                  <a:gd name="connsiteX3" fmla="*/ 11207 w 40244"/>
                  <a:gd name="connsiteY3" fmla="*/ 1239672 h 7638087"/>
                  <a:gd name="connsiteX4" fmla="*/ 14033 w 40244"/>
                  <a:gd name="connsiteY4" fmla="*/ 1044794 h 7638087"/>
                  <a:gd name="connsiteX5" fmla="*/ 23305 w 40244"/>
                  <a:gd name="connsiteY5" fmla="*/ 1033648 h 7638087"/>
                  <a:gd name="connsiteX6" fmla="*/ 25782 w 40244"/>
                  <a:gd name="connsiteY6" fmla="*/ 737025 h 7638087"/>
                  <a:gd name="connsiteX7" fmla="*/ 31006 w 40244"/>
                  <a:gd name="connsiteY7" fmla="*/ 737664 h 7638087"/>
                  <a:gd name="connsiteX8" fmla="*/ 32763 w 40244"/>
                  <a:gd name="connsiteY8" fmla="*/ 79675 h 7638087"/>
                  <a:gd name="connsiteX9" fmla="*/ 33194 w 40244"/>
                  <a:gd name="connsiteY9" fmla="*/ 3572473 h 7638087"/>
                  <a:gd name="connsiteX10" fmla="*/ 34932 w 40244"/>
                  <a:gd name="connsiteY10" fmla="*/ 6212624 h 7638087"/>
                  <a:gd name="connsiteX11" fmla="*/ 34943 w 40244"/>
                  <a:gd name="connsiteY11" fmla="*/ 6521147 h 7638087"/>
                  <a:gd name="connsiteX12" fmla="*/ 37443 w 40244"/>
                  <a:gd name="connsiteY12" fmla="*/ 7522963 h 7638087"/>
                  <a:gd name="connsiteX13" fmla="*/ 38399 w 40244"/>
                  <a:gd name="connsiteY13" fmla="*/ 7524300 h 7638087"/>
                  <a:gd name="connsiteX14" fmla="*/ 40244 w 40244"/>
                  <a:gd name="connsiteY14" fmla="*/ 7638087 h 7638087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32 w 40244"/>
                  <a:gd name="connsiteY10" fmla="*/ 7782800 h 9208263"/>
                  <a:gd name="connsiteX11" fmla="*/ 34943 w 40244"/>
                  <a:gd name="connsiteY11" fmla="*/ 8091323 h 9208263"/>
                  <a:gd name="connsiteX12" fmla="*/ 37443 w 40244"/>
                  <a:gd name="connsiteY12" fmla="*/ 9093139 h 9208263"/>
                  <a:gd name="connsiteX13" fmla="*/ 38399 w 40244"/>
                  <a:gd name="connsiteY13" fmla="*/ 9094476 h 9208263"/>
                  <a:gd name="connsiteX14" fmla="*/ 40244 w 40244"/>
                  <a:gd name="connsiteY14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43 w 40244"/>
                  <a:gd name="connsiteY10" fmla="*/ 8091323 h 9208263"/>
                  <a:gd name="connsiteX11" fmla="*/ 37443 w 40244"/>
                  <a:gd name="connsiteY11" fmla="*/ 9093139 h 9208263"/>
                  <a:gd name="connsiteX12" fmla="*/ 38399 w 40244"/>
                  <a:gd name="connsiteY12" fmla="*/ 9094476 h 9208263"/>
                  <a:gd name="connsiteX13" fmla="*/ 40244 w 40244"/>
                  <a:gd name="connsiteY13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7443 w 40244"/>
                  <a:gd name="connsiteY10" fmla="*/ 9093139 h 9208263"/>
                  <a:gd name="connsiteX11" fmla="*/ 38399 w 40244"/>
                  <a:gd name="connsiteY11" fmla="*/ 9094476 h 9208263"/>
                  <a:gd name="connsiteX12" fmla="*/ 40244 w 40244"/>
                  <a:gd name="connsiteY12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8399 w 40244"/>
                  <a:gd name="connsiteY10" fmla="*/ 9094476 h 9208263"/>
                  <a:gd name="connsiteX11" fmla="*/ 40244 w 40244"/>
                  <a:gd name="connsiteY11" fmla="*/ 9208263 h 9208263"/>
                  <a:gd name="connsiteX0" fmla="*/ 0 w 38399"/>
                  <a:gd name="connsiteY0" fmla="*/ 6281802 h 9094476"/>
                  <a:gd name="connsiteX1" fmla="*/ 3446 w 38399"/>
                  <a:gd name="connsiteY1" fmla="*/ 4870694 h 9094476"/>
                  <a:gd name="connsiteX2" fmla="*/ 5619 w 38399"/>
                  <a:gd name="connsiteY2" fmla="*/ 4059291 h 9094476"/>
                  <a:gd name="connsiteX3" fmla="*/ 11207 w 38399"/>
                  <a:gd name="connsiteY3" fmla="*/ 2809848 h 9094476"/>
                  <a:gd name="connsiteX4" fmla="*/ 14033 w 38399"/>
                  <a:gd name="connsiteY4" fmla="*/ 2614970 h 9094476"/>
                  <a:gd name="connsiteX5" fmla="*/ 23305 w 38399"/>
                  <a:gd name="connsiteY5" fmla="*/ 2603824 h 9094476"/>
                  <a:gd name="connsiteX6" fmla="*/ 25782 w 38399"/>
                  <a:gd name="connsiteY6" fmla="*/ 2307201 h 9094476"/>
                  <a:gd name="connsiteX7" fmla="*/ 31006 w 38399"/>
                  <a:gd name="connsiteY7" fmla="*/ 2307840 h 9094476"/>
                  <a:gd name="connsiteX8" fmla="*/ 32763 w 38399"/>
                  <a:gd name="connsiteY8" fmla="*/ 1649851 h 9094476"/>
                  <a:gd name="connsiteX9" fmla="*/ 32819 w 38399"/>
                  <a:gd name="connsiteY9" fmla="*/ 182373 h 9094476"/>
                  <a:gd name="connsiteX10" fmla="*/ 38399 w 38399"/>
                  <a:gd name="connsiteY10" fmla="*/ 9094476 h 9094476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5674 w 32874"/>
                  <a:gd name="connsiteY2" fmla="*/ 4059291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638 w 32874"/>
                  <a:gd name="connsiteY3" fmla="*/ 285481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665 w 32874"/>
                  <a:gd name="connsiteY2" fmla="*/ 3826939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20"/>
                  <a:gd name="connsiteY0" fmla="*/ 6219356 h 6219356"/>
                  <a:gd name="connsiteX1" fmla="*/ 3501 w 32820"/>
                  <a:gd name="connsiteY1" fmla="*/ 4725800 h 6219356"/>
                  <a:gd name="connsiteX2" fmla="*/ 7454 w 32820"/>
                  <a:gd name="connsiteY2" fmla="*/ 3494661 h 6219356"/>
                  <a:gd name="connsiteX3" fmla="*/ 10253 w 32820"/>
                  <a:gd name="connsiteY3" fmla="*/ 2822351 h 6219356"/>
                  <a:gd name="connsiteX4" fmla="*/ 14088 w 32820"/>
                  <a:gd name="connsiteY4" fmla="*/ 2470076 h 6219356"/>
                  <a:gd name="connsiteX5" fmla="*/ 23360 w 32820"/>
                  <a:gd name="connsiteY5" fmla="*/ 2458930 h 6219356"/>
                  <a:gd name="connsiteX6" fmla="*/ 25837 w 32820"/>
                  <a:gd name="connsiteY6" fmla="*/ 2162307 h 6219356"/>
                  <a:gd name="connsiteX7" fmla="*/ 31061 w 32820"/>
                  <a:gd name="connsiteY7" fmla="*/ 2162946 h 6219356"/>
                  <a:gd name="connsiteX8" fmla="*/ 32818 w 32820"/>
                  <a:gd name="connsiteY8" fmla="*/ 1504957 h 6219356"/>
                  <a:gd name="connsiteX9" fmla="*/ 32764 w 32820"/>
                  <a:gd name="connsiteY9" fmla="*/ 0 h 6219356"/>
                  <a:gd name="connsiteX0" fmla="*/ 0 w 32818"/>
                  <a:gd name="connsiteY0" fmla="*/ 6219356 h 6219356"/>
                  <a:gd name="connsiteX1" fmla="*/ 3501 w 32818"/>
                  <a:gd name="connsiteY1" fmla="*/ 4725800 h 6219356"/>
                  <a:gd name="connsiteX2" fmla="*/ 7454 w 32818"/>
                  <a:gd name="connsiteY2" fmla="*/ 3494661 h 6219356"/>
                  <a:gd name="connsiteX3" fmla="*/ 10253 w 32818"/>
                  <a:gd name="connsiteY3" fmla="*/ 2822351 h 6219356"/>
                  <a:gd name="connsiteX4" fmla="*/ 14088 w 32818"/>
                  <a:gd name="connsiteY4" fmla="*/ 2470076 h 6219356"/>
                  <a:gd name="connsiteX5" fmla="*/ 23360 w 32818"/>
                  <a:gd name="connsiteY5" fmla="*/ 2458930 h 6219356"/>
                  <a:gd name="connsiteX6" fmla="*/ 25837 w 32818"/>
                  <a:gd name="connsiteY6" fmla="*/ 2162307 h 6219356"/>
                  <a:gd name="connsiteX7" fmla="*/ 31061 w 32818"/>
                  <a:gd name="connsiteY7" fmla="*/ 2162946 h 6219356"/>
                  <a:gd name="connsiteX8" fmla="*/ 32818 w 32818"/>
                  <a:gd name="connsiteY8" fmla="*/ 1504957 h 6219356"/>
                  <a:gd name="connsiteX9" fmla="*/ 32764 w 32818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764"/>
                  <a:gd name="connsiteY0" fmla="*/ 6219356 h 6219356"/>
                  <a:gd name="connsiteX1" fmla="*/ 3501 w 32764"/>
                  <a:gd name="connsiteY1" fmla="*/ 4725800 h 6219356"/>
                  <a:gd name="connsiteX2" fmla="*/ 7454 w 32764"/>
                  <a:gd name="connsiteY2" fmla="*/ 3494661 h 6219356"/>
                  <a:gd name="connsiteX3" fmla="*/ 10253 w 32764"/>
                  <a:gd name="connsiteY3" fmla="*/ 2822351 h 6219356"/>
                  <a:gd name="connsiteX4" fmla="*/ 14088 w 32764"/>
                  <a:gd name="connsiteY4" fmla="*/ 2470076 h 6219356"/>
                  <a:gd name="connsiteX5" fmla="*/ 23360 w 32764"/>
                  <a:gd name="connsiteY5" fmla="*/ 2458930 h 6219356"/>
                  <a:gd name="connsiteX6" fmla="*/ 25837 w 32764"/>
                  <a:gd name="connsiteY6" fmla="*/ 2162307 h 6219356"/>
                  <a:gd name="connsiteX7" fmla="*/ 31061 w 32764"/>
                  <a:gd name="connsiteY7" fmla="*/ 2162946 h 6219356"/>
                  <a:gd name="connsiteX8" fmla="*/ 32653 w 32764"/>
                  <a:gd name="connsiteY8" fmla="*/ 1489965 h 6219356"/>
                  <a:gd name="connsiteX9" fmla="*/ 32764 w 32764"/>
                  <a:gd name="connsiteY9" fmla="*/ 0 h 6219356"/>
                  <a:gd name="connsiteX0" fmla="*/ 0 w 32653"/>
                  <a:gd name="connsiteY0" fmla="*/ 6219356 h 6219356"/>
                  <a:gd name="connsiteX1" fmla="*/ 3501 w 32653"/>
                  <a:gd name="connsiteY1" fmla="*/ 4725800 h 6219356"/>
                  <a:gd name="connsiteX2" fmla="*/ 7454 w 32653"/>
                  <a:gd name="connsiteY2" fmla="*/ 3494661 h 6219356"/>
                  <a:gd name="connsiteX3" fmla="*/ 10253 w 32653"/>
                  <a:gd name="connsiteY3" fmla="*/ 2822351 h 6219356"/>
                  <a:gd name="connsiteX4" fmla="*/ 14088 w 32653"/>
                  <a:gd name="connsiteY4" fmla="*/ 2470076 h 6219356"/>
                  <a:gd name="connsiteX5" fmla="*/ 23360 w 32653"/>
                  <a:gd name="connsiteY5" fmla="*/ 2458930 h 6219356"/>
                  <a:gd name="connsiteX6" fmla="*/ 25837 w 32653"/>
                  <a:gd name="connsiteY6" fmla="*/ 2162307 h 6219356"/>
                  <a:gd name="connsiteX7" fmla="*/ 31061 w 32653"/>
                  <a:gd name="connsiteY7" fmla="*/ 2162946 h 6219356"/>
                  <a:gd name="connsiteX8" fmla="*/ 32653 w 32653"/>
                  <a:gd name="connsiteY8" fmla="*/ 1489965 h 6219356"/>
                  <a:gd name="connsiteX9" fmla="*/ 32599 w 32653"/>
                  <a:gd name="connsiteY9" fmla="*/ 0 h 6219356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544 w 32653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095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44"/>
                  <a:gd name="connsiteY0" fmla="*/ 6234345 h 6234345"/>
                  <a:gd name="connsiteX1" fmla="*/ 3501 w 32544"/>
                  <a:gd name="connsiteY1" fmla="*/ 4740789 h 6234345"/>
                  <a:gd name="connsiteX2" fmla="*/ 7454 w 32544"/>
                  <a:gd name="connsiteY2" fmla="*/ 3509650 h 6234345"/>
                  <a:gd name="connsiteX3" fmla="*/ 10253 w 32544"/>
                  <a:gd name="connsiteY3" fmla="*/ 2837340 h 6234345"/>
                  <a:gd name="connsiteX4" fmla="*/ 14088 w 32544"/>
                  <a:gd name="connsiteY4" fmla="*/ 2485065 h 6234345"/>
                  <a:gd name="connsiteX5" fmla="*/ 23360 w 32544"/>
                  <a:gd name="connsiteY5" fmla="*/ 2473919 h 6234345"/>
                  <a:gd name="connsiteX6" fmla="*/ 25837 w 32544"/>
                  <a:gd name="connsiteY6" fmla="*/ 2177296 h 6234345"/>
                  <a:gd name="connsiteX7" fmla="*/ 30951 w 32544"/>
                  <a:gd name="connsiteY7" fmla="*/ 2177935 h 6234345"/>
                  <a:gd name="connsiteX8" fmla="*/ 32433 w 32544"/>
                  <a:gd name="connsiteY8" fmla="*/ 1482467 h 6234345"/>
                  <a:gd name="connsiteX9" fmla="*/ 32544 w 32544"/>
                  <a:gd name="connsiteY9" fmla="*/ 0 h 6234345"/>
                  <a:gd name="connsiteX0" fmla="*/ 0 w 32433"/>
                  <a:gd name="connsiteY0" fmla="*/ 6234345 h 6234345"/>
                  <a:gd name="connsiteX1" fmla="*/ 3501 w 32433"/>
                  <a:gd name="connsiteY1" fmla="*/ 4740789 h 6234345"/>
                  <a:gd name="connsiteX2" fmla="*/ 7454 w 32433"/>
                  <a:gd name="connsiteY2" fmla="*/ 3509650 h 6234345"/>
                  <a:gd name="connsiteX3" fmla="*/ 10253 w 32433"/>
                  <a:gd name="connsiteY3" fmla="*/ 2837340 h 6234345"/>
                  <a:gd name="connsiteX4" fmla="*/ 14088 w 32433"/>
                  <a:gd name="connsiteY4" fmla="*/ 2485065 h 6234345"/>
                  <a:gd name="connsiteX5" fmla="*/ 23360 w 32433"/>
                  <a:gd name="connsiteY5" fmla="*/ 2473919 h 6234345"/>
                  <a:gd name="connsiteX6" fmla="*/ 25837 w 32433"/>
                  <a:gd name="connsiteY6" fmla="*/ 2177296 h 6234345"/>
                  <a:gd name="connsiteX7" fmla="*/ 30951 w 32433"/>
                  <a:gd name="connsiteY7" fmla="*/ 2177935 h 6234345"/>
                  <a:gd name="connsiteX8" fmla="*/ 32433 w 32433"/>
                  <a:gd name="connsiteY8" fmla="*/ 1482467 h 6234345"/>
                  <a:gd name="connsiteX9" fmla="*/ 32397 w 32433"/>
                  <a:gd name="connsiteY9" fmla="*/ 0 h 6234345"/>
                  <a:gd name="connsiteX0" fmla="*/ 0 w 32400"/>
                  <a:gd name="connsiteY0" fmla="*/ 6234345 h 6234345"/>
                  <a:gd name="connsiteX1" fmla="*/ 3501 w 32400"/>
                  <a:gd name="connsiteY1" fmla="*/ 4740789 h 6234345"/>
                  <a:gd name="connsiteX2" fmla="*/ 7454 w 32400"/>
                  <a:gd name="connsiteY2" fmla="*/ 3509650 h 6234345"/>
                  <a:gd name="connsiteX3" fmla="*/ 10253 w 32400"/>
                  <a:gd name="connsiteY3" fmla="*/ 2837340 h 6234345"/>
                  <a:gd name="connsiteX4" fmla="*/ 14088 w 32400"/>
                  <a:gd name="connsiteY4" fmla="*/ 2485065 h 6234345"/>
                  <a:gd name="connsiteX5" fmla="*/ 23360 w 32400"/>
                  <a:gd name="connsiteY5" fmla="*/ 2473919 h 6234345"/>
                  <a:gd name="connsiteX6" fmla="*/ 25837 w 32400"/>
                  <a:gd name="connsiteY6" fmla="*/ 2177296 h 6234345"/>
                  <a:gd name="connsiteX7" fmla="*/ 30951 w 32400"/>
                  <a:gd name="connsiteY7" fmla="*/ 2177935 h 6234345"/>
                  <a:gd name="connsiteX8" fmla="*/ 32396 w 32400"/>
                  <a:gd name="connsiteY8" fmla="*/ 1497456 h 6234345"/>
                  <a:gd name="connsiteX9" fmla="*/ 32397 w 32400"/>
                  <a:gd name="connsiteY9" fmla="*/ 0 h 6234345"/>
                  <a:gd name="connsiteX0" fmla="*/ 0 w 32396"/>
                  <a:gd name="connsiteY0" fmla="*/ 6226851 h 6226851"/>
                  <a:gd name="connsiteX1" fmla="*/ 3501 w 32396"/>
                  <a:gd name="connsiteY1" fmla="*/ 4733295 h 6226851"/>
                  <a:gd name="connsiteX2" fmla="*/ 7454 w 32396"/>
                  <a:gd name="connsiteY2" fmla="*/ 3502156 h 6226851"/>
                  <a:gd name="connsiteX3" fmla="*/ 10253 w 32396"/>
                  <a:gd name="connsiteY3" fmla="*/ 2829846 h 6226851"/>
                  <a:gd name="connsiteX4" fmla="*/ 14088 w 32396"/>
                  <a:gd name="connsiteY4" fmla="*/ 2477571 h 6226851"/>
                  <a:gd name="connsiteX5" fmla="*/ 23360 w 32396"/>
                  <a:gd name="connsiteY5" fmla="*/ 2466425 h 6226851"/>
                  <a:gd name="connsiteX6" fmla="*/ 25837 w 32396"/>
                  <a:gd name="connsiteY6" fmla="*/ 2169802 h 6226851"/>
                  <a:gd name="connsiteX7" fmla="*/ 30951 w 32396"/>
                  <a:gd name="connsiteY7" fmla="*/ 2170441 h 6226851"/>
                  <a:gd name="connsiteX8" fmla="*/ 32396 w 32396"/>
                  <a:gd name="connsiteY8" fmla="*/ 1489962 h 6226851"/>
                  <a:gd name="connsiteX9" fmla="*/ 32379 w 32396"/>
                  <a:gd name="connsiteY9" fmla="*/ 0 h 6226851"/>
                  <a:gd name="connsiteX0" fmla="*/ 0 w 32396"/>
                  <a:gd name="connsiteY0" fmla="*/ 6234345 h 6234345"/>
                  <a:gd name="connsiteX1" fmla="*/ 3501 w 32396"/>
                  <a:gd name="connsiteY1" fmla="*/ 4740789 h 6234345"/>
                  <a:gd name="connsiteX2" fmla="*/ 7454 w 32396"/>
                  <a:gd name="connsiteY2" fmla="*/ 3509650 h 6234345"/>
                  <a:gd name="connsiteX3" fmla="*/ 10253 w 32396"/>
                  <a:gd name="connsiteY3" fmla="*/ 2837340 h 6234345"/>
                  <a:gd name="connsiteX4" fmla="*/ 14088 w 32396"/>
                  <a:gd name="connsiteY4" fmla="*/ 2485065 h 6234345"/>
                  <a:gd name="connsiteX5" fmla="*/ 23360 w 32396"/>
                  <a:gd name="connsiteY5" fmla="*/ 2473919 h 6234345"/>
                  <a:gd name="connsiteX6" fmla="*/ 25837 w 32396"/>
                  <a:gd name="connsiteY6" fmla="*/ 2177296 h 6234345"/>
                  <a:gd name="connsiteX7" fmla="*/ 30951 w 32396"/>
                  <a:gd name="connsiteY7" fmla="*/ 2177935 h 6234345"/>
                  <a:gd name="connsiteX8" fmla="*/ 32396 w 32396"/>
                  <a:gd name="connsiteY8" fmla="*/ 1497456 h 6234345"/>
                  <a:gd name="connsiteX9" fmla="*/ 32379 w 32396"/>
                  <a:gd name="connsiteY9" fmla="*/ 0 h 6234345"/>
                  <a:gd name="connsiteX0" fmla="*/ 0 w 32396"/>
                  <a:gd name="connsiteY0" fmla="*/ 6211858 h 6211858"/>
                  <a:gd name="connsiteX1" fmla="*/ 3501 w 32396"/>
                  <a:gd name="connsiteY1" fmla="*/ 4718302 h 6211858"/>
                  <a:gd name="connsiteX2" fmla="*/ 7454 w 32396"/>
                  <a:gd name="connsiteY2" fmla="*/ 3487163 h 6211858"/>
                  <a:gd name="connsiteX3" fmla="*/ 10253 w 32396"/>
                  <a:gd name="connsiteY3" fmla="*/ 2814853 h 6211858"/>
                  <a:gd name="connsiteX4" fmla="*/ 14088 w 32396"/>
                  <a:gd name="connsiteY4" fmla="*/ 2462578 h 6211858"/>
                  <a:gd name="connsiteX5" fmla="*/ 23360 w 32396"/>
                  <a:gd name="connsiteY5" fmla="*/ 2451432 h 6211858"/>
                  <a:gd name="connsiteX6" fmla="*/ 25837 w 32396"/>
                  <a:gd name="connsiteY6" fmla="*/ 2154809 h 6211858"/>
                  <a:gd name="connsiteX7" fmla="*/ 30951 w 32396"/>
                  <a:gd name="connsiteY7" fmla="*/ 2155448 h 6211858"/>
                  <a:gd name="connsiteX8" fmla="*/ 32396 w 32396"/>
                  <a:gd name="connsiteY8" fmla="*/ 1474969 h 6211858"/>
                  <a:gd name="connsiteX9" fmla="*/ 32361 w 32396"/>
                  <a:gd name="connsiteY9" fmla="*/ 0 h 6211858"/>
                  <a:gd name="connsiteX0" fmla="*/ 0 w 32433"/>
                  <a:gd name="connsiteY0" fmla="*/ 6211858 h 6211858"/>
                  <a:gd name="connsiteX1" fmla="*/ 3501 w 32433"/>
                  <a:gd name="connsiteY1" fmla="*/ 4718302 h 6211858"/>
                  <a:gd name="connsiteX2" fmla="*/ 7454 w 32433"/>
                  <a:gd name="connsiteY2" fmla="*/ 3487163 h 6211858"/>
                  <a:gd name="connsiteX3" fmla="*/ 10253 w 32433"/>
                  <a:gd name="connsiteY3" fmla="*/ 2814853 h 6211858"/>
                  <a:gd name="connsiteX4" fmla="*/ 14088 w 32433"/>
                  <a:gd name="connsiteY4" fmla="*/ 2462578 h 6211858"/>
                  <a:gd name="connsiteX5" fmla="*/ 23360 w 32433"/>
                  <a:gd name="connsiteY5" fmla="*/ 2451432 h 6211858"/>
                  <a:gd name="connsiteX6" fmla="*/ 25837 w 32433"/>
                  <a:gd name="connsiteY6" fmla="*/ 2154809 h 6211858"/>
                  <a:gd name="connsiteX7" fmla="*/ 30951 w 32433"/>
                  <a:gd name="connsiteY7" fmla="*/ 2155448 h 6211858"/>
                  <a:gd name="connsiteX8" fmla="*/ 32433 w 32433"/>
                  <a:gd name="connsiteY8" fmla="*/ 1467472 h 6211858"/>
                  <a:gd name="connsiteX9" fmla="*/ 32361 w 32433"/>
                  <a:gd name="connsiteY9" fmla="*/ 0 h 6211858"/>
                  <a:gd name="connsiteX0" fmla="*/ 0 w 32415"/>
                  <a:gd name="connsiteY0" fmla="*/ 6211858 h 6211858"/>
                  <a:gd name="connsiteX1" fmla="*/ 3501 w 32415"/>
                  <a:gd name="connsiteY1" fmla="*/ 4718302 h 6211858"/>
                  <a:gd name="connsiteX2" fmla="*/ 7454 w 32415"/>
                  <a:gd name="connsiteY2" fmla="*/ 3487163 h 6211858"/>
                  <a:gd name="connsiteX3" fmla="*/ 10253 w 32415"/>
                  <a:gd name="connsiteY3" fmla="*/ 2814853 h 6211858"/>
                  <a:gd name="connsiteX4" fmla="*/ 14088 w 32415"/>
                  <a:gd name="connsiteY4" fmla="*/ 2462578 h 6211858"/>
                  <a:gd name="connsiteX5" fmla="*/ 23360 w 32415"/>
                  <a:gd name="connsiteY5" fmla="*/ 2451432 h 6211858"/>
                  <a:gd name="connsiteX6" fmla="*/ 25837 w 32415"/>
                  <a:gd name="connsiteY6" fmla="*/ 2154809 h 6211858"/>
                  <a:gd name="connsiteX7" fmla="*/ 30951 w 32415"/>
                  <a:gd name="connsiteY7" fmla="*/ 2155448 h 6211858"/>
                  <a:gd name="connsiteX8" fmla="*/ 32415 w 32415"/>
                  <a:gd name="connsiteY8" fmla="*/ 1474970 h 6211858"/>
                  <a:gd name="connsiteX9" fmla="*/ 32361 w 32415"/>
                  <a:gd name="connsiteY9" fmla="*/ 0 h 6211858"/>
                  <a:gd name="connsiteX0" fmla="*/ 0 w 32415"/>
                  <a:gd name="connsiteY0" fmla="*/ 6241839 h 6241839"/>
                  <a:gd name="connsiteX1" fmla="*/ 3501 w 32415"/>
                  <a:gd name="connsiteY1" fmla="*/ 4748283 h 6241839"/>
                  <a:gd name="connsiteX2" fmla="*/ 7454 w 32415"/>
                  <a:gd name="connsiteY2" fmla="*/ 3517144 h 6241839"/>
                  <a:gd name="connsiteX3" fmla="*/ 10253 w 32415"/>
                  <a:gd name="connsiteY3" fmla="*/ 2844834 h 6241839"/>
                  <a:gd name="connsiteX4" fmla="*/ 14088 w 32415"/>
                  <a:gd name="connsiteY4" fmla="*/ 2492559 h 6241839"/>
                  <a:gd name="connsiteX5" fmla="*/ 23360 w 32415"/>
                  <a:gd name="connsiteY5" fmla="*/ 2481413 h 6241839"/>
                  <a:gd name="connsiteX6" fmla="*/ 25837 w 32415"/>
                  <a:gd name="connsiteY6" fmla="*/ 2184790 h 6241839"/>
                  <a:gd name="connsiteX7" fmla="*/ 30951 w 32415"/>
                  <a:gd name="connsiteY7" fmla="*/ 2185429 h 6241839"/>
                  <a:gd name="connsiteX8" fmla="*/ 32415 w 32415"/>
                  <a:gd name="connsiteY8" fmla="*/ 1504951 h 6241839"/>
                  <a:gd name="connsiteX9" fmla="*/ 32361 w 32415"/>
                  <a:gd name="connsiteY9" fmla="*/ 0 h 6241839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088 w 32415"/>
                  <a:gd name="connsiteY4" fmla="*/ 2485065 h 6234345"/>
                  <a:gd name="connsiteX5" fmla="*/ 23360 w 32415"/>
                  <a:gd name="connsiteY5" fmla="*/ 2473919 h 6234345"/>
                  <a:gd name="connsiteX6" fmla="*/ 25837 w 32415"/>
                  <a:gd name="connsiteY6" fmla="*/ 2177296 h 6234345"/>
                  <a:gd name="connsiteX7" fmla="*/ 30951 w 32415"/>
                  <a:gd name="connsiteY7" fmla="*/ 2177935 h 6234345"/>
                  <a:gd name="connsiteX8" fmla="*/ 32415 w 32415"/>
                  <a:gd name="connsiteY8" fmla="*/ 1497457 h 6234345"/>
                  <a:gd name="connsiteX9" fmla="*/ 32361 w 32415"/>
                  <a:gd name="connsiteY9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208 w 32415"/>
                  <a:gd name="connsiteY4" fmla="*/ 2423562 h 6234345"/>
                  <a:gd name="connsiteX5" fmla="*/ 23360 w 32415"/>
                  <a:gd name="connsiteY5" fmla="*/ 2473919 h 6234345"/>
                  <a:gd name="connsiteX6" fmla="*/ 25837 w 32415"/>
                  <a:gd name="connsiteY6" fmla="*/ 2177296 h 6234345"/>
                  <a:gd name="connsiteX7" fmla="*/ 30951 w 32415"/>
                  <a:gd name="connsiteY7" fmla="*/ 2177935 h 6234345"/>
                  <a:gd name="connsiteX8" fmla="*/ 32415 w 32415"/>
                  <a:gd name="connsiteY8" fmla="*/ 1497457 h 6234345"/>
                  <a:gd name="connsiteX9" fmla="*/ 32361 w 32415"/>
                  <a:gd name="connsiteY9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208 w 32415"/>
                  <a:gd name="connsiteY4" fmla="*/ 2423562 h 6234345"/>
                  <a:gd name="connsiteX5" fmla="*/ 25837 w 32415"/>
                  <a:gd name="connsiteY5" fmla="*/ 2177296 h 6234345"/>
                  <a:gd name="connsiteX6" fmla="*/ 30951 w 32415"/>
                  <a:gd name="connsiteY6" fmla="*/ 2177935 h 6234345"/>
                  <a:gd name="connsiteX7" fmla="*/ 32415 w 32415"/>
                  <a:gd name="connsiteY7" fmla="*/ 1497457 h 6234345"/>
                  <a:gd name="connsiteX8" fmla="*/ 32361 w 32415"/>
                  <a:gd name="connsiteY8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208 w 32415"/>
                  <a:gd name="connsiteY4" fmla="*/ 2423562 h 6234345"/>
                  <a:gd name="connsiteX5" fmla="*/ 30951 w 32415"/>
                  <a:gd name="connsiteY5" fmla="*/ 2177935 h 6234345"/>
                  <a:gd name="connsiteX6" fmla="*/ 32415 w 32415"/>
                  <a:gd name="connsiteY6" fmla="*/ 1497457 h 6234345"/>
                  <a:gd name="connsiteX7" fmla="*/ 32361 w 32415"/>
                  <a:gd name="connsiteY7" fmla="*/ 0 h 6234345"/>
                  <a:gd name="connsiteX0" fmla="*/ 0 w 32669"/>
                  <a:gd name="connsiteY0" fmla="*/ 6234345 h 6234345"/>
                  <a:gd name="connsiteX1" fmla="*/ 3501 w 32669"/>
                  <a:gd name="connsiteY1" fmla="*/ 4740789 h 6234345"/>
                  <a:gd name="connsiteX2" fmla="*/ 7454 w 32669"/>
                  <a:gd name="connsiteY2" fmla="*/ 3509650 h 6234345"/>
                  <a:gd name="connsiteX3" fmla="*/ 10253 w 32669"/>
                  <a:gd name="connsiteY3" fmla="*/ 2837340 h 6234345"/>
                  <a:gd name="connsiteX4" fmla="*/ 14208 w 32669"/>
                  <a:gd name="connsiteY4" fmla="*/ 2423562 h 6234345"/>
                  <a:gd name="connsiteX5" fmla="*/ 32035 w 32669"/>
                  <a:gd name="connsiteY5" fmla="*/ 2350131 h 6234345"/>
                  <a:gd name="connsiteX6" fmla="*/ 32415 w 32669"/>
                  <a:gd name="connsiteY6" fmla="*/ 1497457 h 6234345"/>
                  <a:gd name="connsiteX7" fmla="*/ 32361 w 32669"/>
                  <a:gd name="connsiteY7" fmla="*/ 0 h 6234345"/>
                  <a:gd name="connsiteX0" fmla="*/ 0 w 32669"/>
                  <a:gd name="connsiteY0" fmla="*/ 6234345 h 6234345"/>
                  <a:gd name="connsiteX1" fmla="*/ 3501 w 32669"/>
                  <a:gd name="connsiteY1" fmla="*/ 4740789 h 6234345"/>
                  <a:gd name="connsiteX2" fmla="*/ 7454 w 32669"/>
                  <a:gd name="connsiteY2" fmla="*/ 3509650 h 6234345"/>
                  <a:gd name="connsiteX3" fmla="*/ 10253 w 32669"/>
                  <a:gd name="connsiteY3" fmla="*/ 2837340 h 6234345"/>
                  <a:gd name="connsiteX4" fmla="*/ 14208 w 32669"/>
                  <a:gd name="connsiteY4" fmla="*/ 2423562 h 6234345"/>
                  <a:gd name="connsiteX5" fmla="*/ 32035 w 32669"/>
                  <a:gd name="connsiteY5" fmla="*/ 2350131 h 6234345"/>
                  <a:gd name="connsiteX6" fmla="*/ 32415 w 32669"/>
                  <a:gd name="connsiteY6" fmla="*/ 1497457 h 6234345"/>
                  <a:gd name="connsiteX7" fmla="*/ 32361 w 32669"/>
                  <a:gd name="connsiteY7" fmla="*/ 0 h 6234345"/>
                  <a:gd name="connsiteX0" fmla="*/ 0 w 34643"/>
                  <a:gd name="connsiteY0" fmla="*/ 6234345 h 6234345"/>
                  <a:gd name="connsiteX1" fmla="*/ 3501 w 34643"/>
                  <a:gd name="connsiteY1" fmla="*/ 4740789 h 6234345"/>
                  <a:gd name="connsiteX2" fmla="*/ 7454 w 34643"/>
                  <a:gd name="connsiteY2" fmla="*/ 3509650 h 6234345"/>
                  <a:gd name="connsiteX3" fmla="*/ 10253 w 34643"/>
                  <a:gd name="connsiteY3" fmla="*/ 2837340 h 6234345"/>
                  <a:gd name="connsiteX4" fmla="*/ 14208 w 34643"/>
                  <a:gd name="connsiteY4" fmla="*/ 2423562 h 6234345"/>
                  <a:gd name="connsiteX5" fmla="*/ 32035 w 34643"/>
                  <a:gd name="connsiteY5" fmla="*/ 2350131 h 6234345"/>
                  <a:gd name="connsiteX6" fmla="*/ 34643 w 34643"/>
                  <a:gd name="connsiteY6" fmla="*/ 1681954 h 6234345"/>
                  <a:gd name="connsiteX7" fmla="*/ 32361 w 34643"/>
                  <a:gd name="connsiteY7" fmla="*/ 0 h 6234345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  <a:gd name="connsiteX0" fmla="*/ 0 w 35883"/>
                  <a:gd name="connsiteY0" fmla="*/ 6222047 h 6222047"/>
                  <a:gd name="connsiteX1" fmla="*/ 3501 w 35883"/>
                  <a:gd name="connsiteY1" fmla="*/ 4728491 h 6222047"/>
                  <a:gd name="connsiteX2" fmla="*/ 7454 w 35883"/>
                  <a:gd name="connsiteY2" fmla="*/ 3497352 h 6222047"/>
                  <a:gd name="connsiteX3" fmla="*/ 10253 w 35883"/>
                  <a:gd name="connsiteY3" fmla="*/ 2825042 h 6222047"/>
                  <a:gd name="connsiteX4" fmla="*/ 14208 w 35883"/>
                  <a:gd name="connsiteY4" fmla="*/ 2411264 h 6222047"/>
                  <a:gd name="connsiteX5" fmla="*/ 32035 w 35883"/>
                  <a:gd name="connsiteY5" fmla="*/ 2337833 h 6222047"/>
                  <a:gd name="connsiteX6" fmla="*/ 34643 w 35883"/>
                  <a:gd name="connsiteY6" fmla="*/ 1669656 h 6222047"/>
                  <a:gd name="connsiteX7" fmla="*/ 35883 w 35883"/>
                  <a:gd name="connsiteY7" fmla="*/ 0 h 622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83" h="6222047">
                    <a:moveTo>
                      <a:pt x="0" y="6222047"/>
                    </a:moveTo>
                    <a:cubicBezTo>
                      <a:pt x="1149" y="5751678"/>
                      <a:pt x="2352" y="5198860"/>
                      <a:pt x="3501" y="4728491"/>
                    </a:cubicBezTo>
                    <a:cubicBezTo>
                      <a:pt x="4672" y="4253458"/>
                      <a:pt x="5904" y="3878305"/>
                      <a:pt x="7454" y="3497352"/>
                    </a:cubicBezTo>
                    <a:lnTo>
                      <a:pt x="10253" y="2825042"/>
                    </a:lnTo>
                    <a:cubicBezTo>
                      <a:pt x="11430" y="2526364"/>
                      <a:pt x="12581" y="2415730"/>
                      <a:pt x="14208" y="2411264"/>
                    </a:cubicBezTo>
                    <a:lnTo>
                      <a:pt x="32035" y="2337833"/>
                    </a:lnTo>
                    <a:cubicBezTo>
                      <a:pt x="33310" y="2331063"/>
                      <a:pt x="34313" y="2136332"/>
                      <a:pt x="34643" y="1669656"/>
                    </a:cubicBezTo>
                    <a:cubicBezTo>
                      <a:pt x="35056" y="1113104"/>
                      <a:pt x="35470" y="556552"/>
                      <a:pt x="35883" y="0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125"/>
              <p:cNvSpPr/>
              <p:nvPr/>
            </p:nvSpPr>
            <p:spPr>
              <a:xfrm>
                <a:off x="6291797" y="2341110"/>
                <a:ext cx="346710" cy="3902829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665 w 44155"/>
                  <a:gd name="connsiteY9" fmla="*/ 7263533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1866"/>
                  <a:gd name="connsiteY0" fmla="*/ 0 h 10174394"/>
                  <a:gd name="connsiteX1" fmla="*/ 1672 w 41866"/>
                  <a:gd name="connsiteY1" fmla="*/ 380620 h 10174394"/>
                  <a:gd name="connsiteX2" fmla="*/ 6607 w 41866"/>
                  <a:gd name="connsiteY2" fmla="*/ 890299 h 10174394"/>
                  <a:gd name="connsiteX3" fmla="*/ 26977 w 41866"/>
                  <a:gd name="connsiteY3" fmla="*/ 864161 h 10174394"/>
                  <a:gd name="connsiteX4" fmla="*/ 29600 w 41866"/>
                  <a:gd name="connsiteY4" fmla="*/ 1047236 h 10174394"/>
                  <a:gd name="connsiteX5" fmla="*/ 34696 w 41866"/>
                  <a:gd name="connsiteY5" fmla="*/ 1047875 h 10174394"/>
                  <a:gd name="connsiteX6" fmla="*/ 36327 w 41866"/>
                  <a:gd name="connsiteY6" fmla="*/ 1731542 h 10174394"/>
                  <a:gd name="connsiteX7" fmla="*/ 36628 w 41866"/>
                  <a:gd name="connsiteY7" fmla="*/ 3830219 h 10174394"/>
                  <a:gd name="connsiteX8" fmla="*/ 38469 w 41866"/>
                  <a:gd name="connsiteY8" fmla="*/ 6006879 h 10174394"/>
                  <a:gd name="connsiteX9" fmla="*/ 41738 w 41866"/>
                  <a:gd name="connsiteY9" fmla="*/ 7196076 h 10174394"/>
                  <a:gd name="connsiteX10" fmla="*/ 39202 w 41866"/>
                  <a:gd name="connsiteY10" fmla="*/ 10174394 h 10174394"/>
                  <a:gd name="connsiteX0" fmla="*/ 0 w 41861"/>
                  <a:gd name="connsiteY0" fmla="*/ 0 h 10181888"/>
                  <a:gd name="connsiteX1" fmla="*/ 1672 w 41861"/>
                  <a:gd name="connsiteY1" fmla="*/ 380620 h 10181888"/>
                  <a:gd name="connsiteX2" fmla="*/ 6607 w 41861"/>
                  <a:gd name="connsiteY2" fmla="*/ 890299 h 10181888"/>
                  <a:gd name="connsiteX3" fmla="*/ 26977 w 41861"/>
                  <a:gd name="connsiteY3" fmla="*/ 864161 h 10181888"/>
                  <a:gd name="connsiteX4" fmla="*/ 29600 w 41861"/>
                  <a:gd name="connsiteY4" fmla="*/ 1047236 h 10181888"/>
                  <a:gd name="connsiteX5" fmla="*/ 34696 w 41861"/>
                  <a:gd name="connsiteY5" fmla="*/ 1047875 h 10181888"/>
                  <a:gd name="connsiteX6" fmla="*/ 36327 w 41861"/>
                  <a:gd name="connsiteY6" fmla="*/ 1731542 h 10181888"/>
                  <a:gd name="connsiteX7" fmla="*/ 36628 w 41861"/>
                  <a:gd name="connsiteY7" fmla="*/ 3830219 h 10181888"/>
                  <a:gd name="connsiteX8" fmla="*/ 38469 w 41861"/>
                  <a:gd name="connsiteY8" fmla="*/ 6006879 h 10181888"/>
                  <a:gd name="connsiteX9" fmla="*/ 41738 w 41861"/>
                  <a:gd name="connsiteY9" fmla="*/ 7196076 h 10181888"/>
                  <a:gd name="connsiteX10" fmla="*/ 39000 w 41861"/>
                  <a:gd name="connsiteY10" fmla="*/ 10181888 h 10181888"/>
                  <a:gd name="connsiteX0" fmla="*/ 0 w 39153"/>
                  <a:gd name="connsiteY0" fmla="*/ 0 h 10181888"/>
                  <a:gd name="connsiteX1" fmla="*/ 1672 w 39153"/>
                  <a:gd name="connsiteY1" fmla="*/ 380620 h 10181888"/>
                  <a:gd name="connsiteX2" fmla="*/ 6607 w 39153"/>
                  <a:gd name="connsiteY2" fmla="*/ 890299 h 10181888"/>
                  <a:gd name="connsiteX3" fmla="*/ 26977 w 39153"/>
                  <a:gd name="connsiteY3" fmla="*/ 864161 h 10181888"/>
                  <a:gd name="connsiteX4" fmla="*/ 29600 w 39153"/>
                  <a:gd name="connsiteY4" fmla="*/ 1047236 h 10181888"/>
                  <a:gd name="connsiteX5" fmla="*/ 34696 w 39153"/>
                  <a:gd name="connsiteY5" fmla="*/ 1047875 h 10181888"/>
                  <a:gd name="connsiteX6" fmla="*/ 36327 w 39153"/>
                  <a:gd name="connsiteY6" fmla="*/ 1731542 h 10181888"/>
                  <a:gd name="connsiteX7" fmla="*/ 36628 w 39153"/>
                  <a:gd name="connsiteY7" fmla="*/ 3830219 h 10181888"/>
                  <a:gd name="connsiteX8" fmla="*/ 38469 w 39153"/>
                  <a:gd name="connsiteY8" fmla="*/ 6006879 h 10181888"/>
                  <a:gd name="connsiteX9" fmla="*/ 38858 w 39153"/>
                  <a:gd name="connsiteY9" fmla="*/ 6753853 h 10181888"/>
                  <a:gd name="connsiteX10" fmla="*/ 39000 w 39153"/>
                  <a:gd name="connsiteY10" fmla="*/ 10181888 h 10181888"/>
                  <a:gd name="connsiteX0" fmla="*/ 0 w 39153"/>
                  <a:gd name="connsiteY0" fmla="*/ 0 h 10181888"/>
                  <a:gd name="connsiteX1" fmla="*/ 1672 w 39153"/>
                  <a:gd name="connsiteY1" fmla="*/ 380620 h 10181888"/>
                  <a:gd name="connsiteX2" fmla="*/ 6607 w 39153"/>
                  <a:gd name="connsiteY2" fmla="*/ 890299 h 10181888"/>
                  <a:gd name="connsiteX3" fmla="*/ 26977 w 39153"/>
                  <a:gd name="connsiteY3" fmla="*/ 864161 h 10181888"/>
                  <a:gd name="connsiteX4" fmla="*/ 29600 w 39153"/>
                  <a:gd name="connsiteY4" fmla="*/ 1047236 h 10181888"/>
                  <a:gd name="connsiteX5" fmla="*/ 34696 w 39153"/>
                  <a:gd name="connsiteY5" fmla="*/ 1047875 h 10181888"/>
                  <a:gd name="connsiteX6" fmla="*/ 36327 w 39153"/>
                  <a:gd name="connsiteY6" fmla="*/ 1731542 h 10181888"/>
                  <a:gd name="connsiteX7" fmla="*/ 36628 w 39153"/>
                  <a:gd name="connsiteY7" fmla="*/ 3830219 h 10181888"/>
                  <a:gd name="connsiteX8" fmla="*/ 38212 w 39153"/>
                  <a:gd name="connsiteY8" fmla="*/ 5984392 h 10181888"/>
                  <a:gd name="connsiteX9" fmla="*/ 38858 w 39153"/>
                  <a:gd name="connsiteY9" fmla="*/ 6753853 h 10181888"/>
                  <a:gd name="connsiteX10" fmla="*/ 39000 w 39153"/>
                  <a:gd name="connsiteY10" fmla="*/ 10181888 h 10181888"/>
                  <a:gd name="connsiteX0" fmla="*/ 0 w 39153"/>
                  <a:gd name="connsiteY0" fmla="*/ 0 h 10181888"/>
                  <a:gd name="connsiteX1" fmla="*/ 1672 w 39153"/>
                  <a:gd name="connsiteY1" fmla="*/ 380620 h 10181888"/>
                  <a:gd name="connsiteX2" fmla="*/ 6607 w 39153"/>
                  <a:gd name="connsiteY2" fmla="*/ 890299 h 10181888"/>
                  <a:gd name="connsiteX3" fmla="*/ 26977 w 39153"/>
                  <a:gd name="connsiteY3" fmla="*/ 864161 h 10181888"/>
                  <a:gd name="connsiteX4" fmla="*/ 29600 w 39153"/>
                  <a:gd name="connsiteY4" fmla="*/ 1047236 h 10181888"/>
                  <a:gd name="connsiteX5" fmla="*/ 34696 w 39153"/>
                  <a:gd name="connsiteY5" fmla="*/ 1047875 h 10181888"/>
                  <a:gd name="connsiteX6" fmla="*/ 36327 w 39153"/>
                  <a:gd name="connsiteY6" fmla="*/ 1731542 h 10181888"/>
                  <a:gd name="connsiteX7" fmla="*/ 36628 w 39153"/>
                  <a:gd name="connsiteY7" fmla="*/ 3830219 h 10181888"/>
                  <a:gd name="connsiteX8" fmla="*/ 38212 w 39153"/>
                  <a:gd name="connsiteY8" fmla="*/ 5984392 h 10181888"/>
                  <a:gd name="connsiteX9" fmla="*/ 38858 w 39153"/>
                  <a:gd name="connsiteY9" fmla="*/ 6753853 h 10181888"/>
                  <a:gd name="connsiteX10" fmla="*/ 39000 w 39153"/>
                  <a:gd name="connsiteY10" fmla="*/ 10181888 h 10181888"/>
                  <a:gd name="connsiteX0" fmla="*/ 0 w 39000"/>
                  <a:gd name="connsiteY0" fmla="*/ 0 h 10181888"/>
                  <a:gd name="connsiteX1" fmla="*/ 1672 w 39000"/>
                  <a:gd name="connsiteY1" fmla="*/ 380620 h 10181888"/>
                  <a:gd name="connsiteX2" fmla="*/ 6607 w 39000"/>
                  <a:gd name="connsiteY2" fmla="*/ 890299 h 10181888"/>
                  <a:gd name="connsiteX3" fmla="*/ 26977 w 39000"/>
                  <a:gd name="connsiteY3" fmla="*/ 864161 h 10181888"/>
                  <a:gd name="connsiteX4" fmla="*/ 29600 w 39000"/>
                  <a:gd name="connsiteY4" fmla="*/ 1047236 h 10181888"/>
                  <a:gd name="connsiteX5" fmla="*/ 34696 w 39000"/>
                  <a:gd name="connsiteY5" fmla="*/ 1047875 h 10181888"/>
                  <a:gd name="connsiteX6" fmla="*/ 36327 w 39000"/>
                  <a:gd name="connsiteY6" fmla="*/ 1731542 h 10181888"/>
                  <a:gd name="connsiteX7" fmla="*/ 36628 w 39000"/>
                  <a:gd name="connsiteY7" fmla="*/ 3830219 h 10181888"/>
                  <a:gd name="connsiteX8" fmla="*/ 38212 w 39000"/>
                  <a:gd name="connsiteY8" fmla="*/ 5984392 h 10181888"/>
                  <a:gd name="connsiteX9" fmla="*/ 38858 w 39000"/>
                  <a:gd name="connsiteY9" fmla="*/ 6753853 h 10181888"/>
                  <a:gd name="connsiteX10" fmla="*/ 39000 w 39000"/>
                  <a:gd name="connsiteY10" fmla="*/ 10181888 h 10181888"/>
                  <a:gd name="connsiteX0" fmla="*/ 0 w 39459"/>
                  <a:gd name="connsiteY0" fmla="*/ 0 h 10624110"/>
                  <a:gd name="connsiteX1" fmla="*/ 1672 w 39459"/>
                  <a:gd name="connsiteY1" fmla="*/ 380620 h 10624110"/>
                  <a:gd name="connsiteX2" fmla="*/ 6607 w 39459"/>
                  <a:gd name="connsiteY2" fmla="*/ 890299 h 10624110"/>
                  <a:gd name="connsiteX3" fmla="*/ 26977 w 39459"/>
                  <a:gd name="connsiteY3" fmla="*/ 864161 h 10624110"/>
                  <a:gd name="connsiteX4" fmla="*/ 29600 w 39459"/>
                  <a:gd name="connsiteY4" fmla="*/ 1047236 h 10624110"/>
                  <a:gd name="connsiteX5" fmla="*/ 34696 w 39459"/>
                  <a:gd name="connsiteY5" fmla="*/ 1047875 h 10624110"/>
                  <a:gd name="connsiteX6" fmla="*/ 36327 w 39459"/>
                  <a:gd name="connsiteY6" fmla="*/ 1731542 h 10624110"/>
                  <a:gd name="connsiteX7" fmla="*/ 36628 w 39459"/>
                  <a:gd name="connsiteY7" fmla="*/ 3830219 h 10624110"/>
                  <a:gd name="connsiteX8" fmla="*/ 38212 w 39459"/>
                  <a:gd name="connsiteY8" fmla="*/ 5984392 h 10624110"/>
                  <a:gd name="connsiteX9" fmla="*/ 38858 w 39459"/>
                  <a:gd name="connsiteY9" fmla="*/ 6753853 h 10624110"/>
                  <a:gd name="connsiteX10" fmla="*/ 39459 w 39459"/>
                  <a:gd name="connsiteY10" fmla="*/ 10624110 h 10624110"/>
                  <a:gd name="connsiteX0" fmla="*/ 0 w 39459"/>
                  <a:gd name="connsiteY0" fmla="*/ 0 h 10624110"/>
                  <a:gd name="connsiteX1" fmla="*/ 1672 w 39459"/>
                  <a:gd name="connsiteY1" fmla="*/ 380620 h 10624110"/>
                  <a:gd name="connsiteX2" fmla="*/ 6607 w 39459"/>
                  <a:gd name="connsiteY2" fmla="*/ 890299 h 10624110"/>
                  <a:gd name="connsiteX3" fmla="*/ 26977 w 39459"/>
                  <a:gd name="connsiteY3" fmla="*/ 864161 h 10624110"/>
                  <a:gd name="connsiteX4" fmla="*/ 29600 w 39459"/>
                  <a:gd name="connsiteY4" fmla="*/ 1047236 h 10624110"/>
                  <a:gd name="connsiteX5" fmla="*/ 34696 w 39459"/>
                  <a:gd name="connsiteY5" fmla="*/ 1047875 h 10624110"/>
                  <a:gd name="connsiteX6" fmla="*/ 36327 w 39459"/>
                  <a:gd name="connsiteY6" fmla="*/ 1731542 h 10624110"/>
                  <a:gd name="connsiteX7" fmla="*/ 36628 w 39459"/>
                  <a:gd name="connsiteY7" fmla="*/ 3830219 h 10624110"/>
                  <a:gd name="connsiteX8" fmla="*/ 38212 w 39459"/>
                  <a:gd name="connsiteY8" fmla="*/ 5984392 h 10624110"/>
                  <a:gd name="connsiteX9" fmla="*/ 39225 w 39459"/>
                  <a:gd name="connsiteY9" fmla="*/ 7218562 h 10624110"/>
                  <a:gd name="connsiteX10" fmla="*/ 39459 w 39459"/>
                  <a:gd name="connsiteY10" fmla="*/ 10624110 h 10624110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25 w 39441"/>
                  <a:gd name="connsiteY9" fmla="*/ 7218562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62 w 39441"/>
                  <a:gd name="connsiteY9" fmla="*/ 7181086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62 w 39441"/>
                  <a:gd name="connsiteY9" fmla="*/ 7181086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8212 w 39441"/>
                  <a:gd name="connsiteY8" fmla="*/ 5984392 h 10654091"/>
                  <a:gd name="connsiteX9" fmla="*/ 39262 w 39441"/>
                  <a:gd name="connsiteY9" fmla="*/ 7181086 h 10654091"/>
                  <a:gd name="connsiteX10" fmla="*/ 39441 w 39441"/>
                  <a:gd name="connsiteY10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9441"/>
                  <a:gd name="connsiteY0" fmla="*/ 0 h 10654091"/>
                  <a:gd name="connsiteX1" fmla="*/ 1672 w 39441"/>
                  <a:gd name="connsiteY1" fmla="*/ 380620 h 10654091"/>
                  <a:gd name="connsiteX2" fmla="*/ 6607 w 39441"/>
                  <a:gd name="connsiteY2" fmla="*/ 890299 h 10654091"/>
                  <a:gd name="connsiteX3" fmla="*/ 26977 w 39441"/>
                  <a:gd name="connsiteY3" fmla="*/ 864161 h 10654091"/>
                  <a:gd name="connsiteX4" fmla="*/ 29600 w 39441"/>
                  <a:gd name="connsiteY4" fmla="*/ 1047236 h 10654091"/>
                  <a:gd name="connsiteX5" fmla="*/ 34696 w 39441"/>
                  <a:gd name="connsiteY5" fmla="*/ 1047875 h 10654091"/>
                  <a:gd name="connsiteX6" fmla="*/ 36327 w 39441"/>
                  <a:gd name="connsiteY6" fmla="*/ 1731542 h 10654091"/>
                  <a:gd name="connsiteX7" fmla="*/ 36628 w 39441"/>
                  <a:gd name="connsiteY7" fmla="*/ 3830219 h 10654091"/>
                  <a:gd name="connsiteX8" fmla="*/ 39262 w 39441"/>
                  <a:gd name="connsiteY8" fmla="*/ 7181086 h 10654091"/>
                  <a:gd name="connsiteX9" fmla="*/ 39441 w 39441"/>
                  <a:gd name="connsiteY9" fmla="*/ 10654091 h 10654091"/>
                  <a:gd name="connsiteX0" fmla="*/ 0 w 37769"/>
                  <a:gd name="connsiteY0" fmla="*/ 0 h 10273471"/>
                  <a:gd name="connsiteX1" fmla="*/ 4935 w 37769"/>
                  <a:gd name="connsiteY1" fmla="*/ 509679 h 10273471"/>
                  <a:gd name="connsiteX2" fmla="*/ 25305 w 37769"/>
                  <a:gd name="connsiteY2" fmla="*/ 483541 h 10273471"/>
                  <a:gd name="connsiteX3" fmla="*/ 27928 w 37769"/>
                  <a:gd name="connsiteY3" fmla="*/ 666616 h 10273471"/>
                  <a:gd name="connsiteX4" fmla="*/ 33024 w 37769"/>
                  <a:gd name="connsiteY4" fmla="*/ 667255 h 10273471"/>
                  <a:gd name="connsiteX5" fmla="*/ 34655 w 37769"/>
                  <a:gd name="connsiteY5" fmla="*/ 1350922 h 10273471"/>
                  <a:gd name="connsiteX6" fmla="*/ 34956 w 37769"/>
                  <a:gd name="connsiteY6" fmla="*/ 3449599 h 10273471"/>
                  <a:gd name="connsiteX7" fmla="*/ 37590 w 37769"/>
                  <a:gd name="connsiteY7" fmla="*/ 6800466 h 10273471"/>
                  <a:gd name="connsiteX8" fmla="*/ 37769 w 37769"/>
                  <a:gd name="connsiteY8" fmla="*/ 10273471 h 10273471"/>
                  <a:gd name="connsiteX0" fmla="*/ 0 w 32834"/>
                  <a:gd name="connsiteY0" fmla="*/ 26138 h 9789930"/>
                  <a:gd name="connsiteX1" fmla="*/ 20370 w 32834"/>
                  <a:gd name="connsiteY1" fmla="*/ 0 h 9789930"/>
                  <a:gd name="connsiteX2" fmla="*/ 22993 w 32834"/>
                  <a:gd name="connsiteY2" fmla="*/ 183075 h 9789930"/>
                  <a:gd name="connsiteX3" fmla="*/ 28089 w 32834"/>
                  <a:gd name="connsiteY3" fmla="*/ 183714 h 9789930"/>
                  <a:gd name="connsiteX4" fmla="*/ 29720 w 32834"/>
                  <a:gd name="connsiteY4" fmla="*/ 867381 h 9789930"/>
                  <a:gd name="connsiteX5" fmla="*/ 30021 w 32834"/>
                  <a:gd name="connsiteY5" fmla="*/ 2966058 h 9789930"/>
                  <a:gd name="connsiteX6" fmla="*/ 32655 w 32834"/>
                  <a:gd name="connsiteY6" fmla="*/ 6316925 h 9789930"/>
                  <a:gd name="connsiteX7" fmla="*/ 32834 w 32834"/>
                  <a:gd name="connsiteY7" fmla="*/ 9789930 h 9789930"/>
                  <a:gd name="connsiteX0" fmla="*/ 0 w 32834"/>
                  <a:gd name="connsiteY0" fmla="*/ 2220056 h 11983848"/>
                  <a:gd name="connsiteX1" fmla="*/ 20370 w 32834"/>
                  <a:gd name="connsiteY1" fmla="*/ 2193918 h 11983848"/>
                  <a:gd name="connsiteX2" fmla="*/ 22993 w 32834"/>
                  <a:gd name="connsiteY2" fmla="*/ 2376993 h 11983848"/>
                  <a:gd name="connsiteX3" fmla="*/ 31228 w 32834"/>
                  <a:gd name="connsiteY3" fmla="*/ 0 h 11983848"/>
                  <a:gd name="connsiteX4" fmla="*/ 29720 w 32834"/>
                  <a:gd name="connsiteY4" fmla="*/ 3061299 h 11983848"/>
                  <a:gd name="connsiteX5" fmla="*/ 30021 w 32834"/>
                  <a:gd name="connsiteY5" fmla="*/ 5159976 h 11983848"/>
                  <a:gd name="connsiteX6" fmla="*/ 32655 w 32834"/>
                  <a:gd name="connsiteY6" fmla="*/ 8510843 h 11983848"/>
                  <a:gd name="connsiteX7" fmla="*/ 32834 w 32834"/>
                  <a:gd name="connsiteY7" fmla="*/ 11983848 h 11983848"/>
                  <a:gd name="connsiteX0" fmla="*/ 0 w 32834"/>
                  <a:gd name="connsiteY0" fmla="*/ 436834 h 10200626"/>
                  <a:gd name="connsiteX1" fmla="*/ 20370 w 32834"/>
                  <a:gd name="connsiteY1" fmla="*/ 410696 h 10200626"/>
                  <a:gd name="connsiteX2" fmla="*/ 22993 w 32834"/>
                  <a:gd name="connsiteY2" fmla="*/ 593771 h 10200626"/>
                  <a:gd name="connsiteX3" fmla="*/ 31228 w 32834"/>
                  <a:gd name="connsiteY3" fmla="*/ 0 h 10200626"/>
                  <a:gd name="connsiteX4" fmla="*/ 29720 w 32834"/>
                  <a:gd name="connsiteY4" fmla="*/ 1278077 h 10200626"/>
                  <a:gd name="connsiteX5" fmla="*/ 30021 w 32834"/>
                  <a:gd name="connsiteY5" fmla="*/ 3376754 h 10200626"/>
                  <a:gd name="connsiteX6" fmla="*/ 32655 w 32834"/>
                  <a:gd name="connsiteY6" fmla="*/ 6727621 h 10200626"/>
                  <a:gd name="connsiteX7" fmla="*/ 32834 w 32834"/>
                  <a:gd name="connsiteY7" fmla="*/ 10200626 h 10200626"/>
                  <a:gd name="connsiteX0" fmla="*/ 0 w 32834"/>
                  <a:gd name="connsiteY0" fmla="*/ 2064274 h 11828066"/>
                  <a:gd name="connsiteX1" fmla="*/ 20370 w 32834"/>
                  <a:gd name="connsiteY1" fmla="*/ 2038136 h 11828066"/>
                  <a:gd name="connsiteX2" fmla="*/ 31415 w 32834"/>
                  <a:gd name="connsiteY2" fmla="*/ 0 h 11828066"/>
                  <a:gd name="connsiteX3" fmla="*/ 31228 w 32834"/>
                  <a:gd name="connsiteY3" fmla="*/ 1627440 h 11828066"/>
                  <a:gd name="connsiteX4" fmla="*/ 29720 w 32834"/>
                  <a:gd name="connsiteY4" fmla="*/ 2905517 h 11828066"/>
                  <a:gd name="connsiteX5" fmla="*/ 30021 w 32834"/>
                  <a:gd name="connsiteY5" fmla="*/ 5004194 h 11828066"/>
                  <a:gd name="connsiteX6" fmla="*/ 32655 w 32834"/>
                  <a:gd name="connsiteY6" fmla="*/ 8355061 h 11828066"/>
                  <a:gd name="connsiteX7" fmla="*/ 32834 w 32834"/>
                  <a:gd name="connsiteY7" fmla="*/ 11828066 h 11828066"/>
                  <a:gd name="connsiteX0" fmla="*/ 0 w 32834"/>
                  <a:gd name="connsiteY0" fmla="*/ 2064274 h 11828066"/>
                  <a:gd name="connsiteX1" fmla="*/ 31415 w 32834"/>
                  <a:gd name="connsiteY1" fmla="*/ 0 h 11828066"/>
                  <a:gd name="connsiteX2" fmla="*/ 31228 w 32834"/>
                  <a:gd name="connsiteY2" fmla="*/ 1627440 h 11828066"/>
                  <a:gd name="connsiteX3" fmla="*/ 29720 w 32834"/>
                  <a:gd name="connsiteY3" fmla="*/ 2905517 h 11828066"/>
                  <a:gd name="connsiteX4" fmla="*/ 30021 w 32834"/>
                  <a:gd name="connsiteY4" fmla="*/ 5004194 h 11828066"/>
                  <a:gd name="connsiteX5" fmla="*/ 32655 w 32834"/>
                  <a:gd name="connsiteY5" fmla="*/ 8355061 h 11828066"/>
                  <a:gd name="connsiteX6" fmla="*/ 32834 w 32834"/>
                  <a:gd name="connsiteY6" fmla="*/ 11828066 h 11828066"/>
                  <a:gd name="connsiteX0" fmla="*/ 1696 w 3115"/>
                  <a:gd name="connsiteY0" fmla="*/ 0 h 11828066"/>
                  <a:gd name="connsiteX1" fmla="*/ 1509 w 3115"/>
                  <a:gd name="connsiteY1" fmla="*/ 1627440 h 11828066"/>
                  <a:gd name="connsiteX2" fmla="*/ 1 w 3115"/>
                  <a:gd name="connsiteY2" fmla="*/ 2905517 h 11828066"/>
                  <a:gd name="connsiteX3" fmla="*/ 302 w 3115"/>
                  <a:gd name="connsiteY3" fmla="*/ 5004194 h 11828066"/>
                  <a:gd name="connsiteX4" fmla="*/ 2936 w 3115"/>
                  <a:gd name="connsiteY4" fmla="*/ 8355061 h 11828066"/>
                  <a:gd name="connsiteX5" fmla="*/ 3115 w 3115"/>
                  <a:gd name="connsiteY5" fmla="*/ 11828066 h 11828066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736 w 10000"/>
                  <a:gd name="connsiteY3" fmla="*/ 4592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383 w 10000"/>
                  <a:gd name="connsiteY3" fmla="*/ 4605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5445 w 10000"/>
                  <a:gd name="connsiteY0" fmla="*/ 0 h 10000"/>
                  <a:gd name="connsiteX1" fmla="*/ 4844 w 10000"/>
                  <a:gd name="connsiteY1" fmla="*/ 1376 h 10000"/>
                  <a:gd name="connsiteX2" fmla="*/ 3 w 10000"/>
                  <a:gd name="connsiteY2" fmla="*/ 2456 h 10000"/>
                  <a:gd name="connsiteX3" fmla="*/ 1206 w 10000"/>
                  <a:gd name="connsiteY3" fmla="*/ 4611 h 10000"/>
                  <a:gd name="connsiteX4" fmla="*/ 9425 w 10000"/>
                  <a:gd name="connsiteY4" fmla="*/ 7064 h 10000"/>
                  <a:gd name="connsiteX5" fmla="*/ 10000 w 10000"/>
                  <a:gd name="connsiteY5" fmla="*/ 10000 h 10000"/>
                  <a:gd name="connsiteX0" fmla="*/ 4265 w 8820"/>
                  <a:gd name="connsiteY0" fmla="*/ 0 h 10000"/>
                  <a:gd name="connsiteX1" fmla="*/ 3664 w 8820"/>
                  <a:gd name="connsiteY1" fmla="*/ 1376 h 10000"/>
                  <a:gd name="connsiteX2" fmla="*/ 4064 w 8820"/>
                  <a:gd name="connsiteY2" fmla="*/ 3216 h 10000"/>
                  <a:gd name="connsiteX3" fmla="*/ 26 w 8820"/>
                  <a:gd name="connsiteY3" fmla="*/ 4611 h 10000"/>
                  <a:gd name="connsiteX4" fmla="*/ 8245 w 8820"/>
                  <a:gd name="connsiteY4" fmla="*/ 7064 h 10000"/>
                  <a:gd name="connsiteX5" fmla="*/ 8820 w 8820"/>
                  <a:gd name="connsiteY5" fmla="*/ 10000 h 10000"/>
                  <a:gd name="connsiteX0" fmla="*/ 4504 w 9668"/>
                  <a:gd name="connsiteY0" fmla="*/ 0 h 10000"/>
                  <a:gd name="connsiteX1" fmla="*/ 3822 w 9668"/>
                  <a:gd name="connsiteY1" fmla="*/ 1376 h 10000"/>
                  <a:gd name="connsiteX2" fmla="*/ 4276 w 9668"/>
                  <a:gd name="connsiteY2" fmla="*/ 3216 h 10000"/>
                  <a:gd name="connsiteX3" fmla="*/ 31 w 9668"/>
                  <a:gd name="connsiteY3" fmla="*/ 4693 h 10000"/>
                  <a:gd name="connsiteX4" fmla="*/ 9016 w 9668"/>
                  <a:gd name="connsiteY4" fmla="*/ 7064 h 10000"/>
                  <a:gd name="connsiteX5" fmla="*/ 9668 w 9668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59 w 10000"/>
                  <a:gd name="connsiteY0" fmla="*/ 0 h 10000"/>
                  <a:gd name="connsiteX1" fmla="*/ 3953 w 10000"/>
                  <a:gd name="connsiteY1" fmla="*/ 1376 h 10000"/>
                  <a:gd name="connsiteX2" fmla="*/ 4423 w 10000"/>
                  <a:gd name="connsiteY2" fmla="*/ 3216 h 10000"/>
                  <a:gd name="connsiteX3" fmla="*/ 32 w 10000"/>
                  <a:gd name="connsiteY3" fmla="*/ 4756 h 10000"/>
                  <a:gd name="connsiteX4" fmla="*/ 9326 w 10000"/>
                  <a:gd name="connsiteY4" fmla="*/ 7064 h 10000"/>
                  <a:gd name="connsiteX5" fmla="*/ 10000 w 10000"/>
                  <a:gd name="connsiteY5" fmla="*/ 10000 h 10000"/>
                  <a:gd name="connsiteX0" fmla="*/ 4677 w 10018"/>
                  <a:gd name="connsiteY0" fmla="*/ 0 h 10000"/>
                  <a:gd name="connsiteX1" fmla="*/ 3971 w 10018"/>
                  <a:gd name="connsiteY1" fmla="*/ 1376 h 10000"/>
                  <a:gd name="connsiteX2" fmla="*/ 4441 w 10018"/>
                  <a:gd name="connsiteY2" fmla="*/ 3216 h 10000"/>
                  <a:gd name="connsiteX3" fmla="*/ 50 w 10018"/>
                  <a:gd name="connsiteY3" fmla="*/ 4756 h 10000"/>
                  <a:gd name="connsiteX4" fmla="*/ 9344 w 10018"/>
                  <a:gd name="connsiteY4" fmla="*/ 7064 h 10000"/>
                  <a:gd name="connsiteX5" fmla="*/ 10018 w 10018"/>
                  <a:gd name="connsiteY5" fmla="*/ 10000 h 10000"/>
                  <a:gd name="connsiteX0" fmla="*/ 4677 w 10018"/>
                  <a:gd name="connsiteY0" fmla="*/ 0 h 10000"/>
                  <a:gd name="connsiteX1" fmla="*/ 3971 w 10018"/>
                  <a:gd name="connsiteY1" fmla="*/ 1376 h 10000"/>
                  <a:gd name="connsiteX2" fmla="*/ 4579 w 10018"/>
                  <a:gd name="connsiteY2" fmla="*/ 3172 h 10000"/>
                  <a:gd name="connsiteX3" fmla="*/ 50 w 10018"/>
                  <a:gd name="connsiteY3" fmla="*/ 4756 h 10000"/>
                  <a:gd name="connsiteX4" fmla="*/ 9344 w 10018"/>
                  <a:gd name="connsiteY4" fmla="*/ 7064 h 10000"/>
                  <a:gd name="connsiteX5" fmla="*/ 10018 w 10018"/>
                  <a:gd name="connsiteY5" fmla="*/ 10000 h 10000"/>
                  <a:gd name="connsiteX0" fmla="*/ 4676 w 10017"/>
                  <a:gd name="connsiteY0" fmla="*/ 0 h 10000"/>
                  <a:gd name="connsiteX1" fmla="*/ 3970 w 10017"/>
                  <a:gd name="connsiteY1" fmla="*/ 1376 h 10000"/>
                  <a:gd name="connsiteX2" fmla="*/ 4647 w 10017"/>
                  <a:gd name="connsiteY2" fmla="*/ 3140 h 10000"/>
                  <a:gd name="connsiteX3" fmla="*/ 49 w 10017"/>
                  <a:gd name="connsiteY3" fmla="*/ 4756 h 10000"/>
                  <a:gd name="connsiteX4" fmla="*/ 9343 w 10017"/>
                  <a:gd name="connsiteY4" fmla="*/ 7064 h 10000"/>
                  <a:gd name="connsiteX5" fmla="*/ 10017 w 10017"/>
                  <a:gd name="connsiteY5" fmla="*/ 10000 h 10000"/>
                  <a:gd name="connsiteX0" fmla="*/ 3019 w 10017"/>
                  <a:gd name="connsiteY0" fmla="*/ 0 h 10361"/>
                  <a:gd name="connsiteX1" fmla="*/ 3970 w 10017"/>
                  <a:gd name="connsiteY1" fmla="*/ 1737 h 10361"/>
                  <a:gd name="connsiteX2" fmla="*/ 4647 w 10017"/>
                  <a:gd name="connsiteY2" fmla="*/ 3501 h 10361"/>
                  <a:gd name="connsiteX3" fmla="*/ 49 w 10017"/>
                  <a:gd name="connsiteY3" fmla="*/ 5117 h 10361"/>
                  <a:gd name="connsiteX4" fmla="*/ 9343 w 10017"/>
                  <a:gd name="connsiteY4" fmla="*/ 7425 h 10361"/>
                  <a:gd name="connsiteX5" fmla="*/ 10017 w 10017"/>
                  <a:gd name="connsiteY5" fmla="*/ 10361 h 10361"/>
                  <a:gd name="connsiteX0" fmla="*/ 3019 w 10017"/>
                  <a:gd name="connsiteY0" fmla="*/ 0 h 10380"/>
                  <a:gd name="connsiteX1" fmla="*/ 3970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3019 w 10017"/>
                  <a:gd name="connsiteY0" fmla="*/ 0 h 10380"/>
                  <a:gd name="connsiteX1" fmla="*/ 3970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3019 w 10017"/>
                  <a:gd name="connsiteY0" fmla="*/ 0 h 10380"/>
                  <a:gd name="connsiteX1" fmla="*/ 3625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2812 w 10017"/>
                  <a:gd name="connsiteY0" fmla="*/ 0 h 10380"/>
                  <a:gd name="connsiteX1" fmla="*/ 3625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2812 w 10017"/>
                  <a:gd name="connsiteY0" fmla="*/ 0 h 10380"/>
                  <a:gd name="connsiteX1" fmla="*/ 3349 w 10017"/>
                  <a:gd name="connsiteY1" fmla="*/ 1756 h 10380"/>
                  <a:gd name="connsiteX2" fmla="*/ 4647 w 10017"/>
                  <a:gd name="connsiteY2" fmla="*/ 3520 h 10380"/>
                  <a:gd name="connsiteX3" fmla="*/ 49 w 10017"/>
                  <a:gd name="connsiteY3" fmla="*/ 5136 h 10380"/>
                  <a:gd name="connsiteX4" fmla="*/ 9343 w 10017"/>
                  <a:gd name="connsiteY4" fmla="*/ 7444 h 10380"/>
                  <a:gd name="connsiteX5" fmla="*/ 10017 w 10017"/>
                  <a:gd name="connsiteY5" fmla="*/ 10380 h 10380"/>
                  <a:gd name="connsiteX0" fmla="*/ 2881 w 10017"/>
                  <a:gd name="connsiteY0" fmla="*/ 0 h 10386"/>
                  <a:gd name="connsiteX1" fmla="*/ 3349 w 10017"/>
                  <a:gd name="connsiteY1" fmla="*/ 1762 h 10386"/>
                  <a:gd name="connsiteX2" fmla="*/ 4647 w 10017"/>
                  <a:gd name="connsiteY2" fmla="*/ 3526 h 10386"/>
                  <a:gd name="connsiteX3" fmla="*/ 49 w 10017"/>
                  <a:gd name="connsiteY3" fmla="*/ 5142 h 10386"/>
                  <a:gd name="connsiteX4" fmla="*/ 9343 w 10017"/>
                  <a:gd name="connsiteY4" fmla="*/ 7450 h 10386"/>
                  <a:gd name="connsiteX5" fmla="*/ 10017 w 10017"/>
                  <a:gd name="connsiteY5" fmla="*/ 10386 h 10386"/>
                  <a:gd name="connsiteX0" fmla="*/ 2881 w 10017"/>
                  <a:gd name="connsiteY0" fmla="*/ 0 h 10386"/>
                  <a:gd name="connsiteX1" fmla="*/ 3349 w 10017"/>
                  <a:gd name="connsiteY1" fmla="*/ 1762 h 10386"/>
                  <a:gd name="connsiteX2" fmla="*/ 4647 w 10017"/>
                  <a:gd name="connsiteY2" fmla="*/ 3526 h 10386"/>
                  <a:gd name="connsiteX3" fmla="*/ 49 w 10017"/>
                  <a:gd name="connsiteY3" fmla="*/ 5142 h 10386"/>
                  <a:gd name="connsiteX4" fmla="*/ 9343 w 10017"/>
                  <a:gd name="connsiteY4" fmla="*/ 7450 h 10386"/>
                  <a:gd name="connsiteX5" fmla="*/ 10017 w 10017"/>
                  <a:gd name="connsiteY5" fmla="*/ 10386 h 10386"/>
                  <a:gd name="connsiteX0" fmla="*/ 2919 w 10055"/>
                  <a:gd name="connsiteY0" fmla="*/ 0 h 10386"/>
                  <a:gd name="connsiteX1" fmla="*/ 3387 w 10055"/>
                  <a:gd name="connsiteY1" fmla="*/ 1762 h 10386"/>
                  <a:gd name="connsiteX2" fmla="*/ 1959 w 10055"/>
                  <a:gd name="connsiteY2" fmla="*/ 3526 h 10386"/>
                  <a:gd name="connsiteX3" fmla="*/ 87 w 10055"/>
                  <a:gd name="connsiteY3" fmla="*/ 5142 h 10386"/>
                  <a:gd name="connsiteX4" fmla="*/ 9381 w 10055"/>
                  <a:gd name="connsiteY4" fmla="*/ 7450 h 10386"/>
                  <a:gd name="connsiteX5" fmla="*/ 10055 w 10055"/>
                  <a:gd name="connsiteY5" fmla="*/ 10386 h 10386"/>
                  <a:gd name="connsiteX0" fmla="*/ 2919 w 10055"/>
                  <a:gd name="connsiteY0" fmla="*/ 0 h 10386"/>
                  <a:gd name="connsiteX1" fmla="*/ 661 w 10055"/>
                  <a:gd name="connsiteY1" fmla="*/ 1762 h 10386"/>
                  <a:gd name="connsiteX2" fmla="*/ 1959 w 10055"/>
                  <a:gd name="connsiteY2" fmla="*/ 3526 h 10386"/>
                  <a:gd name="connsiteX3" fmla="*/ 87 w 10055"/>
                  <a:gd name="connsiteY3" fmla="*/ 5142 h 10386"/>
                  <a:gd name="connsiteX4" fmla="*/ 9381 w 10055"/>
                  <a:gd name="connsiteY4" fmla="*/ 7450 h 10386"/>
                  <a:gd name="connsiteX5" fmla="*/ 10055 w 10055"/>
                  <a:gd name="connsiteY5" fmla="*/ 10386 h 10386"/>
                  <a:gd name="connsiteX0" fmla="*/ 441 w 10055"/>
                  <a:gd name="connsiteY0" fmla="*/ 0 h 10386"/>
                  <a:gd name="connsiteX1" fmla="*/ 661 w 10055"/>
                  <a:gd name="connsiteY1" fmla="*/ 1762 h 10386"/>
                  <a:gd name="connsiteX2" fmla="*/ 1959 w 10055"/>
                  <a:gd name="connsiteY2" fmla="*/ 3526 h 10386"/>
                  <a:gd name="connsiteX3" fmla="*/ 87 w 10055"/>
                  <a:gd name="connsiteY3" fmla="*/ 5142 h 10386"/>
                  <a:gd name="connsiteX4" fmla="*/ 9381 w 10055"/>
                  <a:gd name="connsiteY4" fmla="*/ 7450 h 10386"/>
                  <a:gd name="connsiteX5" fmla="*/ 10055 w 10055"/>
                  <a:gd name="connsiteY5" fmla="*/ 10386 h 10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55" h="10386">
                    <a:moveTo>
                      <a:pt x="441" y="0"/>
                    </a:moveTo>
                    <a:cubicBezTo>
                      <a:pt x="514" y="587"/>
                      <a:pt x="588" y="1175"/>
                      <a:pt x="661" y="1762"/>
                    </a:cubicBezTo>
                    <a:cubicBezTo>
                      <a:pt x="882" y="2266"/>
                      <a:pt x="1736" y="3139"/>
                      <a:pt x="1959" y="3526"/>
                    </a:cubicBezTo>
                    <a:cubicBezTo>
                      <a:pt x="2452" y="4369"/>
                      <a:pt x="-544" y="4388"/>
                      <a:pt x="87" y="5142"/>
                    </a:cubicBezTo>
                    <a:cubicBezTo>
                      <a:pt x="1309" y="6309"/>
                      <a:pt x="8997" y="6507"/>
                      <a:pt x="9381" y="7450"/>
                    </a:cubicBezTo>
                    <a:cubicBezTo>
                      <a:pt x="9557" y="8416"/>
                      <a:pt x="9878" y="9420"/>
                      <a:pt x="10055" y="10386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2699368" y="3101012"/>
                <a:ext cx="4577239" cy="2144370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665 w 44155"/>
                  <a:gd name="connsiteY9" fmla="*/ 7263533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87 w 44155"/>
                  <a:gd name="connsiteY8" fmla="*/ 6156785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463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4155"/>
                  <a:gd name="connsiteY0" fmla="*/ 0 h 7663476"/>
                  <a:gd name="connsiteX1" fmla="*/ 1672 w 44155"/>
                  <a:gd name="connsiteY1" fmla="*/ 380620 h 7663476"/>
                  <a:gd name="connsiteX2" fmla="*/ 6607 w 44155"/>
                  <a:gd name="connsiteY2" fmla="*/ 890299 h 7663476"/>
                  <a:gd name="connsiteX3" fmla="*/ 26977 w 44155"/>
                  <a:gd name="connsiteY3" fmla="*/ 864161 h 7663476"/>
                  <a:gd name="connsiteX4" fmla="*/ 29600 w 44155"/>
                  <a:gd name="connsiteY4" fmla="*/ 1047236 h 7663476"/>
                  <a:gd name="connsiteX5" fmla="*/ 34696 w 44155"/>
                  <a:gd name="connsiteY5" fmla="*/ 1047875 h 7663476"/>
                  <a:gd name="connsiteX6" fmla="*/ 36327 w 44155"/>
                  <a:gd name="connsiteY6" fmla="*/ 1731542 h 7663476"/>
                  <a:gd name="connsiteX7" fmla="*/ 36628 w 44155"/>
                  <a:gd name="connsiteY7" fmla="*/ 3830219 h 7663476"/>
                  <a:gd name="connsiteX8" fmla="*/ 38469 w 44155"/>
                  <a:gd name="connsiteY8" fmla="*/ 6006879 h 7663476"/>
                  <a:gd name="connsiteX9" fmla="*/ 41738 w 44155"/>
                  <a:gd name="connsiteY9" fmla="*/ 7196076 h 7663476"/>
                  <a:gd name="connsiteX10" fmla="*/ 44155 w 44155"/>
                  <a:gd name="connsiteY10" fmla="*/ 7663476 h 7663476"/>
                  <a:gd name="connsiteX0" fmla="*/ 0 w 41738"/>
                  <a:gd name="connsiteY0" fmla="*/ 0 h 7196076"/>
                  <a:gd name="connsiteX1" fmla="*/ 1672 w 41738"/>
                  <a:gd name="connsiteY1" fmla="*/ 380620 h 7196076"/>
                  <a:gd name="connsiteX2" fmla="*/ 6607 w 41738"/>
                  <a:gd name="connsiteY2" fmla="*/ 890299 h 7196076"/>
                  <a:gd name="connsiteX3" fmla="*/ 26977 w 41738"/>
                  <a:gd name="connsiteY3" fmla="*/ 864161 h 7196076"/>
                  <a:gd name="connsiteX4" fmla="*/ 29600 w 41738"/>
                  <a:gd name="connsiteY4" fmla="*/ 1047236 h 7196076"/>
                  <a:gd name="connsiteX5" fmla="*/ 34696 w 41738"/>
                  <a:gd name="connsiteY5" fmla="*/ 1047875 h 7196076"/>
                  <a:gd name="connsiteX6" fmla="*/ 36327 w 41738"/>
                  <a:gd name="connsiteY6" fmla="*/ 1731542 h 7196076"/>
                  <a:gd name="connsiteX7" fmla="*/ 36628 w 41738"/>
                  <a:gd name="connsiteY7" fmla="*/ 3830219 h 7196076"/>
                  <a:gd name="connsiteX8" fmla="*/ 38469 w 41738"/>
                  <a:gd name="connsiteY8" fmla="*/ 6006879 h 7196076"/>
                  <a:gd name="connsiteX9" fmla="*/ 41738 w 41738"/>
                  <a:gd name="connsiteY9" fmla="*/ 7196076 h 7196076"/>
                  <a:gd name="connsiteX0" fmla="*/ 0 w 38469"/>
                  <a:gd name="connsiteY0" fmla="*/ 0 h 6006879"/>
                  <a:gd name="connsiteX1" fmla="*/ 1672 w 38469"/>
                  <a:gd name="connsiteY1" fmla="*/ 380620 h 6006879"/>
                  <a:gd name="connsiteX2" fmla="*/ 6607 w 38469"/>
                  <a:gd name="connsiteY2" fmla="*/ 890299 h 6006879"/>
                  <a:gd name="connsiteX3" fmla="*/ 26977 w 38469"/>
                  <a:gd name="connsiteY3" fmla="*/ 864161 h 6006879"/>
                  <a:gd name="connsiteX4" fmla="*/ 29600 w 38469"/>
                  <a:gd name="connsiteY4" fmla="*/ 1047236 h 6006879"/>
                  <a:gd name="connsiteX5" fmla="*/ 34696 w 38469"/>
                  <a:gd name="connsiteY5" fmla="*/ 1047875 h 6006879"/>
                  <a:gd name="connsiteX6" fmla="*/ 36327 w 38469"/>
                  <a:gd name="connsiteY6" fmla="*/ 1731542 h 6006879"/>
                  <a:gd name="connsiteX7" fmla="*/ 36628 w 38469"/>
                  <a:gd name="connsiteY7" fmla="*/ 3830219 h 6006879"/>
                  <a:gd name="connsiteX8" fmla="*/ 38469 w 38469"/>
                  <a:gd name="connsiteY8" fmla="*/ 6006879 h 6006879"/>
                  <a:gd name="connsiteX0" fmla="*/ 0 w 36631"/>
                  <a:gd name="connsiteY0" fmla="*/ 0 h 4627748"/>
                  <a:gd name="connsiteX1" fmla="*/ 1672 w 36631"/>
                  <a:gd name="connsiteY1" fmla="*/ 380620 h 4627748"/>
                  <a:gd name="connsiteX2" fmla="*/ 6607 w 36631"/>
                  <a:gd name="connsiteY2" fmla="*/ 890299 h 4627748"/>
                  <a:gd name="connsiteX3" fmla="*/ 26977 w 36631"/>
                  <a:gd name="connsiteY3" fmla="*/ 864161 h 4627748"/>
                  <a:gd name="connsiteX4" fmla="*/ 29600 w 36631"/>
                  <a:gd name="connsiteY4" fmla="*/ 1047236 h 4627748"/>
                  <a:gd name="connsiteX5" fmla="*/ 34696 w 36631"/>
                  <a:gd name="connsiteY5" fmla="*/ 1047875 h 4627748"/>
                  <a:gd name="connsiteX6" fmla="*/ 36327 w 36631"/>
                  <a:gd name="connsiteY6" fmla="*/ 1731542 h 4627748"/>
                  <a:gd name="connsiteX7" fmla="*/ 36628 w 36631"/>
                  <a:gd name="connsiteY7" fmla="*/ 3830219 h 4627748"/>
                  <a:gd name="connsiteX8" fmla="*/ 36506 w 36631"/>
                  <a:gd name="connsiteY8" fmla="*/ 4627748 h 4627748"/>
                  <a:gd name="connsiteX0" fmla="*/ 0 w 36910"/>
                  <a:gd name="connsiteY0" fmla="*/ 0 h 4867597"/>
                  <a:gd name="connsiteX1" fmla="*/ 1672 w 36910"/>
                  <a:gd name="connsiteY1" fmla="*/ 380620 h 4867597"/>
                  <a:gd name="connsiteX2" fmla="*/ 6607 w 36910"/>
                  <a:gd name="connsiteY2" fmla="*/ 890299 h 4867597"/>
                  <a:gd name="connsiteX3" fmla="*/ 26977 w 36910"/>
                  <a:gd name="connsiteY3" fmla="*/ 864161 h 4867597"/>
                  <a:gd name="connsiteX4" fmla="*/ 29600 w 36910"/>
                  <a:gd name="connsiteY4" fmla="*/ 1047236 h 4867597"/>
                  <a:gd name="connsiteX5" fmla="*/ 34696 w 36910"/>
                  <a:gd name="connsiteY5" fmla="*/ 1047875 h 4867597"/>
                  <a:gd name="connsiteX6" fmla="*/ 36327 w 36910"/>
                  <a:gd name="connsiteY6" fmla="*/ 1731542 h 4867597"/>
                  <a:gd name="connsiteX7" fmla="*/ 36628 w 36910"/>
                  <a:gd name="connsiteY7" fmla="*/ 3830219 h 4867597"/>
                  <a:gd name="connsiteX8" fmla="*/ 36910 w 36910"/>
                  <a:gd name="connsiteY8" fmla="*/ 4867597 h 4867597"/>
                  <a:gd name="connsiteX0" fmla="*/ 0 w 36910"/>
                  <a:gd name="connsiteY0" fmla="*/ 0 h 4867597"/>
                  <a:gd name="connsiteX1" fmla="*/ 1672 w 36910"/>
                  <a:gd name="connsiteY1" fmla="*/ 380620 h 4867597"/>
                  <a:gd name="connsiteX2" fmla="*/ 6607 w 36910"/>
                  <a:gd name="connsiteY2" fmla="*/ 890299 h 4867597"/>
                  <a:gd name="connsiteX3" fmla="*/ 26977 w 36910"/>
                  <a:gd name="connsiteY3" fmla="*/ 864161 h 4867597"/>
                  <a:gd name="connsiteX4" fmla="*/ 29600 w 36910"/>
                  <a:gd name="connsiteY4" fmla="*/ 1047236 h 4867597"/>
                  <a:gd name="connsiteX5" fmla="*/ 34696 w 36910"/>
                  <a:gd name="connsiteY5" fmla="*/ 1047875 h 4867597"/>
                  <a:gd name="connsiteX6" fmla="*/ 36327 w 36910"/>
                  <a:gd name="connsiteY6" fmla="*/ 1731542 h 4867597"/>
                  <a:gd name="connsiteX7" fmla="*/ 36628 w 36910"/>
                  <a:gd name="connsiteY7" fmla="*/ 3830219 h 4867597"/>
                  <a:gd name="connsiteX8" fmla="*/ 36910 w 36910"/>
                  <a:gd name="connsiteY8" fmla="*/ 4867597 h 4867597"/>
                  <a:gd name="connsiteX0" fmla="*/ 0 w 36892"/>
                  <a:gd name="connsiteY0" fmla="*/ 0 h 4882586"/>
                  <a:gd name="connsiteX1" fmla="*/ 1672 w 36892"/>
                  <a:gd name="connsiteY1" fmla="*/ 380620 h 4882586"/>
                  <a:gd name="connsiteX2" fmla="*/ 6607 w 36892"/>
                  <a:gd name="connsiteY2" fmla="*/ 890299 h 4882586"/>
                  <a:gd name="connsiteX3" fmla="*/ 26977 w 36892"/>
                  <a:gd name="connsiteY3" fmla="*/ 864161 h 4882586"/>
                  <a:gd name="connsiteX4" fmla="*/ 29600 w 36892"/>
                  <a:gd name="connsiteY4" fmla="*/ 1047236 h 4882586"/>
                  <a:gd name="connsiteX5" fmla="*/ 34696 w 36892"/>
                  <a:gd name="connsiteY5" fmla="*/ 1047875 h 4882586"/>
                  <a:gd name="connsiteX6" fmla="*/ 36327 w 36892"/>
                  <a:gd name="connsiteY6" fmla="*/ 1731542 h 4882586"/>
                  <a:gd name="connsiteX7" fmla="*/ 36628 w 36892"/>
                  <a:gd name="connsiteY7" fmla="*/ 3830219 h 4882586"/>
                  <a:gd name="connsiteX8" fmla="*/ 36892 w 36892"/>
                  <a:gd name="connsiteY8" fmla="*/ 4882586 h 4882586"/>
                  <a:gd name="connsiteX0" fmla="*/ 0 w 36910"/>
                  <a:gd name="connsiteY0" fmla="*/ 0 h 4890080"/>
                  <a:gd name="connsiteX1" fmla="*/ 1672 w 36910"/>
                  <a:gd name="connsiteY1" fmla="*/ 380620 h 4890080"/>
                  <a:gd name="connsiteX2" fmla="*/ 6607 w 36910"/>
                  <a:gd name="connsiteY2" fmla="*/ 890299 h 4890080"/>
                  <a:gd name="connsiteX3" fmla="*/ 26977 w 36910"/>
                  <a:gd name="connsiteY3" fmla="*/ 864161 h 4890080"/>
                  <a:gd name="connsiteX4" fmla="*/ 29600 w 36910"/>
                  <a:gd name="connsiteY4" fmla="*/ 1047236 h 4890080"/>
                  <a:gd name="connsiteX5" fmla="*/ 34696 w 36910"/>
                  <a:gd name="connsiteY5" fmla="*/ 1047875 h 4890080"/>
                  <a:gd name="connsiteX6" fmla="*/ 36327 w 36910"/>
                  <a:gd name="connsiteY6" fmla="*/ 1731542 h 4890080"/>
                  <a:gd name="connsiteX7" fmla="*/ 36628 w 36910"/>
                  <a:gd name="connsiteY7" fmla="*/ 3830219 h 4890080"/>
                  <a:gd name="connsiteX8" fmla="*/ 36910 w 36910"/>
                  <a:gd name="connsiteY8" fmla="*/ 4890080 h 4890080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36910"/>
                  <a:gd name="connsiteY0" fmla="*/ 0 h 4912567"/>
                  <a:gd name="connsiteX1" fmla="*/ 1672 w 36910"/>
                  <a:gd name="connsiteY1" fmla="*/ 380620 h 4912567"/>
                  <a:gd name="connsiteX2" fmla="*/ 6607 w 36910"/>
                  <a:gd name="connsiteY2" fmla="*/ 890299 h 4912567"/>
                  <a:gd name="connsiteX3" fmla="*/ 26977 w 36910"/>
                  <a:gd name="connsiteY3" fmla="*/ 864161 h 4912567"/>
                  <a:gd name="connsiteX4" fmla="*/ 29600 w 36910"/>
                  <a:gd name="connsiteY4" fmla="*/ 1047236 h 4912567"/>
                  <a:gd name="connsiteX5" fmla="*/ 34696 w 36910"/>
                  <a:gd name="connsiteY5" fmla="*/ 1047875 h 4912567"/>
                  <a:gd name="connsiteX6" fmla="*/ 36327 w 36910"/>
                  <a:gd name="connsiteY6" fmla="*/ 1731542 h 4912567"/>
                  <a:gd name="connsiteX7" fmla="*/ 36628 w 36910"/>
                  <a:gd name="connsiteY7" fmla="*/ 3830219 h 4912567"/>
                  <a:gd name="connsiteX8" fmla="*/ 36910 w 36910"/>
                  <a:gd name="connsiteY8" fmla="*/ 4912567 h 4912567"/>
                  <a:gd name="connsiteX0" fmla="*/ 0 w 43756"/>
                  <a:gd name="connsiteY0" fmla="*/ 0 h 7575563"/>
                  <a:gd name="connsiteX1" fmla="*/ 1672 w 43756"/>
                  <a:gd name="connsiteY1" fmla="*/ 380620 h 7575563"/>
                  <a:gd name="connsiteX2" fmla="*/ 6607 w 43756"/>
                  <a:gd name="connsiteY2" fmla="*/ 890299 h 7575563"/>
                  <a:gd name="connsiteX3" fmla="*/ 26977 w 43756"/>
                  <a:gd name="connsiteY3" fmla="*/ 864161 h 7575563"/>
                  <a:gd name="connsiteX4" fmla="*/ 29600 w 43756"/>
                  <a:gd name="connsiteY4" fmla="*/ 1047236 h 7575563"/>
                  <a:gd name="connsiteX5" fmla="*/ 34696 w 43756"/>
                  <a:gd name="connsiteY5" fmla="*/ 1047875 h 7575563"/>
                  <a:gd name="connsiteX6" fmla="*/ 36327 w 43756"/>
                  <a:gd name="connsiteY6" fmla="*/ 1731542 h 7575563"/>
                  <a:gd name="connsiteX7" fmla="*/ 36628 w 43756"/>
                  <a:gd name="connsiteY7" fmla="*/ 3830219 h 7575563"/>
                  <a:gd name="connsiteX8" fmla="*/ 43756 w 43756"/>
                  <a:gd name="connsiteY8" fmla="*/ 7575563 h 7575563"/>
                  <a:gd name="connsiteX0" fmla="*/ 0 w 43756"/>
                  <a:gd name="connsiteY0" fmla="*/ 0 h 7575563"/>
                  <a:gd name="connsiteX1" fmla="*/ 1672 w 43756"/>
                  <a:gd name="connsiteY1" fmla="*/ 380620 h 7575563"/>
                  <a:gd name="connsiteX2" fmla="*/ 6607 w 43756"/>
                  <a:gd name="connsiteY2" fmla="*/ 890299 h 7575563"/>
                  <a:gd name="connsiteX3" fmla="*/ 26977 w 43756"/>
                  <a:gd name="connsiteY3" fmla="*/ 864161 h 7575563"/>
                  <a:gd name="connsiteX4" fmla="*/ 29600 w 43756"/>
                  <a:gd name="connsiteY4" fmla="*/ 1047236 h 7575563"/>
                  <a:gd name="connsiteX5" fmla="*/ 34696 w 43756"/>
                  <a:gd name="connsiteY5" fmla="*/ 1047875 h 7575563"/>
                  <a:gd name="connsiteX6" fmla="*/ 36327 w 43756"/>
                  <a:gd name="connsiteY6" fmla="*/ 1731542 h 7575563"/>
                  <a:gd name="connsiteX7" fmla="*/ 36628 w 43756"/>
                  <a:gd name="connsiteY7" fmla="*/ 3830219 h 7575563"/>
                  <a:gd name="connsiteX8" fmla="*/ 37602 w 43756"/>
                  <a:gd name="connsiteY8" fmla="*/ 5671204 h 7575563"/>
                  <a:gd name="connsiteX9" fmla="*/ 43756 w 43756"/>
                  <a:gd name="connsiteY9" fmla="*/ 7575563 h 7575563"/>
                  <a:gd name="connsiteX0" fmla="*/ 0 w 43756"/>
                  <a:gd name="connsiteY0" fmla="*/ 0 h 7575563"/>
                  <a:gd name="connsiteX1" fmla="*/ 1672 w 43756"/>
                  <a:gd name="connsiteY1" fmla="*/ 380620 h 7575563"/>
                  <a:gd name="connsiteX2" fmla="*/ 6607 w 43756"/>
                  <a:gd name="connsiteY2" fmla="*/ 890299 h 7575563"/>
                  <a:gd name="connsiteX3" fmla="*/ 26977 w 43756"/>
                  <a:gd name="connsiteY3" fmla="*/ 864161 h 7575563"/>
                  <a:gd name="connsiteX4" fmla="*/ 29600 w 43756"/>
                  <a:gd name="connsiteY4" fmla="*/ 1047236 h 7575563"/>
                  <a:gd name="connsiteX5" fmla="*/ 34696 w 43756"/>
                  <a:gd name="connsiteY5" fmla="*/ 1047875 h 7575563"/>
                  <a:gd name="connsiteX6" fmla="*/ 36327 w 43756"/>
                  <a:gd name="connsiteY6" fmla="*/ 1731542 h 7575563"/>
                  <a:gd name="connsiteX7" fmla="*/ 36628 w 43756"/>
                  <a:gd name="connsiteY7" fmla="*/ 3830219 h 7575563"/>
                  <a:gd name="connsiteX8" fmla="*/ 37602 w 43756"/>
                  <a:gd name="connsiteY8" fmla="*/ 5671204 h 7575563"/>
                  <a:gd name="connsiteX9" fmla="*/ 43756 w 43756"/>
                  <a:gd name="connsiteY9" fmla="*/ 7575563 h 7575563"/>
                  <a:gd name="connsiteX0" fmla="*/ 0 w 42084"/>
                  <a:gd name="connsiteY0" fmla="*/ 0 h 7194943"/>
                  <a:gd name="connsiteX1" fmla="*/ 4935 w 42084"/>
                  <a:gd name="connsiteY1" fmla="*/ 509679 h 7194943"/>
                  <a:gd name="connsiteX2" fmla="*/ 25305 w 42084"/>
                  <a:gd name="connsiteY2" fmla="*/ 483541 h 7194943"/>
                  <a:gd name="connsiteX3" fmla="*/ 27928 w 42084"/>
                  <a:gd name="connsiteY3" fmla="*/ 666616 h 7194943"/>
                  <a:gd name="connsiteX4" fmla="*/ 33024 w 42084"/>
                  <a:gd name="connsiteY4" fmla="*/ 667255 h 7194943"/>
                  <a:gd name="connsiteX5" fmla="*/ 34655 w 42084"/>
                  <a:gd name="connsiteY5" fmla="*/ 1350922 h 7194943"/>
                  <a:gd name="connsiteX6" fmla="*/ 34956 w 42084"/>
                  <a:gd name="connsiteY6" fmla="*/ 3449599 h 7194943"/>
                  <a:gd name="connsiteX7" fmla="*/ 35930 w 42084"/>
                  <a:gd name="connsiteY7" fmla="*/ 5290584 h 7194943"/>
                  <a:gd name="connsiteX8" fmla="*/ 42084 w 42084"/>
                  <a:gd name="connsiteY8" fmla="*/ 7194943 h 7194943"/>
                  <a:gd name="connsiteX0" fmla="*/ 0 w 37149"/>
                  <a:gd name="connsiteY0" fmla="*/ 26138 h 6711402"/>
                  <a:gd name="connsiteX1" fmla="*/ 20370 w 37149"/>
                  <a:gd name="connsiteY1" fmla="*/ 0 h 6711402"/>
                  <a:gd name="connsiteX2" fmla="*/ 22993 w 37149"/>
                  <a:gd name="connsiteY2" fmla="*/ 183075 h 6711402"/>
                  <a:gd name="connsiteX3" fmla="*/ 28089 w 37149"/>
                  <a:gd name="connsiteY3" fmla="*/ 183714 h 6711402"/>
                  <a:gd name="connsiteX4" fmla="*/ 29720 w 37149"/>
                  <a:gd name="connsiteY4" fmla="*/ 867381 h 6711402"/>
                  <a:gd name="connsiteX5" fmla="*/ 30021 w 37149"/>
                  <a:gd name="connsiteY5" fmla="*/ 2966058 h 6711402"/>
                  <a:gd name="connsiteX6" fmla="*/ 30995 w 37149"/>
                  <a:gd name="connsiteY6" fmla="*/ 4807043 h 6711402"/>
                  <a:gd name="connsiteX7" fmla="*/ 37149 w 37149"/>
                  <a:gd name="connsiteY7" fmla="*/ 6711402 h 6711402"/>
                  <a:gd name="connsiteX0" fmla="*/ 0 w 35260"/>
                  <a:gd name="connsiteY0" fmla="*/ 26138 h 6711402"/>
                  <a:gd name="connsiteX1" fmla="*/ 18481 w 35260"/>
                  <a:gd name="connsiteY1" fmla="*/ 0 h 6711402"/>
                  <a:gd name="connsiteX2" fmla="*/ 21104 w 35260"/>
                  <a:gd name="connsiteY2" fmla="*/ 183075 h 6711402"/>
                  <a:gd name="connsiteX3" fmla="*/ 26200 w 35260"/>
                  <a:gd name="connsiteY3" fmla="*/ 183714 h 6711402"/>
                  <a:gd name="connsiteX4" fmla="*/ 27831 w 35260"/>
                  <a:gd name="connsiteY4" fmla="*/ 867381 h 6711402"/>
                  <a:gd name="connsiteX5" fmla="*/ 28132 w 35260"/>
                  <a:gd name="connsiteY5" fmla="*/ 2966058 h 6711402"/>
                  <a:gd name="connsiteX6" fmla="*/ 29106 w 35260"/>
                  <a:gd name="connsiteY6" fmla="*/ 4807043 h 6711402"/>
                  <a:gd name="connsiteX7" fmla="*/ 35260 w 35260"/>
                  <a:gd name="connsiteY7" fmla="*/ 6711402 h 6711402"/>
                  <a:gd name="connsiteX0" fmla="*/ 0 w 35260"/>
                  <a:gd name="connsiteY0" fmla="*/ 26138 h 6711402"/>
                  <a:gd name="connsiteX1" fmla="*/ 18481 w 35260"/>
                  <a:gd name="connsiteY1" fmla="*/ 0 h 6711402"/>
                  <a:gd name="connsiteX2" fmla="*/ 26200 w 35260"/>
                  <a:gd name="connsiteY2" fmla="*/ 183714 h 6711402"/>
                  <a:gd name="connsiteX3" fmla="*/ 27831 w 35260"/>
                  <a:gd name="connsiteY3" fmla="*/ 867381 h 6711402"/>
                  <a:gd name="connsiteX4" fmla="*/ 28132 w 35260"/>
                  <a:gd name="connsiteY4" fmla="*/ 2966058 h 6711402"/>
                  <a:gd name="connsiteX5" fmla="*/ 29106 w 35260"/>
                  <a:gd name="connsiteY5" fmla="*/ 4807043 h 6711402"/>
                  <a:gd name="connsiteX6" fmla="*/ 35260 w 35260"/>
                  <a:gd name="connsiteY6" fmla="*/ 6711402 h 6711402"/>
                  <a:gd name="connsiteX0" fmla="*/ 0 w 35260"/>
                  <a:gd name="connsiteY0" fmla="*/ 0 h 6685264"/>
                  <a:gd name="connsiteX1" fmla="*/ 26200 w 35260"/>
                  <a:gd name="connsiteY1" fmla="*/ 157576 h 6685264"/>
                  <a:gd name="connsiteX2" fmla="*/ 27831 w 35260"/>
                  <a:gd name="connsiteY2" fmla="*/ 841243 h 6685264"/>
                  <a:gd name="connsiteX3" fmla="*/ 28132 w 35260"/>
                  <a:gd name="connsiteY3" fmla="*/ 2939920 h 6685264"/>
                  <a:gd name="connsiteX4" fmla="*/ 29106 w 35260"/>
                  <a:gd name="connsiteY4" fmla="*/ 4780905 h 6685264"/>
                  <a:gd name="connsiteX5" fmla="*/ 35260 w 35260"/>
                  <a:gd name="connsiteY5" fmla="*/ 6685264 h 6685264"/>
                  <a:gd name="connsiteX0" fmla="*/ 0 w 35260"/>
                  <a:gd name="connsiteY0" fmla="*/ 98042 h 6783306"/>
                  <a:gd name="connsiteX1" fmla="*/ 25929 w 35260"/>
                  <a:gd name="connsiteY1" fmla="*/ 46522 h 6783306"/>
                  <a:gd name="connsiteX2" fmla="*/ 27831 w 35260"/>
                  <a:gd name="connsiteY2" fmla="*/ 939285 h 6783306"/>
                  <a:gd name="connsiteX3" fmla="*/ 28132 w 35260"/>
                  <a:gd name="connsiteY3" fmla="*/ 3037962 h 6783306"/>
                  <a:gd name="connsiteX4" fmla="*/ 29106 w 35260"/>
                  <a:gd name="connsiteY4" fmla="*/ 4878947 h 6783306"/>
                  <a:gd name="connsiteX5" fmla="*/ 35260 w 35260"/>
                  <a:gd name="connsiteY5" fmla="*/ 6783306 h 6783306"/>
                  <a:gd name="connsiteX0" fmla="*/ 0 w 35260"/>
                  <a:gd name="connsiteY0" fmla="*/ 51520 h 6736784"/>
                  <a:gd name="connsiteX1" fmla="*/ 25929 w 35260"/>
                  <a:gd name="connsiteY1" fmla="*/ 0 h 6736784"/>
                  <a:gd name="connsiteX2" fmla="*/ 27831 w 35260"/>
                  <a:gd name="connsiteY2" fmla="*/ 892763 h 6736784"/>
                  <a:gd name="connsiteX3" fmla="*/ 28132 w 35260"/>
                  <a:gd name="connsiteY3" fmla="*/ 2991440 h 6736784"/>
                  <a:gd name="connsiteX4" fmla="*/ 29106 w 35260"/>
                  <a:gd name="connsiteY4" fmla="*/ 4832425 h 6736784"/>
                  <a:gd name="connsiteX5" fmla="*/ 35260 w 35260"/>
                  <a:gd name="connsiteY5" fmla="*/ 6736784 h 6736784"/>
                  <a:gd name="connsiteX0" fmla="*/ 0 w 35260"/>
                  <a:gd name="connsiteY0" fmla="*/ 63821 h 6749085"/>
                  <a:gd name="connsiteX1" fmla="*/ 25508 w 35260"/>
                  <a:gd name="connsiteY1" fmla="*/ 0 h 6749085"/>
                  <a:gd name="connsiteX2" fmla="*/ 27831 w 35260"/>
                  <a:gd name="connsiteY2" fmla="*/ 905064 h 6749085"/>
                  <a:gd name="connsiteX3" fmla="*/ 28132 w 35260"/>
                  <a:gd name="connsiteY3" fmla="*/ 3003741 h 6749085"/>
                  <a:gd name="connsiteX4" fmla="*/ 29106 w 35260"/>
                  <a:gd name="connsiteY4" fmla="*/ 4844726 h 6749085"/>
                  <a:gd name="connsiteX5" fmla="*/ 35260 w 35260"/>
                  <a:gd name="connsiteY5" fmla="*/ 6749085 h 6749085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8132 w 35260"/>
                  <a:gd name="connsiteY3" fmla="*/ 3004323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7921 w 35260"/>
                  <a:gd name="connsiteY3" fmla="*/ 3004324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7921 w 35260"/>
                  <a:gd name="connsiteY3" fmla="*/ 3004324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  <a:gd name="connsiteX0" fmla="*/ 0 w 35260"/>
                  <a:gd name="connsiteY0" fmla="*/ 64403 h 6749667"/>
                  <a:gd name="connsiteX1" fmla="*/ 25508 w 35260"/>
                  <a:gd name="connsiteY1" fmla="*/ 582 h 6749667"/>
                  <a:gd name="connsiteX2" fmla="*/ 27831 w 35260"/>
                  <a:gd name="connsiteY2" fmla="*/ 905646 h 6749667"/>
                  <a:gd name="connsiteX3" fmla="*/ 27921 w 35260"/>
                  <a:gd name="connsiteY3" fmla="*/ 3004324 h 6749667"/>
                  <a:gd name="connsiteX4" fmla="*/ 29106 w 35260"/>
                  <a:gd name="connsiteY4" fmla="*/ 4845308 h 6749667"/>
                  <a:gd name="connsiteX5" fmla="*/ 35260 w 35260"/>
                  <a:gd name="connsiteY5" fmla="*/ 6749667 h 67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0" h="6749667">
                    <a:moveTo>
                      <a:pt x="0" y="64403"/>
                    </a:moveTo>
                    <a:lnTo>
                      <a:pt x="25508" y="582"/>
                    </a:lnTo>
                    <a:cubicBezTo>
                      <a:pt x="27574" y="-20510"/>
                      <a:pt x="27772" y="537050"/>
                      <a:pt x="27831" y="905646"/>
                    </a:cubicBezTo>
                    <a:cubicBezTo>
                      <a:pt x="27861" y="1605205"/>
                      <a:pt x="27891" y="2304765"/>
                      <a:pt x="27921" y="3004324"/>
                    </a:cubicBezTo>
                    <a:cubicBezTo>
                      <a:pt x="28011" y="3583571"/>
                      <a:pt x="27918" y="4221084"/>
                      <a:pt x="29106" y="4845308"/>
                    </a:cubicBezTo>
                    <a:cubicBezTo>
                      <a:pt x="30294" y="5469532"/>
                      <a:pt x="33324" y="6584700"/>
                      <a:pt x="35260" y="6749667"/>
                    </a:cubicBezTo>
                  </a:path>
                </a:pathLst>
              </a:custGeom>
              <a:ln w="381000" cap="rnd" cmpd="sng">
                <a:solidFill>
                  <a:srgbClr val="FFFFCC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7705796" y="6400211"/>
              <a:ext cx="470728" cy="12259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34 w 902909"/>
                <a:gd name="connsiteY0" fmla="*/ 0 h 2368801"/>
                <a:gd name="connsiteX1" fmla="*/ 807521 w 902909"/>
                <a:gd name="connsiteY1" fmla="*/ 2368801 h 2368801"/>
                <a:gd name="connsiteX0" fmla="*/ 40 w 710982"/>
                <a:gd name="connsiteY0" fmla="*/ 0 h 2790395"/>
                <a:gd name="connsiteX1" fmla="*/ 601108 w 710982"/>
                <a:gd name="connsiteY1" fmla="*/ 2790395 h 2790395"/>
                <a:gd name="connsiteX0" fmla="*/ 33 w 934599"/>
                <a:gd name="connsiteY0" fmla="*/ 0 h 1075880"/>
                <a:gd name="connsiteX1" fmla="*/ 841223 w 934599"/>
                <a:gd name="connsiteY1" fmla="*/ 1075880 h 1075880"/>
                <a:gd name="connsiteX0" fmla="*/ 61 w 841251"/>
                <a:gd name="connsiteY0" fmla="*/ 0 h 1075880"/>
                <a:gd name="connsiteX1" fmla="*/ 841251 w 841251"/>
                <a:gd name="connsiteY1" fmla="*/ 1075880 h 1075880"/>
                <a:gd name="connsiteX0" fmla="*/ 1 w 841191"/>
                <a:gd name="connsiteY0" fmla="*/ 240884 h 1316764"/>
                <a:gd name="connsiteX1" fmla="*/ 841191 w 841191"/>
                <a:gd name="connsiteY1" fmla="*/ 1316764 h 1316764"/>
                <a:gd name="connsiteX0" fmla="*/ 0 w 832763"/>
                <a:gd name="connsiteY0" fmla="*/ 244862 h 1292626"/>
                <a:gd name="connsiteX1" fmla="*/ 832763 w 832763"/>
                <a:gd name="connsiteY1" fmla="*/ 1292626 h 1292626"/>
                <a:gd name="connsiteX0" fmla="*/ 0 w 832763"/>
                <a:gd name="connsiteY0" fmla="*/ 399215 h 1446979"/>
                <a:gd name="connsiteX1" fmla="*/ 832763 w 832763"/>
                <a:gd name="connsiteY1" fmla="*/ 1446979 h 144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2763" h="1446979">
                  <a:moveTo>
                    <a:pt x="0" y="399215"/>
                  </a:moveTo>
                  <a:cubicBezTo>
                    <a:pt x="325333" y="-689720"/>
                    <a:pt x="650664" y="715735"/>
                    <a:pt x="832763" y="1446979"/>
                  </a:cubicBez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957351" y="6033535"/>
              <a:ext cx="796959" cy="536334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20 w 1843540"/>
                <a:gd name="connsiteY0" fmla="*/ 0 h 3296324"/>
                <a:gd name="connsiteX1" fmla="*/ 1784845 w 1843540"/>
                <a:gd name="connsiteY1" fmla="*/ 3296324 h 3296324"/>
                <a:gd name="connsiteX0" fmla="*/ 1 w 1832414"/>
                <a:gd name="connsiteY0" fmla="*/ 0 h 3547984"/>
                <a:gd name="connsiteX1" fmla="*/ 904647 w 1832414"/>
                <a:gd name="connsiteY1" fmla="*/ 3547984 h 3547984"/>
                <a:gd name="connsiteX2" fmla="*/ 1784826 w 1832414"/>
                <a:gd name="connsiteY2" fmla="*/ 3296324 h 3547984"/>
                <a:gd name="connsiteX0" fmla="*/ -1 w 1784824"/>
                <a:gd name="connsiteY0" fmla="*/ 0 h 3547984"/>
                <a:gd name="connsiteX1" fmla="*/ 904645 w 1784824"/>
                <a:gd name="connsiteY1" fmla="*/ 3547984 h 3547984"/>
                <a:gd name="connsiteX2" fmla="*/ 1784824 w 1784824"/>
                <a:gd name="connsiteY2" fmla="*/ 3296324 h 3547984"/>
                <a:gd name="connsiteX0" fmla="*/ 1 w 1586832"/>
                <a:gd name="connsiteY0" fmla="*/ 0 h 3547984"/>
                <a:gd name="connsiteX1" fmla="*/ 904647 w 1586832"/>
                <a:gd name="connsiteY1" fmla="*/ 3547984 h 3547984"/>
                <a:gd name="connsiteX2" fmla="*/ 1586832 w 1586832"/>
                <a:gd name="connsiteY2" fmla="*/ 3268220 h 3547984"/>
                <a:gd name="connsiteX0" fmla="*/ -1 w 1595255"/>
                <a:gd name="connsiteY0" fmla="*/ 0 h 3547984"/>
                <a:gd name="connsiteX1" fmla="*/ 904645 w 1595255"/>
                <a:gd name="connsiteY1" fmla="*/ 3547984 h 3547984"/>
                <a:gd name="connsiteX2" fmla="*/ 1595254 w 1595255"/>
                <a:gd name="connsiteY2" fmla="*/ 3324428 h 3547984"/>
                <a:gd name="connsiteX0" fmla="*/ 1 w 1595255"/>
                <a:gd name="connsiteY0" fmla="*/ 0 h 3435557"/>
                <a:gd name="connsiteX1" fmla="*/ 870946 w 1595255"/>
                <a:gd name="connsiteY1" fmla="*/ 3435557 h 3435557"/>
                <a:gd name="connsiteX2" fmla="*/ 1595256 w 1595255"/>
                <a:gd name="connsiteY2" fmla="*/ 3324428 h 3435557"/>
                <a:gd name="connsiteX0" fmla="*/ -1 w 1595255"/>
                <a:gd name="connsiteY0" fmla="*/ 0 h 3351234"/>
                <a:gd name="connsiteX1" fmla="*/ 887795 w 1595255"/>
                <a:gd name="connsiteY1" fmla="*/ 3351234 h 3351234"/>
                <a:gd name="connsiteX2" fmla="*/ 1595254 w 1595255"/>
                <a:gd name="connsiteY2" fmla="*/ 3324428 h 3351234"/>
                <a:gd name="connsiteX0" fmla="*/ 1 w 1595255"/>
                <a:gd name="connsiteY0" fmla="*/ 0 h 3351234"/>
                <a:gd name="connsiteX1" fmla="*/ 887797 w 1595255"/>
                <a:gd name="connsiteY1" fmla="*/ 3351234 h 3351234"/>
                <a:gd name="connsiteX2" fmla="*/ 1595256 w 1595255"/>
                <a:gd name="connsiteY2" fmla="*/ 3324428 h 3351234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09898"/>
                <a:gd name="connsiteY0" fmla="*/ 0 h 6330567"/>
                <a:gd name="connsiteX1" fmla="*/ 715077 w 1409898"/>
                <a:gd name="connsiteY1" fmla="*/ 6330567 h 6330567"/>
                <a:gd name="connsiteX2" fmla="*/ 1409898 w 1409898"/>
                <a:gd name="connsiteY2" fmla="*/ 6303761 h 633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9898" h="6330567">
                  <a:moveTo>
                    <a:pt x="0" y="0"/>
                  </a:moveTo>
                  <a:cubicBezTo>
                    <a:pt x="11757" y="3120950"/>
                    <a:pt x="171693" y="6280025"/>
                    <a:pt x="715077" y="6330567"/>
                  </a:cubicBezTo>
                  <a:lnTo>
                    <a:pt x="1409898" y="6303761"/>
                  </a:ln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276853" y="1479358"/>
              <a:ext cx="1678973" cy="5320965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0270" h="6045228">
                  <a:moveTo>
                    <a:pt x="2364637" y="0"/>
                  </a:moveTo>
                  <a:cubicBezTo>
                    <a:pt x="2444338" y="320923"/>
                    <a:pt x="2839992" y="284735"/>
                    <a:pt x="2869141" y="627301"/>
                  </a:cubicBezTo>
                  <a:lnTo>
                    <a:pt x="2970270" y="5178877"/>
                  </a:lnTo>
                  <a:cubicBezTo>
                    <a:pt x="2962801" y="5439055"/>
                    <a:pt x="2681509" y="5664063"/>
                    <a:pt x="2235922" y="5664522"/>
                  </a:cubicBezTo>
                  <a:lnTo>
                    <a:pt x="612082" y="5657865"/>
                  </a:lnTo>
                  <a:cubicBezTo>
                    <a:pt x="260611" y="5662540"/>
                    <a:pt x="1819" y="5843062"/>
                    <a:pt x="0" y="6045228"/>
                  </a:cubicBez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948668" y="1483733"/>
              <a:ext cx="6806736" cy="5313881"/>
              <a:chOff x="1345225" y="1483733"/>
              <a:chExt cx="6806736" cy="5313881"/>
            </a:xfrm>
          </p:grpSpPr>
          <p:sp>
            <p:nvSpPr>
              <p:cNvPr id="101" name="Freeform 100"/>
              <p:cNvSpPr/>
              <p:nvPr/>
            </p:nvSpPr>
            <p:spPr>
              <a:xfrm>
                <a:off x="6624008" y="4096694"/>
                <a:ext cx="1485141" cy="143538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869141 w 2970270"/>
                  <a:gd name="connsiteY0" fmla="*/ -2 h 5417925"/>
                  <a:gd name="connsiteX1" fmla="*/ 2970270 w 2970270"/>
                  <a:gd name="connsiteY1" fmla="*/ 4551574 h 5417925"/>
                  <a:gd name="connsiteX2" fmla="*/ 2235922 w 2970270"/>
                  <a:gd name="connsiteY2" fmla="*/ 5037219 h 5417925"/>
                  <a:gd name="connsiteX3" fmla="*/ 612082 w 2970270"/>
                  <a:gd name="connsiteY3" fmla="*/ 5030562 h 5417925"/>
                  <a:gd name="connsiteX4" fmla="*/ 0 w 2970270"/>
                  <a:gd name="connsiteY4" fmla="*/ 5417925 h 5417925"/>
                  <a:gd name="connsiteX0" fmla="*/ 2970270 w 2970270"/>
                  <a:gd name="connsiteY0" fmla="*/ -5 h 866346"/>
                  <a:gd name="connsiteX1" fmla="*/ 2235922 w 2970270"/>
                  <a:gd name="connsiteY1" fmla="*/ 485640 h 866346"/>
                  <a:gd name="connsiteX2" fmla="*/ 612082 w 2970270"/>
                  <a:gd name="connsiteY2" fmla="*/ 478983 h 866346"/>
                  <a:gd name="connsiteX3" fmla="*/ 0 w 2970270"/>
                  <a:gd name="connsiteY3" fmla="*/ 866346 h 866346"/>
                  <a:gd name="connsiteX0" fmla="*/ 2279392 w 2444073"/>
                  <a:gd name="connsiteY0" fmla="*/ 0 h 6290965"/>
                  <a:gd name="connsiteX1" fmla="*/ 2235922 w 2444073"/>
                  <a:gd name="connsiteY1" fmla="*/ 5910259 h 6290965"/>
                  <a:gd name="connsiteX2" fmla="*/ 612082 w 2444073"/>
                  <a:gd name="connsiteY2" fmla="*/ 5903602 h 6290965"/>
                  <a:gd name="connsiteX3" fmla="*/ 0 w 2444073"/>
                  <a:gd name="connsiteY3" fmla="*/ 6290965 h 6290965"/>
                  <a:gd name="connsiteX0" fmla="*/ 1667310 w 1831991"/>
                  <a:gd name="connsiteY0" fmla="*/ 0 h 5910258"/>
                  <a:gd name="connsiteX1" fmla="*/ 1623840 w 1831991"/>
                  <a:gd name="connsiteY1" fmla="*/ 5910259 h 5910258"/>
                  <a:gd name="connsiteX2" fmla="*/ 0 w 1831991"/>
                  <a:gd name="connsiteY2" fmla="*/ 5903602 h 5910258"/>
                  <a:gd name="connsiteX0" fmla="*/ 43469 w 208150"/>
                  <a:gd name="connsiteY0" fmla="*/ 0 h 5910258"/>
                  <a:gd name="connsiteX1" fmla="*/ -1 w 208150"/>
                  <a:gd name="connsiteY1" fmla="*/ 5910259 h 5910258"/>
                  <a:gd name="connsiteX0" fmla="*/ 41 w 683929"/>
                  <a:gd name="connsiteY0" fmla="*/ 0 h 2930938"/>
                  <a:gd name="connsiteX1" fmla="*/ 571619 w 683929"/>
                  <a:gd name="connsiteY1" fmla="*/ 2930938 h 2930938"/>
                  <a:gd name="connsiteX0" fmla="*/ 20 w 1843540"/>
                  <a:gd name="connsiteY0" fmla="*/ 0 h 3296324"/>
                  <a:gd name="connsiteX1" fmla="*/ 1784845 w 1843540"/>
                  <a:gd name="connsiteY1" fmla="*/ 3296324 h 3296324"/>
                  <a:gd name="connsiteX0" fmla="*/ 1 w 1832414"/>
                  <a:gd name="connsiteY0" fmla="*/ 0 h 3547984"/>
                  <a:gd name="connsiteX1" fmla="*/ 904647 w 1832414"/>
                  <a:gd name="connsiteY1" fmla="*/ 3547984 h 3547984"/>
                  <a:gd name="connsiteX2" fmla="*/ 1784826 w 1832414"/>
                  <a:gd name="connsiteY2" fmla="*/ 3296324 h 3547984"/>
                  <a:gd name="connsiteX0" fmla="*/ -1 w 1784824"/>
                  <a:gd name="connsiteY0" fmla="*/ 0 h 3547984"/>
                  <a:gd name="connsiteX1" fmla="*/ 904645 w 1784824"/>
                  <a:gd name="connsiteY1" fmla="*/ 3547984 h 3547984"/>
                  <a:gd name="connsiteX2" fmla="*/ 1784824 w 1784824"/>
                  <a:gd name="connsiteY2" fmla="*/ 3296324 h 3547984"/>
                  <a:gd name="connsiteX0" fmla="*/ 1 w 1586832"/>
                  <a:gd name="connsiteY0" fmla="*/ 0 h 3547984"/>
                  <a:gd name="connsiteX1" fmla="*/ 904647 w 1586832"/>
                  <a:gd name="connsiteY1" fmla="*/ 3547984 h 3547984"/>
                  <a:gd name="connsiteX2" fmla="*/ 1586832 w 1586832"/>
                  <a:gd name="connsiteY2" fmla="*/ 3268220 h 3547984"/>
                  <a:gd name="connsiteX0" fmla="*/ -1 w 1595255"/>
                  <a:gd name="connsiteY0" fmla="*/ 0 h 3547984"/>
                  <a:gd name="connsiteX1" fmla="*/ 904645 w 1595255"/>
                  <a:gd name="connsiteY1" fmla="*/ 3547984 h 3547984"/>
                  <a:gd name="connsiteX2" fmla="*/ 1595254 w 1595255"/>
                  <a:gd name="connsiteY2" fmla="*/ 3324428 h 3547984"/>
                  <a:gd name="connsiteX0" fmla="*/ 1 w 1595255"/>
                  <a:gd name="connsiteY0" fmla="*/ 0 h 3435557"/>
                  <a:gd name="connsiteX1" fmla="*/ 870946 w 1595255"/>
                  <a:gd name="connsiteY1" fmla="*/ 3435557 h 3435557"/>
                  <a:gd name="connsiteX2" fmla="*/ 1595256 w 1595255"/>
                  <a:gd name="connsiteY2" fmla="*/ 3324428 h 3435557"/>
                  <a:gd name="connsiteX0" fmla="*/ -1 w 1595255"/>
                  <a:gd name="connsiteY0" fmla="*/ 0 h 3351234"/>
                  <a:gd name="connsiteX1" fmla="*/ 887795 w 1595255"/>
                  <a:gd name="connsiteY1" fmla="*/ 3351234 h 3351234"/>
                  <a:gd name="connsiteX2" fmla="*/ 1595254 w 1595255"/>
                  <a:gd name="connsiteY2" fmla="*/ 3324428 h 3351234"/>
                  <a:gd name="connsiteX0" fmla="*/ 1 w 1595255"/>
                  <a:gd name="connsiteY0" fmla="*/ 0 h 3351234"/>
                  <a:gd name="connsiteX1" fmla="*/ 887797 w 1595255"/>
                  <a:gd name="connsiteY1" fmla="*/ 3351234 h 3351234"/>
                  <a:gd name="connsiteX2" fmla="*/ 1595256 w 1595255"/>
                  <a:gd name="connsiteY2" fmla="*/ 3324428 h 3351234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09898"/>
                  <a:gd name="connsiteY0" fmla="*/ 0 h 6330567"/>
                  <a:gd name="connsiteX1" fmla="*/ 715077 w 1409898"/>
                  <a:gd name="connsiteY1" fmla="*/ 6330567 h 6330567"/>
                  <a:gd name="connsiteX2" fmla="*/ 1409898 w 1409898"/>
                  <a:gd name="connsiteY2" fmla="*/ 6303761 h 6330567"/>
                  <a:gd name="connsiteX0" fmla="*/ 0 w 2201879"/>
                  <a:gd name="connsiteY0" fmla="*/ 0 h 5121969"/>
                  <a:gd name="connsiteX1" fmla="*/ 1507058 w 2201879"/>
                  <a:gd name="connsiteY1" fmla="*/ 5121969 h 5121969"/>
                  <a:gd name="connsiteX2" fmla="*/ 2201879 w 2201879"/>
                  <a:gd name="connsiteY2" fmla="*/ 5095163 h 5121969"/>
                  <a:gd name="connsiteX0" fmla="*/ 0 w 1772186"/>
                  <a:gd name="connsiteY0" fmla="*/ 0 h 7034534"/>
                  <a:gd name="connsiteX1" fmla="*/ 1507058 w 1772186"/>
                  <a:gd name="connsiteY1" fmla="*/ 5121969 h 7034534"/>
                  <a:gd name="connsiteX2" fmla="*/ 1772186 w 1772186"/>
                  <a:gd name="connsiteY2" fmla="*/ 7034534 h 7034534"/>
                  <a:gd name="connsiteX0" fmla="*/ 0 w 1772186"/>
                  <a:gd name="connsiteY0" fmla="*/ 0 h 7034534"/>
                  <a:gd name="connsiteX1" fmla="*/ 1043665 w 1772186"/>
                  <a:gd name="connsiteY1" fmla="*/ 2395607 h 7034534"/>
                  <a:gd name="connsiteX2" fmla="*/ 1772186 w 1772186"/>
                  <a:gd name="connsiteY2" fmla="*/ 7034534 h 7034534"/>
                  <a:gd name="connsiteX0" fmla="*/ 0 w 1763760"/>
                  <a:gd name="connsiteY0" fmla="*/ 0 h 7315597"/>
                  <a:gd name="connsiteX1" fmla="*/ 1043665 w 1763760"/>
                  <a:gd name="connsiteY1" fmla="*/ 2395607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459267 w 1763760"/>
                  <a:gd name="connsiteY1" fmla="*/ 568653 h 7315597"/>
                  <a:gd name="connsiteX2" fmla="*/ 1009964 w 1763760"/>
                  <a:gd name="connsiteY2" fmla="*/ 2283180 h 7315597"/>
                  <a:gd name="connsiteX3" fmla="*/ 1763760 w 1763760"/>
                  <a:gd name="connsiteY3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1916343 w 3680105"/>
                  <a:gd name="connsiteY0" fmla="*/ 0 h 7343712"/>
                  <a:gd name="connsiteX1" fmla="*/ 36420 w 3680105"/>
                  <a:gd name="connsiteY1" fmla="*/ 2592370 h 7343712"/>
                  <a:gd name="connsiteX2" fmla="*/ 3680105 w 3680105"/>
                  <a:gd name="connsiteY2" fmla="*/ 7343712 h 7343712"/>
                  <a:gd name="connsiteX0" fmla="*/ 1916345 w 1929178"/>
                  <a:gd name="connsiteY0" fmla="*/ 0 h 2592370"/>
                  <a:gd name="connsiteX1" fmla="*/ 36422 w 1929178"/>
                  <a:gd name="connsiteY1" fmla="*/ 2592370 h 2592370"/>
                  <a:gd name="connsiteX2" fmla="*/ 739669 w 1929178"/>
                  <a:gd name="connsiteY2" fmla="*/ 2565552 h 2592370"/>
                  <a:gd name="connsiteX0" fmla="*/ 0 w 1034972"/>
                  <a:gd name="connsiteY0" fmla="*/ 0 h 1468096"/>
                  <a:gd name="connsiteX1" fmla="*/ 331725 w 1034972"/>
                  <a:gd name="connsiteY1" fmla="*/ 1468096 h 1468096"/>
                  <a:gd name="connsiteX2" fmla="*/ 1034972 w 1034972"/>
                  <a:gd name="connsiteY2" fmla="*/ 1441278 h 1468096"/>
                  <a:gd name="connsiteX0" fmla="*/ 0 w 1034972"/>
                  <a:gd name="connsiteY0" fmla="*/ 0 h 1468096"/>
                  <a:gd name="connsiteX1" fmla="*/ 331725 w 1034972"/>
                  <a:gd name="connsiteY1" fmla="*/ 1468096 h 1468096"/>
                  <a:gd name="connsiteX2" fmla="*/ 1034972 w 1034972"/>
                  <a:gd name="connsiteY2" fmla="*/ 1441278 h 1468096"/>
                  <a:gd name="connsiteX0" fmla="*/ 0 w 1034972"/>
                  <a:gd name="connsiteY0" fmla="*/ 0 h 1441279"/>
                  <a:gd name="connsiteX1" fmla="*/ 323299 w 1034972"/>
                  <a:gd name="connsiteY1" fmla="*/ 1439992 h 1441279"/>
                  <a:gd name="connsiteX2" fmla="*/ 1034972 w 1034972"/>
                  <a:gd name="connsiteY2" fmla="*/ 1441278 h 1441279"/>
                  <a:gd name="connsiteX0" fmla="*/ 0 w 2488343"/>
                  <a:gd name="connsiteY0" fmla="*/ 0 h 2059624"/>
                  <a:gd name="connsiteX1" fmla="*/ 1776670 w 2488343"/>
                  <a:gd name="connsiteY1" fmla="*/ 2058337 h 2059624"/>
                  <a:gd name="connsiteX2" fmla="*/ 2488343 w 2488343"/>
                  <a:gd name="connsiteY2" fmla="*/ 2059623 h 2059624"/>
                  <a:gd name="connsiteX0" fmla="*/ 0 w 2635787"/>
                  <a:gd name="connsiteY0" fmla="*/ 0 h 1385059"/>
                  <a:gd name="connsiteX1" fmla="*/ 1924114 w 2635787"/>
                  <a:gd name="connsiteY1" fmla="*/ 1383772 h 1385059"/>
                  <a:gd name="connsiteX2" fmla="*/ 2635787 w 2635787"/>
                  <a:gd name="connsiteY2" fmla="*/ 1385058 h 1385059"/>
                  <a:gd name="connsiteX0" fmla="*/ 0 w 2635787"/>
                  <a:gd name="connsiteY0" fmla="*/ 0 h 1385059"/>
                  <a:gd name="connsiteX1" fmla="*/ 285386 w 2635787"/>
                  <a:gd name="connsiteY1" fmla="*/ 1355669 h 1385059"/>
                  <a:gd name="connsiteX2" fmla="*/ 2635787 w 2635787"/>
                  <a:gd name="connsiteY2" fmla="*/ 1385058 h 1385059"/>
                  <a:gd name="connsiteX0" fmla="*/ 0 w 2635787"/>
                  <a:gd name="connsiteY0" fmla="*/ 0 h 1385059"/>
                  <a:gd name="connsiteX1" fmla="*/ 306449 w 2635787"/>
                  <a:gd name="connsiteY1" fmla="*/ 1355669 h 1385059"/>
                  <a:gd name="connsiteX2" fmla="*/ 2635787 w 2635787"/>
                  <a:gd name="connsiteY2" fmla="*/ 1385058 h 1385059"/>
                  <a:gd name="connsiteX0" fmla="*/ 0 w 2635787"/>
                  <a:gd name="connsiteY0" fmla="*/ 0 h 1385059"/>
                  <a:gd name="connsiteX1" fmla="*/ 323299 w 2635787"/>
                  <a:gd name="connsiteY1" fmla="*/ 1383772 h 1385059"/>
                  <a:gd name="connsiteX2" fmla="*/ 2635787 w 2635787"/>
                  <a:gd name="connsiteY2" fmla="*/ 1385058 h 1385059"/>
                  <a:gd name="connsiteX0" fmla="*/ 0 w 2631573"/>
                  <a:gd name="connsiteY0" fmla="*/ 0 h 1132100"/>
                  <a:gd name="connsiteX1" fmla="*/ 319085 w 2631573"/>
                  <a:gd name="connsiteY1" fmla="*/ 1130813 h 1132100"/>
                  <a:gd name="connsiteX2" fmla="*/ 2631573 w 2631573"/>
                  <a:gd name="connsiteY2" fmla="*/ 1132099 h 1132100"/>
                  <a:gd name="connsiteX0" fmla="*/ 0 w 2627361"/>
                  <a:gd name="connsiteY0" fmla="*/ 0 h 1272631"/>
                  <a:gd name="connsiteX1" fmla="*/ 314873 w 2627361"/>
                  <a:gd name="connsiteY1" fmla="*/ 1271344 h 1272631"/>
                  <a:gd name="connsiteX2" fmla="*/ 2627361 w 2627361"/>
                  <a:gd name="connsiteY2" fmla="*/ 1272630 h 1272631"/>
                  <a:gd name="connsiteX0" fmla="*/ 0 w 2631573"/>
                  <a:gd name="connsiteY0" fmla="*/ 0 h 1469382"/>
                  <a:gd name="connsiteX1" fmla="*/ 319085 w 2631573"/>
                  <a:gd name="connsiteY1" fmla="*/ 1468095 h 1469382"/>
                  <a:gd name="connsiteX2" fmla="*/ 2631573 w 2631573"/>
                  <a:gd name="connsiteY2" fmla="*/ 1469381 h 1469382"/>
                  <a:gd name="connsiteX0" fmla="*/ 0 w 2627361"/>
                  <a:gd name="connsiteY0" fmla="*/ 0 h 1694237"/>
                  <a:gd name="connsiteX1" fmla="*/ 314873 w 2627361"/>
                  <a:gd name="connsiteY1" fmla="*/ 1692950 h 1694237"/>
                  <a:gd name="connsiteX2" fmla="*/ 2627361 w 2627361"/>
                  <a:gd name="connsiteY2" fmla="*/ 1694236 h 1694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7361" h="1694237">
                    <a:moveTo>
                      <a:pt x="0" y="0"/>
                    </a:moveTo>
                    <a:lnTo>
                      <a:pt x="314873" y="1692950"/>
                    </a:lnTo>
                    <a:lnTo>
                      <a:pt x="2627361" y="1694236"/>
                    </a:lnTo>
                  </a:path>
                </a:pathLst>
              </a:cu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>
                <a:off x="1349829" y="1975451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1349829" y="2541919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6690565" y="3111262"/>
                <a:ext cx="1461396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1349829" y="3680605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349829" y="4241322"/>
                <a:ext cx="4881316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1349829" y="4810665"/>
                <a:ext cx="6802132" cy="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1349829" y="5940726"/>
                <a:ext cx="6802132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7916172" y="1483743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7550988" y="1483742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6231145" y="1483741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5661800" y="1483740"/>
                <a:ext cx="0" cy="4770883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5109711" y="1483739"/>
                <a:ext cx="0" cy="4546125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4540367" y="1483738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3979650" y="1483735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3410307" y="1483737"/>
                <a:ext cx="0" cy="1058182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2849591" y="1483734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702278" y="1483733"/>
                <a:ext cx="0" cy="5313871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Freeform 118"/>
              <p:cNvSpPr/>
              <p:nvPr/>
            </p:nvSpPr>
            <p:spPr>
              <a:xfrm>
                <a:off x="5506981" y="1507242"/>
                <a:ext cx="1862130" cy="5287629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985296 w 3273228"/>
                  <a:gd name="connsiteY3" fmla="*/ 3721890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06359 w 3273228"/>
                  <a:gd name="connsiteY3" fmla="*/ 3719185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67301 w 3273228"/>
                  <a:gd name="connsiteY2" fmla="*/ 3413593 h 6012765"/>
                  <a:gd name="connsiteX3" fmla="*/ 1006359 w 3273228"/>
                  <a:gd name="connsiteY3" fmla="*/ 3719185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67301 w 3273228"/>
                  <a:gd name="connsiteY2" fmla="*/ 3413593 h 6012765"/>
                  <a:gd name="connsiteX3" fmla="*/ 1006359 w 3273228"/>
                  <a:gd name="connsiteY3" fmla="*/ 3719185 h 6012765"/>
                  <a:gd name="connsiteX4" fmla="*/ 0 w 3273228"/>
                  <a:gd name="connsiteY4" fmla="*/ 6012765 h 6012765"/>
                  <a:gd name="connsiteX0" fmla="*/ 3294291 w 3294291"/>
                  <a:gd name="connsiteY0" fmla="*/ 0 h 6007355"/>
                  <a:gd name="connsiteX1" fmla="*/ 3263875 w 3294291"/>
                  <a:gd name="connsiteY1" fmla="*/ 552587 h 6007355"/>
                  <a:gd name="connsiteX2" fmla="*/ 1688364 w 3294291"/>
                  <a:gd name="connsiteY2" fmla="*/ 3413593 h 6007355"/>
                  <a:gd name="connsiteX3" fmla="*/ 1027422 w 3294291"/>
                  <a:gd name="connsiteY3" fmla="*/ 3719185 h 6007355"/>
                  <a:gd name="connsiteX4" fmla="*/ 0 w 3294291"/>
                  <a:gd name="connsiteY4" fmla="*/ 6007355 h 600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291" h="6007355">
                    <a:moveTo>
                      <a:pt x="3294291" y="0"/>
                    </a:moveTo>
                    <a:lnTo>
                      <a:pt x="3263875" y="552587"/>
                    </a:lnTo>
                    <a:lnTo>
                      <a:pt x="1688364" y="3413593"/>
                    </a:lnTo>
                    <a:lnTo>
                      <a:pt x="1027422" y="3719185"/>
                    </a:lnTo>
                    <a:lnTo>
                      <a:pt x="0" y="6007355"/>
                    </a:lnTo>
                  </a:path>
                </a:pathLst>
              </a:cu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5109711" y="6020340"/>
                <a:ext cx="176664" cy="468566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3410307" y="3687384"/>
                <a:ext cx="0" cy="311022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3410307" y="6517481"/>
                <a:ext cx="2196428" cy="0"/>
              </a:xfrm>
              <a:prstGeom prst="line">
                <a:avLst/>
              </a:pr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Freeform 122"/>
              <p:cNvSpPr/>
              <p:nvPr/>
            </p:nvSpPr>
            <p:spPr>
              <a:xfrm>
                <a:off x="1345225" y="2924428"/>
                <a:ext cx="2634962" cy="2187371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5252"/>
                  <a:gd name="connsiteY0" fmla="*/ 6981657 h 6995365"/>
                  <a:gd name="connsiteX1" fmla="*/ 1972 w 35252"/>
                  <a:gd name="connsiteY1" fmla="*/ 13711 h 6995365"/>
                  <a:gd name="connsiteX2" fmla="*/ 6907 w 35252"/>
                  <a:gd name="connsiteY2" fmla="*/ 523390 h 6995365"/>
                  <a:gd name="connsiteX3" fmla="*/ 35252 w 35252"/>
                  <a:gd name="connsiteY3" fmla="*/ 496597 h 6995365"/>
                  <a:gd name="connsiteX0" fmla="*/ 0 w 35252"/>
                  <a:gd name="connsiteY0" fmla="*/ 6485059 h 6513738"/>
                  <a:gd name="connsiteX1" fmla="*/ 7292 w 35252"/>
                  <a:gd name="connsiteY1" fmla="*/ 3681297 h 6513738"/>
                  <a:gd name="connsiteX2" fmla="*/ 6907 w 35252"/>
                  <a:gd name="connsiteY2" fmla="*/ 26792 h 6513738"/>
                  <a:gd name="connsiteX3" fmla="*/ 35252 w 35252"/>
                  <a:gd name="connsiteY3" fmla="*/ -1 h 6513738"/>
                  <a:gd name="connsiteX0" fmla="*/ 0 w 35252"/>
                  <a:gd name="connsiteY0" fmla="*/ 6485059 h 6513735"/>
                  <a:gd name="connsiteX1" fmla="*/ 7292 w 35252"/>
                  <a:gd name="connsiteY1" fmla="*/ 3681297 h 6513735"/>
                  <a:gd name="connsiteX2" fmla="*/ 12377 w 35252"/>
                  <a:gd name="connsiteY2" fmla="*/ 3425503 h 6513735"/>
                  <a:gd name="connsiteX3" fmla="*/ 35252 w 35252"/>
                  <a:gd name="connsiteY3" fmla="*/ -1 h 6513735"/>
                  <a:gd name="connsiteX0" fmla="*/ 0 w 36826"/>
                  <a:gd name="connsiteY0" fmla="*/ 5933917 h 5967446"/>
                  <a:gd name="connsiteX1" fmla="*/ 8866 w 36826"/>
                  <a:gd name="connsiteY1" fmla="*/ 3681297 h 5967446"/>
                  <a:gd name="connsiteX2" fmla="*/ 13951 w 36826"/>
                  <a:gd name="connsiteY2" fmla="*/ 3425503 h 5967446"/>
                  <a:gd name="connsiteX3" fmla="*/ 36826 w 36826"/>
                  <a:gd name="connsiteY3" fmla="*/ -1 h 5967446"/>
                  <a:gd name="connsiteX0" fmla="*/ 0 w 36826"/>
                  <a:gd name="connsiteY0" fmla="*/ 5933917 h 5952369"/>
                  <a:gd name="connsiteX1" fmla="*/ 9241 w 36826"/>
                  <a:gd name="connsiteY1" fmla="*/ 1017444 h 5952369"/>
                  <a:gd name="connsiteX2" fmla="*/ 13951 w 36826"/>
                  <a:gd name="connsiteY2" fmla="*/ 3425503 h 5952369"/>
                  <a:gd name="connsiteX3" fmla="*/ 36826 w 36826"/>
                  <a:gd name="connsiteY3" fmla="*/ -1 h 5952369"/>
                  <a:gd name="connsiteX0" fmla="*/ 0 w 39224"/>
                  <a:gd name="connsiteY0" fmla="*/ 5780823 h 5799766"/>
                  <a:gd name="connsiteX1" fmla="*/ 11639 w 39224"/>
                  <a:gd name="connsiteY1" fmla="*/ 1017444 h 5799766"/>
                  <a:gd name="connsiteX2" fmla="*/ 16349 w 39224"/>
                  <a:gd name="connsiteY2" fmla="*/ 3425503 h 5799766"/>
                  <a:gd name="connsiteX3" fmla="*/ 39224 w 39224"/>
                  <a:gd name="connsiteY3" fmla="*/ -1 h 5799766"/>
                  <a:gd name="connsiteX0" fmla="*/ 0 w 39224"/>
                  <a:gd name="connsiteY0" fmla="*/ 6795280 h 6814223"/>
                  <a:gd name="connsiteX1" fmla="*/ 11639 w 39224"/>
                  <a:gd name="connsiteY1" fmla="*/ 2031901 h 6814223"/>
                  <a:gd name="connsiteX2" fmla="*/ 20096 w 39224"/>
                  <a:gd name="connsiteY2" fmla="*/ 204 h 6814223"/>
                  <a:gd name="connsiteX3" fmla="*/ 39224 w 39224"/>
                  <a:gd name="connsiteY3" fmla="*/ 1014456 h 6814223"/>
                  <a:gd name="connsiteX0" fmla="*/ 0 w 20096"/>
                  <a:gd name="connsiteY0" fmla="*/ 6795280 h 6814223"/>
                  <a:gd name="connsiteX1" fmla="*/ 11639 w 20096"/>
                  <a:gd name="connsiteY1" fmla="*/ 2031901 h 6814223"/>
                  <a:gd name="connsiteX2" fmla="*/ 20096 w 20096"/>
                  <a:gd name="connsiteY2" fmla="*/ 204 h 6814223"/>
                  <a:gd name="connsiteX0" fmla="*/ 0 w 20096"/>
                  <a:gd name="connsiteY0" fmla="*/ 6795280 h 6795281"/>
                  <a:gd name="connsiteX1" fmla="*/ 11639 w 20096"/>
                  <a:gd name="connsiteY1" fmla="*/ 2031901 h 6795281"/>
                  <a:gd name="connsiteX2" fmla="*/ 20096 w 20096"/>
                  <a:gd name="connsiteY2" fmla="*/ 204 h 6795281"/>
                  <a:gd name="connsiteX0" fmla="*/ 0 w 20096"/>
                  <a:gd name="connsiteY0" fmla="*/ 6795075 h 6795076"/>
                  <a:gd name="connsiteX1" fmla="*/ 11639 w 20096"/>
                  <a:gd name="connsiteY1" fmla="*/ 2031696 h 6795076"/>
                  <a:gd name="connsiteX2" fmla="*/ 20096 w 20096"/>
                  <a:gd name="connsiteY2" fmla="*/ -1 h 6795076"/>
                  <a:gd name="connsiteX0" fmla="*/ 0 w 20096"/>
                  <a:gd name="connsiteY0" fmla="*/ 6795075 h 6795076"/>
                  <a:gd name="connsiteX1" fmla="*/ 11364 w 20096"/>
                  <a:gd name="connsiteY1" fmla="*/ 1994222 h 6795076"/>
                  <a:gd name="connsiteX2" fmla="*/ 20096 w 20096"/>
                  <a:gd name="connsiteY2" fmla="*/ -1 h 6795076"/>
                  <a:gd name="connsiteX0" fmla="*/ 0 w 20298"/>
                  <a:gd name="connsiteY0" fmla="*/ 6847544 h 6847544"/>
                  <a:gd name="connsiteX1" fmla="*/ 11566 w 20298"/>
                  <a:gd name="connsiteY1" fmla="*/ 1994222 h 6847544"/>
                  <a:gd name="connsiteX2" fmla="*/ 20298 w 20298"/>
                  <a:gd name="connsiteY2" fmla="*/ -1 h 6847544"/>
                  <a:gd name="connsiteX0" fmla="*/ 0 w 20298"/>
                  <a:gd name="connsiteY0" fmla="*/ 6847544 h 6847544"/>
                  <a:gd name="connsiteX1" fmla="*/ 11291 w 20298"/>
                  <a:gd name="connsiteY1" fmla="*/ 2106648 h 6847544"/>
                  <a:gd name="connsiteX2" fmla="*/ 20298 w 20298"/>
                  <a:gd name="connsiteY2" fmla="*/ -1 h 6847544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695 w 20298"/>
                  <a:gd name="connsiteY1" fmla="*/ 2046689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0384 w 20298"/>
                  <a:gd name="connsiteY1" fmla="*/ 2510124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  <a:gd name="connsiteX0" fmla="*/ 0 w 20298"/>
                  <a:gd name="connsiteY0" fmla="*/ 6885023 h 6885023"/>
                  <a:gd name="connsiteX1" fmla="*/ 10512 w 20298"/>
                  <a:gd name="connsiteY1" fmla="*/ 2457656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  <a:gd name="connsiteX0" fmla="*/ 0 w 20298"/>
                  <a:gd name="connsiteY0" fmla="*/ 6885023 h 6885023"/>
                  <a:gd name="connsiteX1" fmla="*/ 10512 w 20298"/>
                  <a:gd name="connsiteY1" fmla="*/ 2457656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  <a:gd name="connsiteX0" fmla="*/ 0 w 20298"/>
                  <a:gd name="connsiteY0" fmla="*/ 6885023 h 6885023"/>
                  <a:gd name="connsiteX1" fmla="*/ 10512 w 20298"/>
                  <a:gd name="connsiteY1" fmla="*/ 2457656 h 6885023"/>
                  <a:gd name="connsiteX2" fmla="*/ 11695 w 20298"/>
                  <a:gd name="connsiteY2" fmla="*/ 2046689 h 6885023"/>
                  <a:gd name="connsiteX3" fmla="*/ 20298 w 20298"/>
                  <a:gd name="connsiteY3" fmla="*/ 0 h 688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8" h="6885023">
                    <a:moveTo>
                      <a:pt x="0" y="6885023"/>
                    </a:moveTo>
                    <a:lnTo>
                      <a:pt x="10512" y="2457656"/>
                    </a:lnTo>
                    <a:cubicBezTo>
                      <a:pt x="10906" y="2320667"/>
                      <a:pt x="11301" y="2183678"/>
                      <a:pt x="11695" y="2046689"/>
                    </a:cubicBezTo>
                    <a:cubicBezTo>
                      <a:pt x="14697" y="1331980"/>
                      <a:pt x="17296" y="714709"/>
                      <a:pt x="20298" y="0"/>
                    </a:cubicBezTo>
                  </a:path>
                </a:pathLst>
              </a:custGeom>
              <a:ln w="635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949059" y="1484317"/>
              <a:ext cx="6807578" cy="5315540"/>
              <a:chOff x="1160784" y="1484317"/>
              <a:chExt cx="6807578" cy="5315540"/>
            </a:xfrm>
          </p:grpSpPr>
          <p:sp>
            <p:nvSpPr>
              <p:cNvPr id="90" name="Freeform 89"/>
              <p:cNvSpPr/>
              <p:nvPr/>
            </p:nvSpPr>
            <p:spPr>
              <a:xfrm rot="5400000" flipV="1">
                <a:off x="4084120" y="2758884"/>
                <a:ext cx="354516" cy="346967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1855"/>
                  <a:gd name="connsiteY0" fmla="*/ 0 h 901939"/>
                  <a:gd name="connsiteX1" fmla="*/ 1855 w 1855"/>
                  <a:gd name="connsiteY1" fmla="*/ 901939 h 901939"/>
                  <a:gd name="connsiteX0" fmla="*/ 0 w 10099"/>
                  <a:gd name="connsiteY0" fmla="*/ 0 h 8670"/>
                  <a:gd name="connsiteX1" fmla="*/ 10099 w 10099"/>
                  <a:gd name="connsiteY1" fmla="*/ 8670 h 8670"/>
                  <a:gd name="connsiteX0" fmla="*/ 0 w 10000"/>
                  <a:gd name="connsiteY0" fmla="*/ 0 h 9521"/>
                  <a:gd name="connsiteX1" fmla="*/ 10000 w 10000"/>
                  <a:gd name="connsiteY1" fmla="*/ 9521 h 9521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392"/>
                  <a:gd name="connsiteY0" fmla="*/ 0 h 10000"/>
                  <a:gd name="connsiteX1" fmla="*/ 10392 w 10392"/>
                  <a:gd name="connsiteY1" fmla="*/ 10000 h 10000"/>
                  <a:gd name="connsiteX0" fmla="*/ 0 w 10392"/>
                  <a:gd name="connsiteY0" fmla="*/ 0 h 10302"/>
                  <a:gd name="connsiteX1" fmla="*/ 10392 w 10392"/>
                  <a:gd name="connsiteY1" fmla="*/ 10302 h 10302"/>
                  <a:gd name="connsiteX0" fmla="*/ 0 w 10392"/>
                  <a:gd name="connsiteY0" fmla="*/ 0 h 10604"/>
                  <a:gd name="connsiteX1" fmla="*/ 10392 w 10392"/>
                  <a:gd name="connsiteY1" fmla="*/ 10604 h 10604"/>
                  <a:gd name="connsiteX0" fmla="*/ 0 w 10392"/>
                  <a:gd name="connsiteY0" fmla="*/ 0 h 10906"/>
                  <a:gd name="connsiteX1" fmla="*/ 10392 w 10392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90" h="10906">
                    <a:moveTo>
                      <a:pt x="0" y="0"/>
                    </a:moveTo>
                    <a:cubicBezTo>
                      <a:pt x="7218" y="111"/>
                      <a:pt x="10322" y="3647"/>
                      <a:pt x="10490" y="10906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6329121" y="3938578"/>
                <a:ext cx="975842" cy="1317688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13024"/>
                  <a:gd name="connsiteY0" fmla="*/ 0 h 904568"/>
                  <a:gd name="connsiteX1" fmla="*/ 965332 w 2413024"/>
                  <a:gd name="connsiteY1" fmla="*/ 523041 h 904568"/>
                  <a:gd name="connsiteX2" fmla="*/ 2413024 w 2413024"/>
                  <a:gd name="connsiteY2" fmla="*/ 904568 h 904568"/>
                  <a:gd name="connsiteX0" fmla="*/ 0 w 2425662"/>
                  <a:gd name="connsiteY0" fmla="*/ 0 h 904568"/>
                  <a:gd name="connsiteX1" fmla="*/ 977970 w 2425662"/>
                  <a:gd name="connsiteY1" fmla="*/ 523041 h 904568"/>
                  <a:gd name="connsiteX2" fmla="*/ 2425662 w 2425662"/>
                  <a:gd name="connsiteY2" fmla="*/ 904568 h 904568"/>
                  <a:gd name="connsiteX0" fmla="*/ 0 w 2029671"/>
                  <a:gd name="connsiteY0" fmla="*/ 0 h 1364480"/>
                  <a:gd name="connsiteX1" fmla="*/ 581979 w 2029671"/>
                  <a:gd name="connsiteY1" fmla="*/ 982953 h 1364480"/>
                  <a:gd name="connsiteX2" fmla="*/ 2029671 w 2029671"/>
                  <a:gd name="connsiteY2" fmla="*/ 1364480 h 1364480"/>
                  <a:gd name="connsiteX0" fmla="*/ 0 w 2008608"/>
                  <a:gd name="connsiteY0" fmla="*/ 0 h 1378007"/>
                  <a:gd name="connsiteX1" fmla="*/ 560916 w 2008608"/>
                  <a:gd name="connsiteY1" fmla="*/ 996480 h 1378007"/>
                  <a:gd name="connsiteX2" fmla="*/ 2008608 w 2008608"/>
                  <a:gd name="connsiteY2" fmla="*/ 1378007 h 1378007"/>
                  <a:gd name="connsiteX0" fmla="*/ 0 w 1675809"/>
                  <a:gd name="connsiteY0" fmla="*/ 0 h 1480811"/>
                  <a:gd name="connsiteX1" fmla="*/ 560916 w 1675809"/>
                  <a:gd name="connsiteY1" fmla="*/ 996480 h 1480811"/>
                  <a:gd name="connsiteX2" fmla="*/ 1675809 w 1675809"/>
                  <a:gd name="connsiteY2" fmla="*/ 1480811 h 1480811"/>
                  <a:gd name="connsiteX0" fmla="*/ 0 w 1675809"/>
                  <a:gd name="connsiteY0" fmla="*/ 0 h 1494339"/>
                  <a:gd name="connsiteX1" fmla="*/ 560916 w 1675809"/>
                  <a:gd name="connsiteY1" fmla="*/ 996480 h 1494339"/>
                  <a:gd name="connsiteX2" fmla="*/ 1675809 w 1675809"/>
                  <a:gd name="connsiteY2" fmla="*/ 1494339 h 1494339"/>
                  <a:gd name="connsiteX0" fmla="*/ 0 w 1684706"/>
                  <a:gd name="connsiteY0" fmla="*/ 0 h 1494339"/>
                  <a:gd name="connsiteX1" fmla="*/ 1302345 w 1684706"/>
                  <a:gd name="connsiteY1" fmla="*/ 1361706 h 1494339"/>
                  <a:gd name="connsiteX2" fmla="*/ 1675809 w 1684706"/>
                  <a:gd name="connsiteY2" fmla="*/ 1494339 h 1494339"/>
                  <a:gd name="connsiteX0" fmla="*/ 0 w 1684704"/>
                  <a:gd name="connsiteY0" fmla="*/ 0 h 1494339"/>
                  <a:gd name="connsiteX1" fmla="*/ 351681 w 1684704"/>
                  <a:gd name="connsiteY1" fmla="*/ 873848 h 1494339"/>
                  <a:gd name="connsiteX2" fmla="*/ 1302345 w 1684704"/>
                  <a:gd name="connsiteY2" fmla="*/ 1361706 h 1494339"/>
                  <a:gd name="connsiteX3" fmla="*/ 1675809 w 1684704"/>
                  <a:gd name="connsiteY3" fmla="*/ 1494339 h 1494339"/>
                  <a:gd name="connsiteX0" fmla="*/ 0 w 1684706"/>
                  <a:gd name="connsiteY0" fmla="*/ 0 h 1494339"/>
                  <a:gd name="connsiteX1" fmla="*/ 351681 w 1684706"/>
                  <a:gd name="connsiteY1" fmla="*/ 873848 h 1494339"/>
                  <a:gd name="connsiteX2" fmla="*/ 1302345 w 1684706"/>
                  <a:gd name="connsiteY2" fmla="*/ 1361706 h 1494339"/>
                  <a:gd name="connsiteX3" fmla="*/ 1675809 w 1684706"/>
                  <a:gd name="connsiteY3" fmla="*/ 1494339 h 1494339"/>
                  <a:gd name="connsiteX0" fmla="*/ 0 w 1684704"/>
                  <a:gd name="connsiteY0" fmla="*/ 0 h 1494339"/>
                  <a:gd name="connsiteX1" fmla="*/ 275852 w 1684704"/>
                  <a:gd name="connsiteY1" fmla="*/ 808919 h 1494339"/>
                  <a:gd name="connsiteX2" fmla="*/ 1302345 w 1684704"/>
                  <a:gd name="connsiteY2" fmla="*/ 1361706 h 1494339"/>
                  <a:gd name="connsiteX3" fmla="*/ 1675809 w 1684704"/>
                  <a:gd name="connsiteY3" fmla="*/ 1494339 h 1494339"/>
                  <a:gd name="connsiteX0" fmla="*/ 0 w 1684706"/>
                  <a:gd name="connsiteY0" fmla="*/ 0 h 1494339"/>
                  <a:gd name="connsiteX1" fmla="*/ 275852 w 1684706"/>
                  <a:gd name="connsiteY1" fmla="*/ 808919 h 1494339"/>
                  <a:gd name="connsiteX2" fmla="*/ 1302345 w 1684706"/>
                  <a:gd name="connsiteY2" fmla="*/ 1361706 h 1494339"/>
                  <a:gd name="connsiteX3" fmla="*/ 1675809 w 1684706"/>
                  <a:gd name="connsiteY3" fmla="*/ 1494339 h 1494339"/>
                  <a:gd name="connsiteX0" fmla="*/ 0 w 1684704"/>
                  <a:gd name="connsiteY0" fmla="*/ 0 h 1494339"/>
                  <a:gd name="connsiteX1" fmla="*/ 275852 w 1684704"/>
                  <a:gd name="connsiteY1" fmla="*/ 808919 h 1494339"/>
                  <a:gd name="connsiteX2" fmla="*/ 1302345 w 1684704"/>
                  <a:gd name="connsiteY2" fmla="*/ 1361706 h 1494339"/>
                  <a:gd name="connsiteX3" fmla="*/ 1675809 w 1684704"/>
                  <a:gd name="connsiteY3" fmla="*/ 1494339 h 1494339"/>
                  <a:gd name="connsiteX0" fmla="*/ 0 w 1675809"/>
                  <a:gd name="connsiteY0" fmla="*/ 0 h 1494339"/>
                  <a:gd name="connsiteX1" fmla="*/ 275852 w 1675809"/>
                  <a:gd name="connsiteY1" fmla="*/ 808919 h 1494339"/>
                  <a:gd name="connsiteX2" fmla="*/ 1302345 w 1675809"/>
                  <a:gd name="connsiteY2" fmla="*/ 1361706 h 1494339"/>
                  <a:gd name="connsiteX3" fmla="*/ 1675809 w 1675809"/>
                  <a:gd name="connsiteY3" fmla="*/ 1494339 h 1494339"/>
                  <a:gd name="connsiteX0" fmla="*/ 0 w 1675809"/>
                  <a:gd name="connsiteY0" fmla="*/ 0 h 1494339"/>
                  <a:gd name="connsiteX1" fmla="*/ 275852 w 1675809"/>
                  <a:gd name="connsiteY1" fmla="*/ 808919 h 1494339"/>
                  <a:gd name="connsiteX2" fmla="*/ 1302345 w 1675809"/>
                  <a:gd name="connsiteY2" fmla="*/ 1361706 h 1494339"/>
                  <a:gd name="connsiteX3" fmla="*/ 1675809 w 1675809"/>
                  <a:gd name="connsiteY3" fmla="*/ 1494339 h 1494339"/>
                  <a:gd name="connsiteX0" fmla="*/ 0 w 1680021"/>
                  <a:gd name="connsiteY0" fmla="*/ 0 h 1478106"/>
                  <a:gd name="connsiteX1" fmla="*/ 275852 w 1680021"/>
                  <a:gd name="connsiteY1" fmla="*/ 808919 h 1478106"/>
                  <a:gd name="connsiteX2" fmla="*/ 1302345 w 1680021"/>
                  <a:gd name="connsiteY2" fmla="*/ 1361706 h 1478106"/>
                  <a:gd name="connsiteX3" fmla="*/ 1680021 w 1680021"/>
                  <a:gd name="connsiteY3" fmla="*/ 1478106 h 1478106"/>
                  <a:gd name="connsiteX0" fmla="*/ 0 w 1701084"/>
                  <a:gd name="connsiteY0" fmla="*/ 0 h 1488927"/>
                  <a:gd name="connsiteX1" fmla="*/ 275852 w 1701084"/>
                  <a:gd name="connsiteY1" fmla="*/ 808919 h 1488927"/>
                  <a:gd name="connsiteX2" fmla="*/ 1302345 w 1701084"/>
                  <a:gd name="connsiteY2" fmla="*/ 1361706 h 1488927"/>
                  <a:gd name="connsiteX3" fmla="*/ 1701084 w 1701084"/>
                  <a:gd name="connsiteY3" fmla="*/ 1488927 h 1488927"/>
                  <a:gd name="connsiteX0" fmla="*/ 0 w 1726361"/>
                  <a:gd name="connsiteY0" fmla="*/ 0 h 1499748"/>
                  <a:gd name="connsiteX1" fmla="*/ 275852 w 1726361"/>
                  <a:gd name="connsiteY1" fmla="*/ 808919 h 1499748"/>
                  <a:gd name="connsiteX2" fmla="*/ 1302345 w 1726361"/>
                  <a:gd name="connsiteY2" fmla="*/ 1361706 h 1499748"/>
                  <a:gd name="connsiteX3" fmla="*/ 1726361 w 1726361"/>
                  <a:gd name="connsiteY3" fmla="*/ 1499748 h 1499748"/>
                  <a:gd name="connsiteX0" fmla="*/ 0 w 1713723"/>
                  <a:gd name="connsiteY0" fmla="*/ 0 h 1491632"/>
                  <a:gd name="connsiteX1" fmla="*/ 275852 w 1713723"/>
                  <a:gd name="connsiteY1" fmla="*/ 808919 h 1491632"/>
                  <a:gd name="connsiteX2" fmla="*/ 1302345 w 1713723"/>
                  <a:gd name="connsiteY2" fmla="*/ 1361706 h 1491632"/>
                  <a:gd name="connsiteX3" fmla="*/ 1713723 w 1713723"/>
                  <a:gd name="connsiteY3" fmla="*/ 1491632 h 1491632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302345 w 1726361"/>
                  <a:gd name="connsiteY2" fmla="*/ 1361706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222306 w 1726361"/>
                  <a:gd name="connsiteY2" fmla="*/ 1337357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909 w 1727270"/>
                  <a:gd name="connsiteY0" fmla="*/ 0 h 1497043"/>
                  <a:gd name="connsiteX1" fmla="*/ 276761 w 1727270"/>
                  <a:gd name="connsiteY1" fmla="*/ 808919 h 1497043"/>
                  <a:gd name="connsiteX2" fmla="*/ 1164237 w 1727270"/>
                  <a:gd name="connsiteY2" fmla="*/ 1315714 h 1497043"/>
                  <a:gd name="connsiteX3" fmla="*/ 1727270 w 1727270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275852 w 1726361"/>
                  <a:gd name="connsiteY1" fmla="*/ 808919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317978 w 1726361"/>
                  <a:gd name="connsiteY1" fmla="*/ 835974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317978 w 1726361"/>
                  <a:gd name="connsiteY1" fmla="*/ 835974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  <a:gd name="connsiteX0" fmla="*/ 0 w 1726361"/>
                  <a:gd name="connsiteY0" fmla="*/ 0 h 1497043"/>
                  <a:gd name="connsiteX1" fmla="*/ 317978 w 1726361"/>
                  <a:gd name="connsiteY1" fmla="*/ 835974 h 1497043"/>
                  <a:gd name="connsiteX2" fmla="*/ 1163328 w 1726361"/>
                  <a:gd name="connsiteY2" fmla="*/ 1315714 h 1497043"/>
                  <a:gd name="connsiteX3" fmla="*/ 1726361 w 1726361"/>
                  <a:gd name="connsiteY3" fmla="*/ 1497043 h 14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6361" h="1497043">
                    <a:moveTo>
                      <a:pt x="0" y="0"/>
                    </a:moveTo>
                    <a:cubicBezTo>
                      <a:pt x="12276" y="224549"/>
                      <a:pt x="29303" y="682068"/>
                      <a:pt x="317978" y="835974"/>
                    </a:cubicBezTo>
                    <a:lnTo>
                      <a:pt x="1163328" y="1315714"/>
                    </a:lnTo>
                    <a:cubicBezTo>
                      <a:pt x="1394853" y="1437478"/>
                      <a:pt x="1566447" y="1480786"/>
                      <a:pt x="1726361" y="1497043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2074969" y="1484317"/>
                <a:ext cx="889364" cy="5314482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3372" h="6037863">
                    <a:moveTo>
                      <a:pt x="0" y="0"/>
                    </a:moveTo>
                    <a:lnTo>
                      <a:pt x="50618" y="3829072"/>
                    </a:lnTo>
                    <a:cubicBezTo>
                      <a:pt x="59693" y="4436356"/>
                      <a:pt x="1581120" y="4973301"/>
                      <a:pt x="1573344" y="5656336"/>
                    </a:cubicBezTo>
                    <a:cubicBezTo>
                      <a:pt x="1573176" y="5756458"/>
                      <a:pt x="1573008" y="5937741"/>
                      <a:pt x="1572840" y="6037863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7189244" y="1485900"/>
                <a:ext cx="771372" cy="750203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869141 w 2970270"/>
                  <a:gd name="connsiteY0" fmla="*/ -2 h 5417925"/>
                  <a:gd name="connsiteX1" fmla="*/ 2970270 w 2970270"/>
                  <a:gd name="connsiteY1" fmla="*/ 4551574 h 5417925"/>
                  <a:gd name="connsiteX2" fmla="*/ 2235922 w 2970270"/>
                  <a:gd name="connsiteY2" fmla="*/ 5037219 h 5417925"/>
                  <a:gd name="connsiteX3" fmla="*/ 612082 w 2970270"/>
                  <a:gd name="connsiteY3" fmla="*/ 5030562 h 5417925"/>
                  <a:gd name="connsiteX4" fmla="*/ 0 w 2970270"/>
                  <a:gd name="connsiteY4" fmla="*/ 5417925 h 5417925"/>
                  <a:gd name="connsiteX0" fmla="*/ 2970270 w 2970270"/>
                  <a:gd name="connsiteY0" fmla="*/ -5 h 866346"/>
                  <a:gd name="connsiteX1" fmla="*/ 2235922 w 2970270"/>
                  <a:gd name="connsiteY1" fmla="*/ 485640 h 866346"/>
                  <a:gd name="connsiteX2" fmla="*/ 612082 w 2970270"/>
                  <a:gd name="connsiteY2" fmla="*/ 478983 h 866346"/>
                  <a:gd name="connsiteX3" fmla="*/ 0 w 2970270"/>
                  <a:gd name="connsiteY3" fmla="*/ 866346 h 866346"/>
                  <a:gd name="connsiteX0" fmla="*/ 2279392 w 2444073"/>
                  <a:gd name="connsiteY0" fmla="*/ 0 h 6290965"/>
                  <a:gd name="connsiteX1" fmla="*/ 2235922 w 2444073"/>
                  <a:gd name="connsiteY1" fmla="*/ 5910259 h 6290965"/>
                  <a:gd name="connsiteX2" fmla="*/ 612082 w 2444073"/>
                  <a:gd name="connsiteY2" fmla="*/ 5903602 h 6290965"/>
                  <a:gd name="connsiteX3" fmla="*/ 0 w 2444073"/>
                  <a:gd name="connsiteY3" fmla="*/ 6290965 h 6290965"/>
                  <a:gd name="connsiteX0" fmla="*/ 1667310 w 1831991"/>
                  <a:gd name="connsiteY0" fmla="*/ 0 h 5910258"/>
                  <a:gd name="connsiteX1" fmla="*/ 1623840 w 1831991"/>
                  <a:gd name="connsiteY1" fmla="*/ 5910259 h 5910258"/>
                  <a:gd name="connsiteX2" fmla="*/ 0 w 1831991"/>
                  <a:gd name="connsiteY2" fmla="*/ 5903602 h 5910258"/>
                  <a:gd name="connsiteX0" fmla="*/ 43469 w 208150"/>
                  <a:gd name="connsiteY0" fmla="*/ 0 h 5910258"/>
                  <a:gd name="connsiteX1" fmla="*/ -1 w 208150"/>
                  <a:gd name="connsiteY1" fmla="*/ 5910259 h 5910258"/>
                  <a:gd name="connsiteX0" fmla="*/ 41 w 683929"/>
                  <a:gd name="connsiteY0" fmla="*/ 0 h 2930938"/>
                  <a:gd name="connsiteX1" fmla="*/ 571619 w 683929"/>
                  <a:gd name="connsiteY1" fmla="*/ 2930938 h 2930938"/>
                  <a:gd name="connsiteX0" fmla="*/ 20 w 1843540"/>
                  <a:gd name="connsiteY0" fmla="*/ 0 h 3296324"/>
                  <a:gd name="connsiteX1" fmla="*/ 1784845 w 1843540"/>
                  <a:gd name="connsiteY1" fmla="*/ 3296324 h 3296324"/>
                  <a:gd name="connsiteX0" fmla="*/ 1 w 1832414"/>
                  <a:gd name="connsiteY0" fmla="*/ 0 h 3547984"/>
                  <a:gd name="connsiteX1" fmla="*/ 904647 w 1832414"/>
                  <a:gd name="connsiteY1" fmla="*/ 3547984 h 3547984"/>
                  <a:gd name="connsiteX2" fmla="*/ 1784826 w 1832414"/>
                  <a:gd name="connsiteY2" fmla="*/ 3296324 h 3547984"/>
                  <a:gd name="connsiteX0" fmla="*/ -1 w 1784824"/>
                  <a:gd name="connsiteY0" fmla="*/ 0 h 3547984"/>
                  <a:gd name="connsiteX1" fmla="*/ 904645 w 1784824"/>
                  <a:gd name="connsiteY1" fmla="*/ 3547984 h 3547984"/>
                  <a:gd name="connsiteX2" fmla="*/ 1784824 w 1784824"/>
                  <a:gd name="connsiteY2" fmla="*/ 3296324 h 3547984"/>
                  <a:gd name="connsiteX0" fmla="*/ 1 w 1586832"/>
                  <a:gd name="connsiteY0" fmla="*/ 0 h 3547984"/>
                  <a:gd name="connsiteX1" fmla="*/ 904647 w 1586832"/>
                  <a:gd name="connsiteY1" fmla="*/ 3547984 h 3547984"/>
                  <a:gd name="connsiteX2" fmla="*/ 1586832 w 1586832"/>
                  <a:gd name="connsiteY2" fmla="*/ 3268220 h 3547984"/>
                  <a:gd name="connsiteX0" fmla="*/ -1 w 1595255"/>
                  <a:gd name="connsiteY0" fmla="*/ 0 h 3547984"/>
                  <a:gd name="connsiteX1" fmla="*/ 904645 w 1595255"/>
                  <a:gd name="connsiteY1" fmla="*/ 3547984 h 3547984"/>
                  <a:gd name="connsiteX2" fmla="*/ 1595254 w 1595255"/>
                  <a:gd name="connsiteY2" fmla="*/ 3324428 h 3547984"/>
                  <a:gd name="connsiteX0" fmla="*/ 1 w 1595255"/>
                  <a:gd name="connsiteY0" fmla="*/ 0 h 3435557"/>
                  <a:gd name="connsiteX1" fmla="*/ 870946 w 1595255"/>
                  <a:gd name="connsiteY1" fmla="*/ 3435557 h 3435557"/>
                  <a:gd name="connsiteX2" fmla="*/ 1595256 w 1595255"/>
                  <a:gd name="connsiteY2" fmla="*/ 3324428 h 3435557"/>
                  <a:gd name="connsiteX0" fmla="*/ -1 w 1595255"/>
                  <a:gd name="connsiteY0" fmla="*/ 0 h 3351234"/>
                  <a:gd name="connsiteX1" fmla="*/ 887795 w 1595255"/>
                  <a:gd name="connsiteY1" fmla="*/ 3351234 h 3351234"/>
                  <a:gd name="connsiteX2" fmla="*/ 1595254 w 1595255"/>
                  <a:gd name="connsiteY2" fmla="*/ 3324428 h 3351234"/>
                  <a:gd name="connsiteX0" fmla="*/ 1 w 1595255"/>
                  <a:gd name="connsiteY0" fmla="*/ 0 h 3351234"/>
                  <a:gd name="connsiteX1" fmla="*/ 887797 w 1595255"/>
                  <a:gd name="connsiteY1" fmla="*/ 3351234 h 3351234"/>
                  <a:gd name="connsiteX2" fmla="*/ 1595256 w 1595255"/>
                  <a:gd name="connsiteY2" fmla="*/ 3324428 h 3351234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246243"/>
                  <a:gd name="connsiteX1" fmla="*/ 715077 w 1422536"/>
                  <a:gd name="connsiteY1" fmla="*/ 6246243 h 6246243"/>
                  <a:gd name="connsiteX2" fmla="*/ 1422536 w 1422536"/>
                  <a:gd name="connsiteY2" fmla="*/ 6219437 h 6246243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22536"/>
                  <a:gd name="connsiteY0" fmla="*/ 0 h 6330567"/>
                  <a:gd name="connsiteX1" fmla="*/ 715077 w 1422536"/>
                  <a:gd name="connsiteY1" fmla="*/ 6330567 h 6330567"/>
                  <a:gd name="connsiteX2" fmla="*/ 1422536 w 1422536"/>
                  <a:gd name="connsiteY2" fmla="*/ 6303761 h 6330567"/>
                  <a:gd name="connsiteX0" fmla="*/ 0 w 1409898"/>
                  <a:gd name="connsiteY0" fmla="*/ 0 h 6330567"/>
                  <a:gd name="connsiteX1" fmla="*/ 715077 w 1409898"/>
                  <a:gd name="connsiteY1" fmla="*/ 6330567 h 6330567"/>
                  <a:gd name="connsiteX2" fmla="*/ 1409898 w 1409898"/>
                  <a:gd name="connsiteY2" fmla="*/ 6303761 h 6330567"/>
                  <a:gd name="connsiteX0" fmla="*/ 0 w 2201879"/>
                  <a:gd name="connsiteY0" fmla="*/ 0 h 5121969"/>
                  <a:gd name="connsiteX1" fmla="*/ 1507058 w 2201879"/>
                  <a:gd name="connsiteY1" fmla="*/ 5121969 h 5121969"/>
                  <a:gd name="connsiteX2" fmla="*/ 2201879 w 2201879"/>
                  <a:gd name="connsiteY2" fmla="*/ 5095163 h 5121969"/>
                  <a:gd name="connsiteX0" fmla="*/ 0 w 1772186"/>
                  <a:gd name="connsiteY0" fmla="*/ 0 h 7034534"/>
                  <a:gd name="connsiteX1" fmla="*/ 1507058 w 1772186"/>
                  <a:gd name="connsiteY1" fmla="*/ 5121969 h 7034534"/>
                  <a:gd name="connsiteX2" fmla="*/ 1772186 w 1772186"/>
                  <a:gd name="connsiteY2" fmla="*/ 7034534 h 7034534"/>
                  <a:gd name="connsiteX0" fmla="*/ 0 w 1772186"/>
                  <a:gd name="connsiteY0" fmla="*/ 0 h 7034534"/>
                  <a:gd name="connsiteX1" fmla="*/ 1043665 w 1772186"/>
                  <a:gd name="connsiteY1" fmla="*/ 2395607 h 7034534"/>
                  <a:gd name="connsiteX2" fmla="*/ 1772186 w 1772186"/>
                  <a:gd name="connsiteY2" fmla="*/ 7034534 h 7034534"/>
                  <a:gd name="connsiteX0" fmla="*/ 0 w 1763760"/>
                  <a:gd name="connsiteY0" fmla="*/ 0 h 7315597"/>
                  <a:gd name="connsiteX1" fmla="*/ 1043665 w 1763760"/>
                  <a:gd name="connsiteY1" fmla="*/ 2395607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63760"/>
                  <a:gd name="connsiteY0" fmla="*/ 0 h 7315597"/>
                  <a:gd name="connsiteX1" fmla="*/ 459267 w 1763760"/>
                  <a:gd name="connsiteY1" fmla="*/ 568653 h 7315597"/>
                  <a:gd name="connsiteX2" fmla="*/ 1009964 w 1763760"/>
                  <a:gd name="connsiteY2" fmla="*/ 2283180 h 7315597"/>
                  <a:gd name="connsiteX3" fmla="*/ 1763760 w 1763760"/>
                  <a:gd name="connsiteY3" fmla="*/ 7315597 h 7315597"/>
                  <a:gd name="connsiteX0" fmla="*/ 0 w 1763760"/>
                  <a:gd name="connsiteY0" fmla="*/ 0 h 7315597"/>
                  <a:gd name="connsiteX1" fmla="*/ 1009964 w 1763760"/>
                  <a:gd name="connsiteY1" fmla="*/ 2283180 h 7315597"/>
                  <a:gd name="connsiteX2" fmla="*/ 1763760 w 1763760"/>
                  <a:gd name="connsiteY2" fmla="*/ 7315597 h 7315597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84825"/>
                  <a:gd name="connsiteY0" fmla="*/ 0 h 7428024"/>
                  <a:gd name="connsiteX1" fmla="*/ 1031029 w 1784825"/>
                  <a:gd name="connsiteY1" fmla="*/ 2395607 h 7428024"/>
                  <a:gd name="connsiteX2" fmla="*/ 1784825 w 1784825"/>
                  <a:gd name="connsiteY2" fmla="*/ 7428024 h 7428024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0 w 1763762"/>
                  <a:gd name="connsiteY0" fmla="*/ 0 h 7343712"/>
                  <a:gd name="connsiteX1" fmla="*/ 1009966 w 1763762"/>
                  <a:gd name="connsiteY1" fmla="*/ 2311295 h 7343712"/>
                  <a:gd name="connsiteX2" fmla="*/ 1763762 w 1763762"/>
                  <a:gd name="connsiteY2" fmla="*/ 7343712 h 7343712"/>
                  <a:gd name="connsiteX0" fmla="*/ 1 w 753797"/>
                  <a:gd name="connsiteY0" fmla="*/ 0 h 5032417"/>
                  <a:gd name="connsiteX1" fmla="*/ 753797 w 753797"/>
                  <a:gd name="connsiteY1" fmla="*/ 5032417 h 5032417"/>
                  <a:gd name="connsiteX0" fmla="*/ 0 w 1646880"/>
                  <a:gd name="connsiteY0" fmla="*/ 0 h 12115345"/>
                  <a:gd name="connsiteX1" fmla="*/ 1646880 w 1646880"/>
                  <a:gd name="connsiteY1" fmla="*/ 12115345 h 12115345"/>
                  <a:gd name="connsiteX0" fmla="*/ 0 w 1377269"/>
                  <a:gd name="connsiteY0" fmla="*/ 0 h 9360879"/>
                  <a:gd name="connsiteX1" fmla="*/ 1377269 w 1377269"/>
                  <a:gd name="connsiteY1" fmla="*/ 9360879 h 9360879"/>
                  <a:gd name="connsiteX0" fmla="*/ 0 w 1364632"/>
                  <a:gd name="connsiteY0" fmla="*/ 0 h 8854950"/>
                  <a:gd name="connsiteX1" fmla="*/ 1364632 w 1364632"/>
                  <a:gd name="connsiteY1" fmla="*/ 8854950 h 885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4632" h="8854950">
                    <a:moveTo>
                      <a:pt x="0" y="0"/>
                    </a:moveTo>
                    <a:lnTo>
                      <a:pt x="1364632" y="8854950"/>
                    </a:ln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6416258" y="4532768"/>
                <a:ext cx="1552104" cy="1046226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13024"/>
                  <a:gd name="connsiteY0" fmla="*/ 0 h 904568"/>
                  <a:gd name="connsiteX1" fmla="*/ 965332 w 2413024"/>
                  <a:gd name="connsiteY1" fmla="*/ 523041 h 904568"/>
                  <a:gd name="connsiteX2" fmla="*/ 2413024 w 2413024"/>
                  <a:gd name="connsiteY2" fmla="*/ 904568 h 904568"/>
                  <a:gd name="connsiteX0" fmla="*/ 0 w 2425662"/>
                  <a:gd name="connsiteY0" fmla="*/ 0 h 904568"/>
                  <a:gd name="connsiteX1" fmla="*/ 977970 w 2425662"/>
                  <a:gd name="connsiteY1" fmla="*/ 523041 h 904568"/>
                  <a:gd name="connsiteX2" fmla="*/ 2425662 w 2425662"/>
                  <a:gd name="connsiteY2" fmla="*/ 904568 h 904568"/>
                  <a:gd name="connsiteX0" fmla="*/ 0 w 2421450"/>
                  <a:gd name="connsiteY0" fmla="*/ 0 h 845049"/>
                  <a:gd name="connsiteX1" fmla="*/ 973758 w 2421450"/>
                  <a:gd name="connsiteY1" fmla="*/ 463522 h 845049"/>
                  <a:gd name="connsiteX2" fmla="*/ 2421450 w 2421450"/>
                  <a:gd name="connsiteY2" fmla="*/ 845049 h 845049"/>
                  <a:gd name="connsiteX0" fmla="*/ 0 w 2745825"/>
                  <a:gd name="connsiteY0" fmla="*/ 0 h 1161577"/>
                  <a:gd name="connsiteX1" fmla="*/ 1298133 w 2745825"/>
                  <a:gd name="connsiteY1" fmla="*/ 780050 h 1161577"/>
                  <a:gd name="connsiteX2" fmla="*/ 2745825 w 2745825"/>
                  <a:gd name="connsiteY2" fmla="*/ 1161577 h 1161577"/>
                  <a:gd name="connsiteX0" fmla="*/ 0 w 2745825"/>
                  <a:gd name="connsiteY0" fmla="*/ 0 h 1177810"/>
                  <a:gd name="connsiteX1" fmla="*/ 1298133 w 2745825"/>
                  <a:gd name="connsiteY1" fmla="*/ 796283 h 1177810"/>
                  <a:gd name="connsiteX2" fmla="*/ 2745825 w 2745825"/>
                  <a:gd name="connsiteY2" fmla="*/ 1177810 h 1177810"/>
                  <a:gd name="connsiteX0" fmla="*/ 0 w 2745825"/>
                  <a:gd name="connsiteY0" fmla="*/ 0 h 1188631"/>
                  <a:gd name="connsiteX1" fmla="*/ 1298133 w 2745825"/>
                  <a:gd name="connsiteY1" fmla="*/ 807104 h 1188631"/>
                  <a:gd name="connsiteX2" fmla="*/ 2745825 w 2745825"/>
                  <a:gd name="connsiteY2" fmla="*/ 1188631 h 1188631"/>
                  <a:gd name="connsiteX0" fmla="*/ 0 w 2745825"/>
                  <a:gd name="connsiteY0" fmla="*/ 0 h 1188631"/>
                  <a:gd name="connsiteX1" fmla="*/ 1298133 w 2745825"/>
                  <a:gd name="connsiteY1" fmla="*/ 807104 h 1188631"/>
                  <a:gd name="connsiteX2" fmla="*/ 2745825 w 2745825"/>
                  <a:gd name="connsiteY2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9074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9074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66610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1298133 w 2745825"/>
                  <a:gd name="connsiteY2" fmla="*/ 807104 h 1188631"/>
                  <a:gd name="connsiteX3" fmla="*/ 2745825 w 2745825"/>
                  <a:gd name="connsiteY3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34744 w 2745825"/>
                  <a:gd name="connsiteY2" fmla="*/ 802075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34744 w 2745825"/>
                  <a:gd name="connsiteY2" fmla="*/ 802075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947382 w 2745825"/>
                  <a:gd name="connsiteY2" fmla="*/ 804782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16791 w 2745825"/>
                  <a:gd name="connsiteY2" fmla="*/ 802076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  <a:gd name="connsiteX0" fmla="*/ 0 w 2745825"/>
                  <a:gd name="connsiteY0" fmla="*/ 0 h 1188631"/>
                  <a:gd name="connsiteX1" fmla="*/ 328120 w 2745825"/>
                  <a:gd name="connsiteY1" fmla="*/ 496368 h 1188631"/>
                  <a:gd name="connsiteX2" fmla="*/ 829428 w 2745825"/>
                  <a:gd name="connsiteY2" fmla="*/ 807488 h 1188631"/>
                  <a:gd name="connsiteX3" fmla="*/ 1298133 w 2745825"/>
                  <a:gd name="connsiteY3" fmla="*/ 807104 h 1188631"/>
                  <a:gd name="connsiteX4" fmla="*/ 2745825 w 2745825"/>
                  <a:gd name="connsiteY4" fmla="*/ 1188631 h 118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5825" h="1188631">
                    <a:moveTo>
                      <a:pt x="0" y="0"/>
                    </a:moveTo>
                    <a:cubicBezTo>
                      <a:pt x="73646" y="119701"/>
                      <a:pt x="326611" y="364556"/>
                      <a:pt x="328120" y="496368"/>
                    </a:cubicBezTo>
                    <a:cubicBezTo>
                      <a:pt x="328745" y="636810"/>
                      <a:pt x="634057" y="804395"/>
                      <a:pt x="829428" y="807488"/>
                    </a:cubicBezTo>
                    <a:lnTo>
                      <a:pt x="1298133" y="807104"/>
                    </a:lnTo>
                    <a:cubicBezTo>
                      <a:pt x="2035181" y="812538"/>
                      <a:pt x="2510084" y="1088509"/>
                      <a:pt x="2745825" y="1188631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5856664" y="5239999"/>
                <a:ext cx="1298139" cy="3177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6535" h="3609">
                    <a:moveTo>
                      <a:pt x="0" y="0"/>
                    </a:moveTo>
                    <a:lnTo>
                      <a:pt x="2296535" y="3609"/>
                    </a:ln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4592665" y="4853210"/>
                <a:ext cx="1388360" cy="1946647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20911"/>
                  <a:gd name="connsiteY0" fmla="*/ 4420151 h 4420151"/>
                  <a:gd name="connsiteX1" fmla="*/ 20911 w 20911"/>
                  <a:gd name="connsiteY1" fmla="*/ 0 h 4420151"/>
                  <a:gd name="connsiteX0" fmla="*/ 62 w 20973"/>
                  <a:gd name="connsiteY0" fmla="*/ 4420151 h 4420151"/>
                  <a:gd name="connsiteX1" fmla="*/ 620 w 20973"/>
                  <a:gd name="connsiteY1" fmla="*/ 3446239 h 4420151"/>
                  <a:gd name="connsiteX2" fmla="*/ 20973 w 20973"/>
                  <a:gd name="connsiteY2" fmla="*/ 0 h 4420151"/>
                  <a:gd name="connsiteX0" fmla="*/ 572 w 21483"/>
                  <a:gd name="connsiteY0" fmla="*/ 4420151 h 4420151"/>
                  <a:gd name="connsiteX1" fmla="*/ 1130 w 21483"/>
                  <a:gd name="connsiteY1" fmla="*/ 3446239 h 4420151"/>
                  <a:gd name="connsiteX2" fmla="*/ 1061 w 21483"/>
                  <a:gd name="connsiteY2" fmla="*/ 1696752 h 4420151"/>
                  <a:gd name="connsiteX3" fmla="*/ 21483 w 21483"/>
                  <a:gd name="connsiteY3" fmla="*/ 0 h 4420151"/>
                  <a:gd name="connsiteX0" fmla="*/ 572 w 21483"/>
                  <a:gd name="connsiteY0" fmla="*/ 4592682 h 4592682"/>
                  <a:gd name="connsiteX1" fmla="*/ 1130 w 21483"/>
                  <a:gd name="connsiteY1" fmla="*/ 3618770 h 4592682"/>
                  <a:gd name="connsiteX2" fmla="*/ 1061 w 21483"/>
                  <a:gd name="connsiteY2" fmla="*/ 1869283 h 4592682"/>
                  <a:gd name="connsiteX3" fmla="*/ 1268 w 21483"/>
                  <a:gd name="connsiteY3" fmla="*/ 91580 h 4592682"/>
                  <a:gd name="connsiteX4" fmla="*/ 21483 w 21483"/>
                  <a:gd name="connsiteY4" fmla="*/ 172531 h 4592682"/>
                  <a:gd name="connsiteX0" fmla="*/ 572 w 11193"/>
                  <a:gd name="connsiteY0" fmla="*/ 5887463 h 5887463"/>
                  <a:gd name="connsiteX1" fmla="*/ 1130 w 11193"/>
                  <a:gd name="connsiteY1" fmla="*/ 4913551 h 5887463"/>
                  <a:gd name="connsiteX2" fmla="*/ 1061 w 11193"/>
                  <a:gd name="connsiteY2" fmla="*/ 3164064 h 5887463"/>
                  <a:gd name="connsiteX3" fmla="*/ 1268 w 11193"/>
                  <a:gd name="connsiteY3" fmla="*/ 1386361 h 5887463"/>
                  <a:gd name="connsiteX4" fmla="*/ 11193 w 11193"/>
                  <a:gd name="connsiteY4" fmla="*/ 0 h 5887463"/>
                  <a:gd name="connsiteX0" fmla="*/ 572 w 11193"/>
                  <a:gd name="connsiteY0" fmla="*/ 5887463 h 5887463"/>
                  <a:gd name="connsiteX1" fmla="*/ 1130 w 11193"/>
                  <a:gd name="connsiteY1" fmla="*/ 4913551 h 5887463"/>
                  <a:gd name="connsiteX2" fmla="*/ 1061 w 11193"/>
                  <a:gd name="connsiteY2" fmla="*/ 3164064 h 5887463"/>
                  <a:gd name="connsiteX3" fmla="*/ 1268 w 11193"/>
                  <a:gd name="connsiteY3" fmla="*/ 1386361 h 5887463"/>
                  <a:gd name="connsiteX4" fmla="*/ 9071 w 11193"/>
                  <a:gd name="connsiteY4" fmla="*/ 483403 h 5887463"/>
                  <a:gd name="connsiteX5" fmla="*/ 11193 w 11193"/>
                  <a:gd name="connsiteY5" fmla="*/ 0 h 5887463"/>
                  <a:gd name="connsiteX0" fmla="*/ 572 w 11193"/>
                  <a:gd name="connsiteY0" fmla="*/ 5887463 h 5887463"/>
                  <a:gd name="connsiteX1" fmla="*/ 1130 w 11193"/>
                  <a:gd name="connsiteY1" fmla="*/ 4913551 h 5887463"/>
                  <a:gd name="connsiteX2" fmla="*/ 1061 w 11193"/>
                  <a:gd name="connsiteY2" fmla="*/ 3164064 h 5887463"/>
                  <a:gd name="connsiteX3" fmla="*/ 1268 w 11193"/>
                  <a:gd name="connsiteY3" fmla="*/ 1386361 h 5887463"/>
                  <a:gd name="connsiteX4" fmla="*/ 3754 w 11193"/>
                  <a:gd name="connsiteY4" fmla="*/ 539839 h 5887463"/>
                  <a:gd name="connsiteX5" fmla="*/ 9071 w 11193"/>
                  <a:gd name="connsiteY5" fmla="*/ 483403 h 5887463"/>
                  <a:gd name="connsiteX6" fmla="*/ 11193 w 11193"/>
                  <a:gd name="connsiteY6" fmla="*/ 0 h 5887463"/>
                  <a:gd name="connsiteX0" fmla="*/ 572 w 11303"/>
                  <a:gd name="connsiteY0" fmla="*/ 6104828 h 6104828"/>
                  <a:gd name="connsiteX1" fmla="*/ 1130 w 11303"/>
                  <a:gd name="connsiteY1" fmla="*/ 5130916 h 6104828"/>
                  <a:gd name="connsiteX2" fmla="*/ 1061 w 11303"/>
                  <a:gd name="connsiteY2" fmla="*/ 3381429 h 6104828"/>
                  <a:gd name="connsiteX3" fmla="*/ 1268 w 11303"/>
                  <a:gd name="connsiteY3" fmla="*/ 1603726 h 6104828"/>
                  <a:gd name="connsiteX4" fmla="*/ 3754 w 11303"/>
                  <a:gd name="connsiteY4" fmla="*/ 757204 h 6104828"/>
                  <a:gd name="connsiteX5" fmla="*/ 9071 w 11303"/>
                  <a:gd name="connsiteY5" fmla="*/ 700768 h 6104828"/>
                  <a:gd name="connsiteX6" fmla="*/ 11303 w 11303"/>
                  <a:gd name="connsiteY6" fmla="*/ 0 h 6104828"/>
                  <a:gd name="connsiteX0" fmla="*/ 572 w 11303"/>
                  <a:gd name="connsiteY0" fmla="*/ 6104828 h 6104828"/>
                  <a:gd name="connsiteX1" fmla="*/ 1130 w 11303"/>
                  <a:gd name="connsiteY1" fmla="*/ 5130916 h 6104828"/>
                  <a:gd name="connsiteX2" fmla="*/ 1061 w 11303"/>
                  <a:gd name="connsiteY2" fmla="*/ 3381429 h 6104828"/>
                  <a:gd name="connsiteX3" fmla="*/ 1268 w 11303"/>
                  <a:gd name="connsiteY3" fmla="*/ 1603726 h 6104828"/>
                  <a:gd name="connsiteX4" fmla="*/ 3754 w 11303"/>
                  <a:gd name="connsiteY4" fmla="*/ 757204 h 6104828"/>
                  <a:gd name="connsiteX5" fmla="*/ 9071 w 11303"/>
                  <a:gd name="connsiteY5" fmla="*/ 700768 h 6104828"/>
                  <a:gd name="connsiteX6" fmla="*/ 11303 w 11303"/>
                  <a:gd name="connsiteY6" fmla="*/ 0 h 6104828"/>
                  <a:gd name="connsiteX0" fmla="*/ 572 w 11230"/>
                  <a:gd name="connsiteY0" fmla="*/ 6104828 h 6104828"/>
                  <a:gd name="connsiteX1" fmla="*/ 1130 w 11230"/>
                  <a:gd name="connsiteY1" fmla="*/ 5130916 h 6104828"/>
                  <a:gd name="connsiteX2" fmla="*/ 1061 w 11230"/>
                  <a:gd name="connsiteY2" fmla="*/ 3381429 h 6104828"/>
                  <a:gd name="connsiteX3" fmla="*/ 1268 w 11230"/>
                  <a:gd name="connsiteY3" fmla="*/ 1603726 h 6104828"/>
                  <a:gd name="connsiteX4" fmla="*/ 3754 w 11230"/>
                  <a:gd name="connsiteY4" fmla="*/ 757204 h 6104828"/>
                  <a:gd name="connsiteX5" fmla="*/ 9071 w 11230"/>
                  <a:gd name="connsiteY5" fmla="*/ 700768 h 6104828"/>
                  <a:gd name="connsiteX6" fmla="*/ 11230 w 11230"/>
                  <a:gd name="connsiteY6" fmla="*/ 0 h 6104828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9071 w 11267"/>
                  <a:gd name="connsiteY5" fmla="*/ 723251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9071 w 11267"/>
                  <a:gd name="connsiteY5" fmla="*/ 723251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8924 w 11267"/>
                  <a:gd name="connsiteY5" fmla="*/ 745735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8924 w 11267"/>
                  <a:gd name="connsiteY5" fmla="*/ 745735 h 6127311"/>
                  <a:gd name="connsiteX6" fmla="*/ 11267 w 11267"/>
                  <a:gd name="connsiteY6" fmla="*/ 0 h 6127311"/>
                  <a:gd name="connsiteX0" fmla="*/ 572 w 11267"/>
                  <a:gd name="connsiteY0" fmla="*/ 6127311 h 6127311"/>
                  <a:gd name="connsiteX1" fmla="*/ 1130 w 11267"/>
                  <a:gd name="connsiteY1" fmla="*/ 5153399 h 6127311"/>
                  <a:gd name="connsiteX2" fmla="*/ 1061 w 11267"/>
                  <a:gd name="connsiteY2" fmla="*/ 3403912 h 6127311"/>
                  <a:gd name="connsiteX3" fmla="*/ 1268 w 11267"/>
                  <a:gd name="connsiteY3" fmla="*/ 1626209 h 6127311"/>
                  <a:gd name="connsiteX4" fmla="*/ 3754 w 11267"/>
                  <a:gd name="connsiteY4" fmla="*/ 779687 h 6127311"/>
                  <a:gd name="connsiteX5" fmla="*/ 8924 w 11267"/>
                  <a:gd name="connsiteY5" fmla="*/ 745735 h 6127311"/>
                  <a:gd name="connsiteX6" fmla="*/ 11267 w 11267"/>
                  <a:gd name="connsiteY6" fmla="*/ 0 h 6127311"/>
                  <a:gd name="connsiteX0" fmla="*/ 63 w 10758"/>
                  <a:gd name="connsiteY0" fmla="*/ 6127311 h 6127311"/>
                  <a:gd name="connsiteX1" fmla="*/ 621 w 10758"/>
                  <a:gd name="connsiteY1" fmla="*/ 5153399 h 6127311"/>
                  <a:gd name="connsiteX2" fmla="*/ 552 w 10758"/>
                  <a:gd name="connsiteY2" fmla="*/ 3403912 h 6127311"/>
                  <a:gd name="connsiteX3" fmla="*/ 759 w 10758"/>
                  <a:gd name="connsiteY3" fmla="*/ 1626209 h 6127311"/>
                  <a:gd name="connsiteX4" fmla="*/ 3245 w 10758"/>
                  <a:gd name="connsiteY4" fmla="*/ 779687 h 6127311"/>
                  <a:gd name="connsiteX5" fmla="*/ 8415 w 10758"/>
                  <a:gd name="connsiteY5" fmla="*/ 745735 h 6127311"/>
                  <a:gd name="connsiteX6" fmla="*/ 10758 w 10758"/>
                  <a:gd name="connsiteY6" fmla="*/ 0 h 6127311"/>
                  <a:gd name="connsiteX0" fmla="*/ 63 w 10758"/>
                  <a:gd name="connsiteY0" fmla="*/ 6127311 h 6127311"/>
                  <a:gd name="connsiteX1" fmla="*/ 621 w 10758"/>
                  <a:gd name="connsiteY1" fmla="*/ 5153399 h 6127311"/>
                  <a:gd name="connsiteX2" fmla="*/ 552 w 10758"/>
                  <a:gd name="connsiteY2" fmla="*/ 3403912 h 6127311"/>
                  <a:gd name="connsiteX3" fmla="*/ 759 w 10758"/>
                  <a:gd name="connsiteY3" fmla="*/ 1626209 h 6127311"/>
                  <a:gd name="connsiteX4" fmla="*/ 3245 w 10758"/>
                  <a:gd name="connsiteY4" fmla="*/ 779687 h 6127311"/>
                  <a:gd name="connsiteX5" fmla="*/ 8415 w 10758"/>
                  <a:gd name="connsiteY5" fmla="*/ 745735 h 6127311"/>
                  <a:gd name="connsiteX6" fmla="*/ 10758 w 10758"/>
                  <a:gd name="connsiteY6" fmla="*/ 0 h 6127311"/>
                  <a:gd name="connsiteX0" fmla="*/ 63 w 10758"/>
                  <a:gd name="connsiteY0" fmla="*/ 6127311 h 6127311"/>
                  <a:gd name="connsiteX1" fmla="*/ 621 w 10758"/>
                  <a:gd name="connsiteY1" fmla="*/ 5153399 h 6127311"/>
                  <a:gd name="connsiteX2" fmla="*/ 552 w 10758"/>
                  <a:gd name="connsiteY2" fmla="*/ 3403912 h 6127311"/>
                  <a:gd name="connsiteX3" fmla="*/ 759 w 10758"/>
                  <a:gd name="connsiteY3" fmla="*/ 1626209 h 6127311"/>
                  <a:gd name="connsiteX4" fmla="*/ 3245 w 10758"/>
                  <a:gd name="connsiteY4" fmla="*/ 779687 h 6127311"/>
                  <a:gd name="connsiteX5" fmla="*/ 8415 w 10758"/>
                  <a:gd name="connsiteY5" fmla="*/ 745735 h 6127311"/>
                  <a:gd name="connsiteX6" fmla="*/ 10758 w 10758"/>
                  <a:gd name="connsiteY6" fmla="*/ 0 h 6127311"/>
                  <a:gd name="connsiteX0" fmla="*/ 0 w 10695"/>
                  <a:gd name="connsiteY0" fmla="*/ 6127311 h 6127311"/>
                  <a:gd name="connsiteX1" fmla="*/ 558 w 10695"/>
                  <a:gd name="connsiteY1" fmla="*/ 5153399 h 6127311"/>
                  <a:gd name="connsiteX2" fmla="*/ 489 w 10695"/>
                  <a:gd name="connsiteY2" fmla="*/ 3403912 h 6127311"/>
                  <a:gd name="connsiteX3" fmla="*/ 696 w 10695"/>
                  <a:gd name="connsiteY3" fmla="*/ 1626209 h 6127311"/>
                  <a:gd name="connsiteX4" fmla="*/ 3182 w 10695"/>
                  <a:gd name="connsiteY4" fmla="*/ 779687 h 6127311"/>
                  <a:gd name="connsiteX5" fmla="*/ 8352 w 10695"/>
                  <a:gd name="connsiteY5" fmla="*/ 745735 h 6127311"/>
                  <a:gd name="connsiteX6" fmla="*/ 10695 w 10695"/>
                  <a:gd name="connsiteY6" fmla="*/ 0 h 6127311"/>
                  <a:gd name="connsiteX0" fmla="*/ 0 w 10695"/>
                  <a:gd name="connsiteY0" fmla="*/ 6127311 h 6127311"/>
                  <a:gd name="connsiteX1" fmla="*/ 558 w 10695"/>
                  <a:gd name="connsiteY1" fmla="*/ 5153399 h 6127311"/>
                  <a:gd name="connsiteX2" fmla="*/ 489 w 10695"/>
                  <a:gd name="connsiteY2" fmla="*/ 3403912 h 6127311"/>
                  <a:gd name="connsiteX3" fmla="*/ 696 w 10695"/>
                  <a:gd name="connsiteY3" fmla="*/ 1626209 h 6127311"/>
                  <a:gd name="connsiteX4" fmla="*/ 3182 w 10695"/>
                  <a:gd name="connsiteY4" fmla="*/ 779687 h 6127311"/>
                  <a:gd name="connsiteX5" fmla="*/ 8352 w 10695"/>
                  <a:gd name="connsiteY5" fmla="*/ 745735 h 6127311"/>
                  <a:gd name="connsiteX6" fmla="*/ 10695 w 10695"/>
                  <a:gd name="connsiteY6" fmla="*/ 0 h 6127311"/>
                  <a:gd name="connsiteX0" fmla="*/ 0 w 10695"/>
                  <a:gd name="connsiteY0" fmla="*/ 6127311 h 6127311"/>
                  <a:gd name="connsiteX1" fmla="*/ 558 w 10695"/>
                  <a:gd name="connsiteY1" fmla="*/ 5153399 h 6127311"/>
                  <a:gd name="connsiteX2" fmla="*/ 489 w 10695"/>
                  <a:gd name="connsiteY2" fmla="*/ 3403912 h 6127311"/>
                  <a:gd name="connsiteX3" fmla="*/ 696 w 10695"/>
                  <a:gd name="connsiteY3" fmla="*/ 1626209 h 6127311"/>
                  <a:gd name="connsiteX4" fmla="*/ 3182 w 10695"/>
                  <a:gd name="connsiteY4" fmla="*/ 779687 h 6127311"/>
                  <a:gd name="connsiteX5" fmla="*/ 8352 w 10695"/>
                  <a:gd name="connsiteY5" fmla="*/ 745735 h 6127311"/>
                  <a:gd name="connsiteX6" fmla="*/ 10695 w 10695"/>
                  <a:gd name="connsiteY6" fmla="*/ 0 h 6127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5" h="6127311">
                    <a:moveTo>
                      <a:pt x="0" y="6127311"/>
                    </a:moveTo>
                    <a:cubicBezTo>
                      <a:pt x="233" y="5848303"/>
                      <a:pt x="533" y="5453440"/>
                      <a:pt x="558" y="5153399"/>
                    </a:cubicBezTo>
                    <a:cubicBezTo>
                      <a:pt x="535" y="4570237"/>
                      <a:pt x="512" y="3987074"/>
                      <a:pt x="489" y="3403912"/>
                    </a:cubicBezTo>
                    <a:lnTo>
                      <a:pt x="696" y="1626209"/>
                    </a:lnTo>
                    <a:cubicBezTo>
                      <a:pt x="798" y="1161942"/>
                      <a:pt x="1735" y="795263"/>
                      <a:pt x="3182" y="779687"/>
                    </a:cubicBezTo>
                    <a:lnTo>
                      <a:pt x="8352" y="745735"/>
                    </a:lnTo>
                    <a:cubicBezTo>
                      <a:pt x="10189" y="724542"/>
                      <a:pt x="10371" y="392427"/>
                      <a:pt x="10695" y="0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1160784" y="2588636"/>
                <a:ext cx="4919947" cy="526039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00" h="1655773">
                    <a:moveTo>
                      <a:pt x="0" y="0"/>
                    </a:moveTo>
                    <a:cubicBezTo>
                      <a:pt x="1656" y="382031"/>
                      <a:pt x="3313" y="764063"/>
                      <a:pt x="4969" y="1146094"/>
                    </a:cubicBezTo>
                    <a:cubicBezTo>
                      <a:pt x="6458" y="1477019"/>
                      <a:pt x="8094" y="1630258"/>
                      <a:pt x="9904" y="1655773"/>
                    </a:cubicBezTo>
                    <a:lnTo>
                      <a:pt x="37900" y="1628980"/>
                    </a:ln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1172248" y="3110166"/>
                <a:ext cx="2730245" cy="2130221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5252"/>
                  <a:gd name="connsiteY0" fmla="*/ 6981657 h 6995365"/>
                  <a:gd name="connsiteX1" fmla="*/ 1972 w 35252"/>
                  <a:gd name="connsiteY1" fmla="*/ 13711 h 6995365"/>
                  <a:gd name="connsiteX2" fmla="*/ 6907 w 35252"/>
                  <a:gd name="connsiteY2" fmla="*/ 523390 h 6995365"/>
                  <a:gd name="connsiteX3" fmla="*/ 35252 w 35252"/>
                  <a:gd name="connsiteY3" fmla="*/ 496597 h 6995365"/>
                  <a:gd name="connsiteX0" fmla="*/ 0 w 35252"/>
                  <a:gd name="connsiteY0" fmla="*/ 6485059 h 6513738"/>
                  <a:gd name="connsiteX1" fmla="*/ 7292 w 35252"/>
                  <a:gd name="connsiteY1" fmla="*/ 3681297 h 6513738"/>
                  <a:gd name="connsiteX2" fmla="*/ 6907 w 35252"/>
                  <a:gd name="connsiteY2" fmla="*/ 26792 h 6513738"/>
                  <a:gd name="connsiteX3" fmla="*/ 35252 w 35252"/>
                  <a:gd name="connsiteY3" fmla="*/ -1 h 6513738"/>
                  <a:gd name="connsiteX0" fmla="*/ 0 w 35252"/>
                  <a:gd name="connsiteY0" fmla="*/ 6485059 h 6513735"/>
                  <a:gd name="connsiteX1" fmla="*/ 7292 w 35252"/>
                  <a:gd name="connsiteY1" fmla="*/ 3681297 h 6513735"/>
                  <a:gd name="connsiteX2" fmla="*/ 12377 w 35252"/>
                  <a:gd name="connsiteY2" fmla="*/ 3425503 h 6513735"/>
                  <a:gd name="connsiteX3" fmla="*/ 35252 w 35252"/>
                  <a:gd name="connsiteY3" fmla="*/ -1 h 6513735"/>
                  <a:gd name="connsiteX0" fmla="*/ 0 w 36826"/>
                  <a:gd name="connsiteY0" fmla="*/ 5933917 h 5967446"/>
                  <a:gd name="connsiteX1" fmla="*/ 8866 w 36826"/>
                  <a:gd name="connsiteY1" fmla="*/ 3681297 h 5967446"/>
                  <a:gd name="connsiteX2" fmla="*/ 13951 w 36826"/>
                  <a:gd name="connsiteY2" fmla="*/ 3425503 h 5967446"/>
                  <a:gd name="connsiteX3" fmla="*/ 36826 w 36826"/>
                  <a:gd name="connsiteY3" fmla="*/ -1 h 5967446"/>
                  <a:gd name="connsiteX0" fmla="*/ 0 w 36826"/>
                  <a:gd name="connsiteY0" fmla="*/ 5933917 h 5952369"/>
                  <a:gd name="connsiteX1" fmla="*/ 9241 w 36826"/>
                  <a:gd name="connsiteY1" fmla="*/ 1017444 h 5952369"/>
                  <a:gd name="connsiteX2" fmla="*/ 13951 w 36826"/>
                  <a:gd name="connsiteY2" fmla="*/ 3425503 h 5952369"/>
                  <a:gd name="connsiteX3" fmla="*/ 36826 w 36826"/>
                  <a:gd name="connsiteY3" fmla="*/ -1 h 5952369"/>
                  <a:gd name="connsiteX0" fmla="*/ 0 w 39224"/>
                  <a:gd name="connsiteY0" fmla="*/ 5780823 h 5799766"/>
                  <a:gd name="connsiteX1" fmla="*/ 11639 w 39224"/>
                  <a:gd name="connsiteY1" fmla="*/ 1017444 h 5799766"/>
                  <a:gd name="connsiteX2" fmla="*/ 16349 w 39224"/>
                  <a:gd name="connsiteY2" fmla="*/ 3425503 h 5799766"/>
                  <a:gd name="connsiteX3" fmla="*/ 39224 w 39224"/>
                  <a:gd name="connsiteY3" fmla="*/ -1 h 5799766"/>
                  <a:gd name="connsiteX0" fmla="*/ 0 w 39224"/>
                  <a:gd name="connsiteY0" fmla="*/ 6795280 h 6814223"/>
                  <a:gd name="connsiteX1" fmla="*/ 11639 w 39224"/>
                  <a:gd name="connsiteY1" fmla="*/ 2031901 h 6814223"/>
                  <a:gd name="connsiteX2" fmla="*/ 20096 w 39224"/>
                  <a:gd name="connsiteY2" fmla="*/ 204 h 6814223"/>
                  <a:gd name="connsiteX3" fmla="*/ 39224 w 39224"/>
                  <a:gd name="connsiteY3" fmla="*/ 1014456 h 6814223"/>
                  <a:gd name="connsiteX0" fmla="*/ 0 w 20096"/>
                  <a:gd name="connsiteY0" fmla="*/ 6795280 h 6814223"/>
                  <a:gd name="connsiteX1" fmla="*/ 11639 w 20096"/>
                  <a:gd name="connsiteY1" fmla="*/ 2031901 h 6814223"/>
                  <a:gd name="connsiteX2" fmla="*/ 20096 w 20096"/>
                  <a:gd name="connsiteY2" fmla="*/ 204 h 6814223"/>
                  <a:gd name="connsiteX0" fmla="*/ 0 w 20096"/>
                  <a:gd name="connsiteY0" fmla="*/ 6795280 h 6795281"/>
                  <a:gd name="connsiteX1" fmla="*/ 11639 w 20096"/>
                  <a:gd name="connsiteY1" fmla="*/ 2031901 h 6795281"/>
                  <a:gd name="connsiteX2" fmla="*/ 20096 w 20096"/>
                  <a:gd name="connsiteY2" fmla="*/ 204 h 6795281"/>
                  <a:gd name="connsiteX0" fmla="*/ 0 w 20096"/>
                  <a:gd name="connsiteY0" fmla="*/ 6795075 h 6795076"/>
                  <a:gd name="connsiteX1" fmla="*/ 11639 w 20096"/>
                  <a:gd name="connsiteY1" fmla="*/ 2031696 h 6795076"/>
                  <a:gd name="connsiteX2" fmla="*/ 20096 w 20096"/>
                  <a:gd name="connsiteY2" fmla="*/ -1 h 6795076"/>
                  <a:gd name="connsiteX0" fmla="*/ 0 w 20096"/>
                  <a:gd name="connsiteY0" fmla="*/ 6795075 h 6795076"/>
                  <a:gd name="connsiteX1" fmla="*/ 11364 w 20096"/>
                  <a:gd name="connsiteY1" fmla="*/ 1994222 h 6795076"/>
                  <a:gd name="connsiteX2" fmla="*/ 20096 w 20096"/>
                  <a:gd name="connsiteY2" fmla="*/ -1 h 6795076"/>
                  <a:gd name="connsiteX0" fmla="*/ 0 w 20298"/>
                  <a:gd name="connsiteY0" fmla="*/ 6847544 h 6847544"/>
                  <a:gd name="connsiteX1" fmla="*/ 11566 w 20298"/>
                  <a:gd name="connsiteY1" fmla="*/ 1994222 h 6847544"/>
                  <a:gd name="connsiteX2" fmla="*/ 20298 w 20298"/>
                  <a:gd name="connsiteY2" fmla="*/ -1 h 6847544"/>
                  <a:gd name="connsiteX0" fmla="*/ 0 w 20298"/>
                  <a:gd name="connsiteY0" fmla="*/ 6847544 h 6847544"/>
                  <a:gd name="connsiteX1" fmla="*/ 11291 w 20298"/>
                  <a:gd name="connsiteY1" fmla="*/ 2106648 h 6847544"/>
                  <a:gd name="connsiteX2" fmla="*/ 20298 w 20298"/>
                  <a:gd name="connsiteY2" fmla="*/ -1 h 6847544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291 w 20298"/>
                  <a:gd name="connsiteY1" fmla="*/ 2144127 h 6885023"/>
                  <a:gd name="connsiteX2" fmla="*/ 20298 w 20298"/>
                  <a:gd name="connsiteY2" fmla="*/ 0 h 6885023"/>
                  <a:gd name="connsiteX0" fmla="*/ 0 w 20298"/>
                  <a:gd name="connsiteY0" fmla="*/ 6885023 h 6885023"/>
                  <a:gd name="connsiteX1" fmla="*/ 11640 w 20298"/>
                  <a:gd name="connsiteY1" fmla="*/ 1709403 h 6885023"/>
                  <a:gd name="connsiteX2" fmla="*/ 20298 w 20298"/>
                  <a:gd name="connsiteY2" fmla="*/ 0 h 6885023"/>
                  <a:gd name="connsiteX0" fmla="*/ 0 w 19931"/>
                  <a:gd name="connsiteY0" fmla="*/ 6765098 h 6765098"/>
                  <a:gd name="connsiteX1" fmla="*/ 11640 w 19931"/>
                  <a:gd name="connsiteY1" fmla="*/ 1589478 h 6765098"/>
                  <a:gd name="connsiteX2" fmla="*/ 19931 w 19931"/>
                  <a:gd name="connsiteY2" fmla="*/ 0 h 6765098"/>
                  <a:gd name="connsiteX0" fmla="*/ 0 w 19931"/>
                  <a:gd name="connsiteY0" fmla="*/ 6765098 h 6765098"/>
                  <a:gd name="connsiteX1" fmla="*/ 11640 w 19931"/>
                  <a:gd name="connsiteY1" fmla="*/ 1589478 h 6765098"/>
                  <a:gd name="connsiteX2" fmla="*/ 16437 w 19931"/>
                  <a:gd name="connsiteY2" fmla="*/ 403950 h 6765098"/>
                  <a:gd name="connsiteX3" fmla="*/ 19931 w 19931"/>
                  <a:gd name="connsiteY3" fmla="*/ 0 h 6765098"/>
                  <a:gd name="connsiteX0" fmla="*/ 0 w 19931"/>
                  <a:gd name="connsiteY0" fmla="*/ 6765098 h 6765098"/>
                  <a:gd name="connsiteX1" fmla="*/ 11640 w 19931"/>
                  <a:gd name="connsiteY1" fmla="*/ 1589478 h 6765098"/>
                  <a:gd name="connsiteX2" fmla="*/ 16437 w 19931"/>
                  <a:gd name="connsiteY2" fmla="*/ 403950 h 6765098"/>
                  <a:gd name="connsiteX3" fmla="*/ 19931 w 19931"/>
                  <a:gd name="connsiteY3" fmla="*/ 0 h 6765098"/>
                  <a:gd name="connsiteX0" fmla="*/ 0 w 19931"/>
                  <a:gd name="connsiteY0" fmla="*/ 6765098 h 6765098"/>
                  <a:gd name="connsiteX1" fmla="*/ 11438 w 19931"/>
                  <a:gd name="connsiteY1" fmla="*/ 1589478 h 6765098"/>
                  <a:gd name="connsiteX2" fmla="*/ 16437 w 19931"/>
                  <a:gd name="connsiteY2" fmla="*/ 403950 h 6765098"/>
                  <a:gd name="connsiteX3" fmla="*/ 19931 w 19931"/>
                  <a:gd name="connsiteY3" fmla="*/ 0 h 6765098"/>
                  <a:gd name="connsiteX0" fmla="*/ 0 w 19931"/>
                  <a:gd name="connsiteY0" fmla="*/ 6765098 h 6765098"/>
                  <a:gd name="connsiteX1" fmla="*/ 9393 w 19931"/>
                  <a:gd name="connsiteY1" fmla="*/ 2240293 h 6765098"/>
                  <a:gd name="connsiteX2" fmla="*/ 11438 w 19931"/>
                  <a:gd name="connsiteY2" fmla="*/ 1589478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1438 w 19931"/>
                  <a:gd name="connsiteY2" fmla="*/ 1589478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2117 w 19931"/>
                  <a:gd name="connsiteY2" fmla="*/ 1424583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2117 w 19931"/>
                  <a:gd name="connsiteY2" fmla="*/ 1424583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19931"/>
                  <a:gd name="connsiteY0" fmla="*/ 6765098 h 6765098"/>
                  <a:gd name="connsiteX1" fmla="*/ 9356 w 19931"/>
                  <a:gd name="connsiteY1" fmla="*/ 2315248 h 6765098"/>
                  <a:gd name="connsiteX2" fmla="*/ 12117 w 19931"/>
                  <a:gd name="connsiteY2" fmla="*/ 1424583 h 6765098"/>
                  <a:gd name="connsiteX3" fmla="*/ 16437 w 19931"/>
                  <a:gd name="connsiteY3" fmla="*/ 403950 h 6765098"/>
                  <a:gd name="connsiteX4" fmla="*/ 19931 w 19931"/>
                  <a:gd name="connsiteY4" fmla="*/ 0 h 6765098"/>
                  <a:gd name="connsiteX0" fmla="*/ 0 w 21032"/>
                  <a:gd name="connsiteY0" fmla="*/ 6705136 h 6705136"/>
                  <a:gd name="connsiteX1" fmla="*/ 10457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65 w 21032"/>
                  <a:gd name="connsiteY1" fmla="*/ 2307750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383 w 21032"/>
                  <a:gd name="connsiteY1" fmla="*/ 2315248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181 w 21032"/>
                  <a:gd name="connsiteY1" fmla="*/ 2397697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  <a:gd name="connsiteX0" fmla="*/ 0 w 21032"/>
                  <a:gd name="connsiteY0" fmla="*/ 6705136 h 6705136"/>
                  <a:gd name="connsiteX1" fmla="*/ 10181 w 21032"/>
                  <a:gd name="connsiteY1" fmla="*/ 2397697 h 6705136"/>
                  <a:gd name="connsiteX2" fmla="*/ 13218 w 21032"/>
                  <a:gd name="connsiteY2" fmla="*/ 1424583 h 6705136"/>
                  <a:gd name="connsiteX3" fmla="*/ 17538 w 21032"/>
                  <a:gd name="connsiteY3" fmla="*/ 403950 h 6705136"/>
                  <a:gd name="connsiteX4" fmla="*/ 21032 w 21032"/>
                  <a:gd name="connsiteY4" fmla="*/ 0 h 6705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32" h="6705136">
                    <a:moveTo>
                      <a:pt x="0" y="6705136"/>
                    </a:moveTo>
                    <a:cubicBezTo>
                      <a:pt x="3394" y="5269323"/>
                      <a:pt x="6787" y="3833510"/>
                      <a:pt x="10181" y="2397697"/>
                    </a:cubicBezTo>
                    <a:cubicBezTo>
                      <a:pt x="11335" y="1924848"/>
                      <a:pt x="12253" y="1654436"/>
                      <a:pt x="13218" y="1424583"/>
                    </a:cubicBezTo>
                    <a:cubicBezTo>
                      <a:pt x="14884" y="1029407"/>
                      <a:pt x="15872" y="799126"/>
                      <a:pt x="17538" y="403950"/>
                    </a:cubicBezTo>
                    <a:cubicBezTo>
                      <a:pt x="18847" y="109056"/>
                      <a:pt x="19383" y="21105"/>
                      <a:pt x="21032" y="0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5654198" y="3107519"/>
                <a:ext cx="664981" cy="350828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1855"/>
                  <a:gd name="connsiteY0" fmla="*/ 0 h 901939"/>
                  <a:gd name="connsiteX1" fmla="*/ 1855 w 1855"/>
                  <a:gd name="connsiteY1" fmla="*/ 901939 h 901939"/>
                  <a:gd name="connsiteX0" fmla="*/ 0 w 10099"/>
                  <a:gd name="connsiteY0" fmla="*/ 0 h 8670"/>
                  <a:gd name="connsiteX1" fmla="*/ 10099 w 10099"/>
                  <a:gd name="connsiteY1" fmla="*/ 8670 h 8670"/>
                  <a:gd name="connsiteX0" fmla="*/ 0 w 10000"/>
                  <a:gd name="connsiteY0" fmla="*/ 0 h 9521"/>
                  <a:gd name="connsiteX1" fmla="*/ 10000 w 10000"/>
                  <a:gd name="connsiteY1" fmla="*/ 9521 h 9521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392"/>
                  <a:gd name="connsiteY0" fmla="*/ 0 h 10000"/>
                  <a:gd name="connsiteX1" fmla="*/ 10392 w 10392"/>
                  <a:gd name="connsiteY1" fmla="*/ 10000 h 10000"/>
                  <a:gd name="connsiteX0" fmla="*/ 0 w 10392"/>
                  <a:gd name="connsiteY0" fmla="*/ 0 h 10302"/>
                  <a:gd name="connsiteX1" fmla="*/ 10392 w 10392"/>
                  <a:gd name="connsiteY1" fmla="*/ 10302 h 10302"/>
                  <a:gd name="connsiteX0" fmla="*/ 0 w 10392"/>
                  <a:gd name="connsiteY0" fmla="*/ 0 h 10604"/>
                  <a:gd name="connsiteX1" fmla="*/ 10392 w 10392"/>
                  <a:gd name="connsiteY1" fmla="*/ 10604 h 10604"/>
                  <a:gd name="connsiteX0" fmla="*/ 0 w 10392"/>
                  <a:gd name="connsiteY0" fmla="*/ 0 h 10906"/>
                  <a:gd name="connsiteX1" fmla="*/ 10392 w 10392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25667"/>
                  <a:gd name="connsiteY0" fmla="*/ 0 h 10705"/>
                  <a:gd name="connsiteX1" fmla="*/ 25667 w 25667"/>
                  <a:gd name="connsiteY1" fmla="*/ 10705 h 10705"/>
                  <a:gd name="connsiteX0" fmla="*/ 0 w 26059"/>
                  <a:gd name="connsiteY0" fmla="*/ 0 h 10806"/>
                  <a:gd name="connsiteX1" fmla="*/ 26059 w 26059"/>
                  <a:gd name="connsiteY1" fmla="*/ 10806 h 10806"/>
                  <a:gd name="connsiteX0" fmla="*/ 0 w 25965"/>
                  <a:gd name="connsiteY0" fmla="*/ 0 h 12517"/>
                  <a:gd name="connsiteX1" fmla="*/ 25965 w 25965"/>
                  <a:gd name="connsiteY1" fmla="*/ 12517 h 12517"/>
                  <a:gd name="connsiteX0" fmla="*/ 0 w 26059"/>
                  <a:gd name="connsiteY0" fmla="*/ 0 h 13121"/>
                  <a:gd name="connsiteX1" fmla="*/ 26059 w 26059"/>
                  <a:gd name="connsiteY1" fmla="*/ 13121 h 13121"/>
                  <a:gd name="connsiteX0" fmla="*/ 0 w 26059"/>
                  <a:gd name="connsiteY0" fmla="*/ 0 h 13121"/>
                  <a:gd name="connsiteX1" fmla="*/ 26059 w 26059"/>
                  <a:gd name="connsiteY1" fmla="*/ 13121 h 13121"/>
                  <a:gd name="connsiteX0" fmla="*/ 0 w 26153"/>
                  <a:gd name="connsiteY0" fmla="*/ 0 h 14832"/>
                  <a:gd name="connsiteX1" fmla="*/ 26153 w 26153"/>
                  <a:gd name="connsiteY1" fmla="*/ 14832 h 14832"/>
                  <a:gd name="connsiteX0" fmla="*/ 0 w 26153"/>
                  <a:gd name="connsiteY0" fmla="*/ 0 h 14832"/>
                  <a:gd name="connsiteX1" fmla="*/ 26153 w 26153"/>
                  <a:gd name="connsiteY1" fmla="*/ 14832 h 1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53" h="14832">
                    <a:moveTo>
                      <a:pt x="0" y="0"/>
                    </a:moveTo>
                    <a:cubicBezTo>
                      <a:pt x="7218" y="111"/>
                      <a:pt x="26079" y="5761"/>
                      <a:pt x="26153" y="14832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 99"/>
              <p:cNvSpPr/>
              <p:nvPr/>
            </p:nvSpPr>
            <p:spPr>
              <a:xfrm flipV="1">
                <a:off x="5654198" y="2758796"/>
                <a:ext cx="657534" cy="348752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1855"/>
                  <a:gd name="connsiteY0" fmla="*/ 0 h 901939"/>
                  <a:gd name="connsiteX1" fmla="*/ 1855 w 1855"/>
                  <a:gd name="connsiteY1" fmla="*/ 901939 h 901939"/>
                  <a:gd name="connsiteX0" fmla="*/ 0 w 10099"/>
                  <a:gd name="connsiteY0" fmla="*/ 0 h 8670"/>
                  <a:gd name="connsiteX1" fmla="*/ 10099 w 10099"/>
                  <a:gd name="connsiteY1" fmla="*/ 8670 h 8670"/>
                  <a:gd name="connsiteX0" fmla="*/ 0 w 10000"/>
                  <a:gd name="connsiteY0" fmla="*/ 0 h 9521"/>
                  <a:gd name="connsiteX1" fmla="*/ 10000 w 10000"/>
                  <a:gd name="connsiteY1" fmla="*/ 9521 h 9521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000"/>
                  <a:gd name="connsiteY0" fmla="*/ 0 h 10403"/>
                  <a:gd name="connsiteX1" fmla="*/ 10000 w 10000"/>
                  <a:gd name="connsiteY1" fmla="*/ 10403 h 10403"/>
                  <a:gd name="connsiteX0" fmla="*/ 0 w 10392"/>
                  <a:gd name="connsiteY0" fmla="*/ 0 h 10000"/>
                  <a:gd name="connsiteX1" fmla="*/ 10392 w 10392"/>
                  <a:gd name="connsiteY1" fmla="*/ 10000 h 10000"/>
                  <a:gd name="connsiteX0" fmla="*/ 0 w 10392"/>
                  <a:gd name="connsiteY0" fmla="*/ 0 h 10302"/>
                  <a:gd name="connsiteX1" fmla="*/ 10392 w 10392"/>
                  <a:gd name="connsiteY1" fmla="*/ 10302 h 10302"/>
                  <a:gd name="connsiteX0" fmla="*/ 0 w 10392"/>
                  <a:gd name="connsiteY0" fmla="*/ 0 h 10604"/>
                  <a:gd name="connsiteX1" fmla="*/ 10392 w 10392"/>
                  <a:gd name="connsiteY1" fmla="*/ 10604 h 10604"/>
                  <a:gd name="connsiteX0" fmla="*/ 0 w 10392"/>
                  <a:gd name="connsiteY0" fmla="*/ 0 h 10906"/>
                  <a:gd name="connsiteX1" fmla="*/ 10392 w 10392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10490"/>
                  <a:gd name="connsiteY0" fmla="*/ 0 h 10906"/>
                  <a:gd name="connsiteX1" fmla="*/ 10490 w 10490"/>
                  <a:gd name="connsiteY1" fmla="*/ 10906 h 10906"/>
                  <a:gd name="connsiteX0" fmla="*/ 0 w 27038"/>
                  <a:gd name="connsiteY0" fmla="*/ 0 h 15004"/>
                  <a:gd name="connsiteX1" fmla="*/ 27038 w 27038"/>
                  <a:gd name="connsiteY1" fmla="*/ 15004 h 15004"/>
                  <a:gd name="connsiteX0" fmla="*/ 0 w 27038"/>
                  <a:gd name="connsiteY0" fmla="*/ 0 h 15004"/>
                  <a:gd name="connsiteX1" fmla="*/ 27038 w 27038"/>
                  <a:gd name="connsiteY1" fmla="*/ 15004 h 1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038" h="15004">
                    <a:moveTo>
                      <a:pt x="0" y="0"/>
                    </a:moveTo>
                    <a:cubicBezTo>
                      <a:pt x="13387" y="111"/>
                      <a:pt x="26870" y="7745"/>
                      <a:pt x="27038" y="15004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Freeform 13"/>
            <p:cNvSpPr/>
            <p:nvPr/>
          </p:nvSpPr>
          <p:spPr>
            <a:xfrm>
              <a:off x="7759050" y="1737761"/>
              <a:ext cx="996984" cy="617104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869141 w 2970270"/>
                <a:gd name="connsiteY0" fmla="*/ -2 h 5417925"/>
                <a:gd name="connsiteX1" fmla="*/ 2970270 w 2970270"/>
                <a:gd name="connsiteY1" fmla="*/ 4551574 h 5417925"/>
                <a:gd name="connsiteX2" fmla="*/ 2235922 w 2970270"/>
                <a:gd name="connsiteY2" fmla="*/ 5037219 h 5417925"/>
                <a:gd name="connsiteX3" fmla="*/ 612082 w 2970270"/>
                <a:gd name="connsiteY3" fmla="*/ 5030562 h 5417925"/>
                <a:gd name="connsiteX4" fmla="*/ 0 w 2970270"/>
                <a:gd name="connsiteY4" fmla="*/ 5417925 h 5417925"/>
                <a:gd name="connsiteX0" fmla="*/ 2970270 w 2970270"/>
                <a:gd name="connsiteY0" fmla="*/ -5 h 866346"/>
                <a:gd name="connsiteX1" fmla="*/ 2235922 w 2970270"/>
                <a:gd name="connsiteY1" fmla="*/ 485640 h 866346"/>
                <a:gd name="connsiteX2" fmla="*/ 612082 w 2970270"/>
                <a:gd name="connsiteY2" fmla="*/ 478983 h 866346"/>
                <a:gd name="connsiteX3" fmla="*/ 0 w 2970270"/>
                <a:gd name="connsiteY3" fmla="*/ 866346 h 866346"/>
                <a:gd name="connsiteX0" fmla="*/ 2279392 w 2444073"/>
                <a:gd name="connsiteY0" fmla="*/ 0 h 6290965"/>
                <a:gd name="connsiteX1" fmla="*/ 2235922 w 2444073"/>
                <a:gd name="connsiteY1" fmla="*/ 5910259 h 6290965"/>
                <a:gd name="connsiteX2" fmla="*/ 612082 w 2444073"/>
                <a:gd name="connsiteY2" fmla="*/ 5903602 h 6290965"/>
                <a:gd name="connsiteX3" fmla="*/ 0 w 2444073"/>
                <a:gd name="connsiteY3" fmla="*/ 6290965 h 6290965"/>
                <a:gd name="connsiteX0" fmla="*/ 1667310 w 1831991"/>
                <a:gd name="connsiteY0" fmla="*/ 0 h 5910258"/>
                <a:gd name="connsiteX1" fmla="*/ 1623840 w 1831991"/>
                <a:gd name="connsiteY1" fmla="*/ 5910259 h 5910258"/>
                <a:gd name="connsiteX2" fmla="*/ 0 w 1831991"/>
                <a:gd name="connsiteY2" fmla="*/ 5903602 h 5910258"/>
                <a:gd name="connsiteX0" fmla="*/ 43469 w 208150"/>
                <a:gd name="connsiteY0" fmla="*/ 0 h 5910258"/>
                <a:gd name="connsiteX1" fmla="*/ -1 w 208150"/>
                <a:gd name="connsiteY1" fmla="*/ 5910259 h 5910258"/>
                <a:gd name="connsiteX0" fmla="*/ 41 w 683929"/>
                <a:gd name="connsiteY0" fmla="*/ 0 h 2930938"/>
                <a:gd name="connsiteX1" fmla="*/ 571619 w 683929"/>
                <a:gd name="connsiteY1" fmla="*/ 2930938 h 2930938"/>
                <a:gd name="connsiteX0" fmla="*/ 20 w 1843540"/>
                <a:gd name="connsiteY0" fmla="*/ 0 h 3296324"/>
                <a:gd name="connsiteX1" fmla="*/ 1784845 w 1843540"/>
                <a:gd name="connsiteY1" fmla="*/ 3296324 h 3296324"/>
                <a:gd name="connsiteX0" fmla="*/ 1 w 1832414"/>
                <a:gd name="connsiteY0" fmla="*/ 0 h 3547984"/>
                <a:gd name="connsiteX1" fmla="*/ 904647 w 1832414"/>
                <a:gd name="connsiteY1" fmla="*/ 3547984 h 3547984"/>
                <a:gd name="connsiteX2" fmla="*/ 1784826 w 1832414"/>
                <a:gd name="connsiteY2" fmla="*/ 3296324 h 3547984"/>
                <a:gd name="connsiteX0" fmla="*/ -1 w 1784824"/>
                <a:gd name="connsiteY0" fmla="*/ 0 h 3547984"/>
                <a:gd name="connsiteX1" fmla="*/ 904645 w 1784824"/>
                <a:gd name="connsiteY1" fmla="*/ 3547984 h 3547984"/>
                <a:gd name="connsiteX2" fmla="*/ 1784824 w 1784824"/>
                <a:gd name="connsiteY2" fmla="*/ 3296324 h 3547984"/>
                <a:gd name="connsiteX0" fmla="*/ 1 w 1586832"/>
                <a:gd name="connsiteY0" fmla="*/ 0 h 3547984"/>
                <a:gd name="connsiteX1" fmla="*/ 904647 w 1586832"/>
                <a:gd name="connsiteY1" fmla="*/ 3547984 h 3547984"/>
                <a:gd name="connsiteX2" fmla="*/ 1586832 w 1586832"/>
                <a:gd name="connsiteY2" fmla="*/ 3268220 h 3547984"/>
                <a:gd name="connsiteX0" fmla="*/ -1 w 1595255"/>
                <a:gd name="connsiteY0" fmla="*/ 0 h 3547984"/>
                <a:gd name="connsiteX1" fmla="*/ 904645 w 1595255"/>
                <a:gd name="connsiteY1" fmla="*/ 3547984 h 3547984"/>
                <a:gd name="connsiteX2" fmla="*/ 1595254 w 1595255"/>
                <a:gd name="connsiteY2" fmla="*/ 3324428 h 3547984"/>
                <a:gd name="connsiteX0" fmla="*/ 1 w 1595255"/>
                <a:gd name="connsiteY0" fmla="*/ 0 h 3435557"/>
                <a:gd name="connsiteX1" fmla="*/ 870946 w 1595255"/>
                <a:gd name="connsiteY1" fmla="*/ 3435557 h 3435557"/>
                <a:gd name="connsiteX2" fmla="*/ 1595256 w 1595255"/>
                <a:gd name="connsiteY2" fmla="*/ 3324428 h 3435557"/>
                <a:gd name="connsiteX0" fmla="*/ -1 w 1595255"/>
                <a:gd name="connsiteY0" fmla="*/ 0 h 3351234"/>
                <a:gd name="connsiteX1" fmla="*/ 887795 w 1595255"/>
                <a:gd name="connsiteY1" fmla="*/ 3351234 h 3351234"/>
                <a:gd name="connsiteX2" fmla="*/ 1595254 w 1595255"/>
                <a:gd name="connsiteY2" fmla="*/ 3324428 h 3351234"/>
                <a:gd name="connsiteX0" fmla="*/ 1 w 1595255"/>
                <a:gd name="connsiteY0" fmla="*/ 0 h 3351234"/>
                <a:gd name="connsiteX1" fmla="*/ 887797 w 1595255"/>
                <a:gd name="connsiteY1" fmla="*/ 3351234 h 3351234"/>
                <a:gd name="connsiteX2" fmla="*/ 1595256 w 1595255"/>
                <a:gd name="connsiteY2" fmla="*/ 3324428 h 3351234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246243"/>
                <a:gd name="connsiteX1" fmla="*/ 715077 w 1422536"/>
                <a:gd name="connsiteY1" fmla="*/ 6246243 h 6246243"/>
                <a:gd name="connsiteX2" fmla="*/ 1422536 w 1422536"/>
                <a:gd name="connsiteY2" fmla="*/ 6219437 h 6246243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22536"/>
                <a:gd name="connsiteY0" fmla="*/ 0 h 6330567"/>
                <a:gd name="connsiteX1" fmla="*/ 715077 w 1422536"/>
                <a:gd name="connsiteY1" fmla="*/ 6330567 h 6330567"/>
                <a:gd name="connsiteX2" fmla="*/ 1422536 w 1422536"/>
                <a:gd name="connsiteY2" fmla="*/ 6303761 h 6330567"/>
                <a:gd name="connsiteX0" fmla="*/ 0 w 1409898"/>
                <a:gd name="connsiteY0" fmla="*/ 0 h 6330567"/>
                <a:gd name="connsiteX1" fmla="*/ 715077 w 1409898"/>
                <a:gd name="connsiteY1" fmla="*/ 6330567 h 6330567"/>
                <a:gd name="connsiteX2" fmla="*/ 1409898 w 1409898"/>
                <a:gd name="connsiteY2" fmla="*/ 6303761 h 6330567"/>
                <a:gd name="connsiteX0" fmla="*/ 0 w 2201879"/>
                <a:gd name="connsiteY0" fmla="*/ 0 h 5121969"/>
                <a:gd name="connsiteX1" fmla="*/ 1507058 w 2201879"/>
                <a:gd name="connsiteY1" fmla="*/ 5121969 h 5121969"/>
                <a:gd name="connsiteX2" fmla="*/ 2201879 w 2201879"/>
                <a:gd name="connsiteY2" fmla="*/ 5095163 h 5121969"/>
                <a:gd name="connsiteX0" fmla="*/ 0 w 1772186"/>
                <a:gd name="connsiteY0" fmla="*/ 0 h 7034534"/>
                <a:gd name="connsiteX1" fmla="*/ 1507058 w 1772186"/>
                <a:gd name="connsiteY1" fmla="*/ 5121969 h 7034534"/>
                <a:gd name="connsiteX2" fmla="*/ 1772186 w 1772186"/>
                <a:gd name="connsiteY2" fmla="*/ 7034534 h 7034534"/>
                <a:gd name="connsiteX0" fmla="*/ 0 w 1772186"/>
                <a:gd name="connsiteY0" fmla="*/ 0 h 7034534"/>
                <a:gd name="connsiteX1" fmla="*/ 1043665 w 1772186"/>
                <a:gd name="connsiteY1" fmla="*/ 2395607 h 7034534"/>
                <a:gd name="connsiteX2" fmla="*/ 1772186 w 1772186"/>
                <a:gd name="connsiteY2" fmla="*/ 7034534 h 7034534"/>
                <a:gd name="connsiteX0" fmla="*/ 0 w 1763760"/>
                <a:gd name="connsiteY0" fmla="*/ 0 h 7315597"/>
                <a:gd name="connsiteX1" fmla="*/ 1043665 w 1763760"/>
                <a:gd name="connsiteY1" fmla="*/ 2395607 h 7315597"/>
                <a:gd name="connsiteX2" fmla="*/ 1763760 w 1763760"/>
                <a:gd name="connsiteY2" fmla="*/ 7315597 h 7315597"/>
                <a:gd name="connsiteX0" fmla="*/ 0 w 1763760"/>
                <a:gd name="connsiteY0" fmla="*/ 0 h 7315597"/>
                <a:gd name="connsiteX1" fmla="*/ 1009964 w 1763760"/>
                <a:gd name="connsiteY1" fmla="*/ 2283180 h 7315597"/>
                <a:gd name="connsiteX2" fmla="*/ 1763760 w 1763760"/>
                <a:gd name="connsiteY2" fmla="*/ 7315597 h 7315597"/>
                <a:gd name="connsiteX0" fmla="*/ 0 w 1763760"/>
                <a:gd name="connsiteY0" fmla="*/ 0 h 7315597"/>
                <a:gd name="connsiteX1" fmla="*/ 459267 w 1763760"/>
                <a:gd name="connsiteY1" fmla="*/ 568653 h 7315597"/>
                <a:gd name="connsiteX2" fmla="*/ 1009964 w 1763760"/>
                <a:gd name="connsiteY2" fmla="*/ 2283180 h 7315597"/>
                <a:gd name="connsiteX3" fmla="*/ 1763760 w 1763760"/>
                <a:gd name="connsiteY3" fmla="*/ 7315597 h 7315597"/>
                <a:gd name="connsiteX0" fmla="*/ 0 w 1763760"/>
                <a:gd name="connsiteY0" fmla="*/ 0 h 7315597"/>
                <a:gd name="connsiteX1" fmla="*/ 1009964 w 1763760"/>
                <a:gd name="connsiteY1" fmla="*/ 2283180 h 7315597"/>
                <a:gd name="connsiteX2" fmla="*/ 1763760 w 1763760"/>
                <a:gd name="connsiteY2" fmla="*/ 7315597 h 7315597"/>
                <a:gd name="connsiteX0" fmla="*/ 0 w 1784825"/>
                <a:gd name="connsiteY0" fmla="*/ 0 h 7428024"/>
                <a:gd name="connsiteX1" fmla="*/ 1031029 w 1784825"/>
                <a:gd name="connsiteY1" fmla="*/ 2395607 h 7428024"/>
                <a:gd name="connsiteX2" fmla="*/ 1784825 w 1784825"/>
                <a:gd name="connsiteY2" fmla="*/ 7428024 h 7428024"/>
                <a:gd name="connsiteX0" fmla="*/ 0 w 1784825"/>
                <a:gd name="connsiteY0" fmla="*/ 0 h 7428024"/>
                <a:gd name="connsiteX1" fmla="*/ 1031029 w 1784825"/>
                <a:gd name="connsiteY1" fmla="*/ 2395607 h 7428024"/>
                <a:gd name="connsiteX2" fmla="*/ 1784825 w 1784825"/>
                <a:gd name="connsiteY2" fmla="*/ 7428024 h 7428024"/>
                <a:gd name="connsiteX0" fmla="*/ 0 w 1763762"/>
                <a:gd name="connsiteY0" fmla="*/ 0 h 7343712"/>
                <a:gd name="connsiteX1" fmla="*/ 1009966 w 1763762"/>
                <a:gd name="connsiteY1" fmla="*/ 2311295 h 7343712"/>
                <a:gd name="connsiteX2" fmla="*/ 1763762 w 1763762"/>
                <a:gd name="connsiteY2" fmla="*/ 7343712 h 7343712"/>
                <a:gd name="connsiteX0" fmla="*/ 0 w 1763762"/>
                <a:gd name="connsiteY0" fmla="*/ 0 h 7343712"/>
                <a:gd name="connsiteX1" fmla="*/ 1009966 w 1763762"/>
                <a:gd name="connsiteY1" fmla="*/ 2311295 h 7343712"/>
                <a:gd name="connsiteX2" fmla="*/ 1763762 w 1763762"/>
                <a:gd name="connsiteY2" fmla="*/ 7343712 h 7343712"/>
                <a:gd name="connsiteX0" fmla="*/ 0 w 1736875"/>
                <a:gd name="connsiteY0" fmla="*/ 0 h 7134438"/>
                <a:gd name="connsiteX1" fmla="*/ 1009966 w 1736875"/>
                <a:gd name="connsiteY1" fmla="*/ 2311295 h 7134438"/>
                <a:gd name="connsiteX2" fmla="*/ 1736875 w 1736875"/>
                <a:gd name="connsiteY2" fmla="*/ 7134438 h 7134438"/>
                <a:gd name="connsiteX0" fmla="*/ 0 w 1763762"/>
                <a:gd name="connsiteY0" fmla="*/ 0 h 7283928"/>
                <a:gd name="connsiteX1" fmla="*/ 1009966 w 1763762"/>
                <a:gd name="connsiteY1" fmla="*/ 2311295 h 7283928"/>
                <a:gd name="connsiteX2" fmla="*/ 1763762 w 1763762"/>
                <a:gd name="connsiteY2" fmla="*/ 7283928 h 728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3762" h="7283928">
                  <a:moveTo>
                    <a:pt x="0" y="0"/>
                  </a:moveTo>
                  <a:cubicBezTo>
                    <a:pt x="210409" y="1571836"/>
                    <a:pt x="648604" y="80181"/>
                    <a:pt x="1009966" y="2311295"/>
                  </a:cubicBezTo>
                  <a:lnTo>
                    <a:pt x="1763762" y="7283928"/>
                  </a:lnTo>
                </a:path>
              </a:pathLst>
            </a:custGeom>
            <a:ln w="127000" cmpd="dbl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504186" y="2105438"/>
              <a:ext cx="2234233" cy="4541375"/>
              <a:chOff x="5900743" y="2105438"/>
              <a:chExt cx="2234233" cy="4541375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7791450" y="6492925"/>
                <a:ext cx="32008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I-94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900743" y="6389324"/>
                <a:ext cx="28984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I-57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16200000">
                <a:off x="7152726" y="2795025"/>
                <a:ext cx="32008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I-94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 rot="2679573">
                <a:off x="7814896" y="2105438"/>
                <a:ext cx="32008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50000"/>
                      </a:schemeClr>
                    </a:solidFill>
                    <a:latin typeface="Arial Black" panose="020B0A04020102020204" pitchFamily="34" charset="0"/>
                  </a:rPr>
                  <a:t>I-90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182964" y="1521540"/>
              <a:ext cx="6533366" cy="4496130"/>
              <a:chOff x="1579521" y="1521540"/>
              <a:chExt cx="6533366" cy="4496130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7719455" y="2464975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71st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719454" y="3037731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75th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719453" y="3610440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79th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7719452" y="4164378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83rd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719456" y="4733722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87th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718099" y="5863782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95th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 rot="16200000">
                <a:off x="1435762" y="1713695"/>
                <a:ext cx="533033" cy="1538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Pulaski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 rot="16200000">
                <a:off x="2587837" y="1711113"/>
                <a:ext cx="533033" cy="1538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Kedzie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 rot="16200000">
                <a:off x="3063898" y="1793588"/>
                <a:ext cx="69282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California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 rot="16200000">
                <a:off x="3668306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Western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 rot="16200000">
                <a:off x="4228485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Damen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719456" y="1903269"/>
                <a:ext cx="3934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67th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 rot="16200000">
                <a:off x="4797829" y="1756479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Ashland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rot="16200000">
                <a:off x="5349918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Racine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16200000">
                <a:off x="5919263" y="1759061"/>
                <a:ext cx="62376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Halsted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 rot="16200000">
                <a:off x="7221079" y="1774508"/>
                <a:ext cx="65982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Michigan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 rot="16200000">
                <a:off x="7726599" y="1636752"/>
                <a:ext cx="37914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King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 rot="18846184">
                <a:off x="1300904" y="4699979"/>
                <a:ext cx="71112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Columbus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 rot="17372914">
                <a:off x="6782756" y="2464250"/>
                <a:ext cx="750939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r">
                  <a:defRPr sz="1000">
                    <a:solidFill>
                      <a:schemeClr val="bg2">
                        <a:lumMod val="75000"/>
                      </a:schemeClr>
                    </a:solidFill>
                    <a:latin typeface="Arial Black" panose="020B0A04020102020204" pitchFamily="34" charset="0"/>
                  </a:defRPr>
                </a:lvl1pPr>
              </a:lstStyle>
              <a:p>
                <a:pPr algn="ctr"/>
                <a:r>
                  <a:rPr lang="en-US" dirty="0"/>
                  <a:t>Vincennes</a:t>
                </a:r>
              </a:p>
            </p:txBody>
          </p:sp>
        </p:grpSp>
        <p:sp>
          <p:nvSpPr>
            <p:cNvPr id="17" name="Freeform 16"/>
            <p:cNvSpPr/>
            <p:nvPr/>
          </p:nvSpPr>
          <p:spPr>
            <a:xfrm>
              <a:off x="7137795" y="4362029"/>
              <a:ext cx="962982" cy="870036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2483"/>
                <a:gd name="connsiteY0" fmla="*/ 0 h 7282856"/>
                <a:gd name="connsiteX1" fmla="*/ 4935 w 42483"/>
                <a:gd name="connsiteY1" fmla="*/ 509679 h 7282856"/>
                <a:gd name="connsiteX2" fmla="*/ 25305 w 42483"/>
                <a:gd name="connsiteY2" fmla="*/ 483541 h 7282856"/>
                <a:gd name="connsiteX3" fmla="*/ 27928 w 42483"/>
                <a:gd name="connsiteY3" fmla="*/ 666616 h 7282856"/>
                <a:gd name="connsiteX4" fmla="*/ 33024 w 42483"/>
                <a:gd name="connsiteY4" fmla="*/ 667255 h 7282856"/>
                <a:gd name="connsiteX5" fmla="*/ 34655 w 42483"/>
                <a:gd name="connsiteY5" fmla="*/ 1350922 h 7282856"/>
                <a:gd name="connsiteX6" fmla="*/ 34956 w 42483"/>
                <a:gd name="connsiteY6" fmla="*/ 3449599 h 7282856"/>
                <a:gd name="connsiteX7" fmla="*/ 36797 w 42483"/>
                <a:gd name="connsiteY7" fmla="*/ 5626259 h 7282856"/>
                <a:gd name="connsiteX8" fmla="*/ 40066 w 42483"/>
                <a:gd name="connsiteY8" fmla="*/ 6815456 h 7282856"/>
                <a:gd name="connsiteX9" fmla="*/ 42483 w 42483"/>
                <a:gd name="connsiteY9" fmla="*/ 7282856 h 7282856"/>
                <a:gd name="connsiteX0" fmla="*/ 0 w 37548"/>
                <a:gd name="connsiteY0" fmla="*/ 26138 h 6799315"/>
                <a:gd name="connsiteX1" fmla="*/ 20370 w 37548"/>
                <a:gd name="connsiteY1" fmla="*/ 0 h 6799315"/>
                <a:gd name="connsiteX2" fmla="*/ 22993 w 37548"/>
                <a:gd name="connsiteY2" fmla="*/ 183075 h 6799315"/>
                <a:gd name="connsiteX3" fmla="*/ 28089 w 37548"/>
                <a:gd name="connsiteY3" fmla="*/ 183714 h 6799315"/>
                <a:gd name="connsiteX4" fmla="*/ 29720 w 37548"/>
                <a:gd name="connsiteY4" fmla="*/ 867381 h 6799315"/>
                <a:gd name="connsiteX5" fmla="*/ 30021 w 37548"/>
                <a:gd name="connsiteY5" fmla="*/ 2966058 h 6799315"/>
                <a:gd name="connsiteX6" fmla="*/ 31862 w 37548"/>
                <a:gd name="connsiteY6" fmla="*/ 5142718 h 6799315"/>
                <a:gd name="connsiteX7" fmla="*/ 35131 w 37548"/>
                <a:gd name="connsiteY7" fmla="*/ 6331915 h 6799315"/>
                <a:gd name="connsiteX8" fmla="*/ 37548 w 37548"/>
                <a:gd name="connsiteY8" fmla="*/ 6799315 h 6799315"/>
                <a:gd name="connsiteX0" fmla="*/ 0 w 17178"/>
                <a:gd name="connsiteY0" fmla="*/ 0 h 6799315"/>
                <a:gd name="connsiteX1" fmla="*/ 2623 w 17178"/>
                <a:gd name="connsiteY1" fmla="*/ 183075 h 6799315"/>
                <a:gd name="connsiteX2" fmla="*/ 7719 w 17178"/>
                <a:gd name="connsiteY2" fmla="*/ 183714 h 6799315"/>
                <a:gd name="connsiteX3" fmla="*/ 9350 w 17178"/>
                <a:gd name="connsiteY3" fmla="*/ 867381 h 6799315"/>
                <a:gd name="connsiteX4" fmla="*/ 9651 w 17178"/>
                <a:gd name="connsiteY4" fmla="*/ 2966058 h 6799315"/>
                <a:gd name="connsiteX5" fmla="*/ 11492 w 17178"/>
                <a:gd name="connsiteY5" fmla="*/ 5142718 h 6799315"/>
                <a:gd name="connsiteX6" fmla="*/ 14761 w 17178"/>
                <a:gd name="connsiteY6" fmla="*/ 6331915 h 6799315"/>
                <a:gd name="connsiteX7" fmla="*/ 17178 w 17178"/>
                <a:gd name="connsiteY7" fmla="*/ 6799315 h 6799315"/>
                <a:gd name="connsiteX0" fmla="*/ 0 w 14555"/>
                <a:gd name="connsiteY0" fmla="*/ 0 h 6616240"/>
                <a:gd name="connsiteX1" fmla="*/ 5096 w 14555"/>
                <a:gd name="connsiteY1" fmla="*/ 639 h 6616240"/>
                <a:gd name="connsiteX2" fmla="*/ 6727 w 14555"/>
                <a:gd name="connsiteY2" fmla="*/ 684306 h 6616240"/>
                <a:gd name="connsiteX3" fmla="*/ 7028 w 14555"/>
                <a:gd name="connsiteY3" fmla="*/ 2782983 h 6616240"/>
                <a:gd name="connsiteX4" fmla="*/ 8869 w 14555"/>
                <a:gd name="connsiteY4" fmla="*/ 4959643 h 6616240"/>
                <a:gd name="connsiteX5" fmla="*/ 12138 w 14555"/>
                <a:gd name="connsiteY5" fmla="*/ 6148840 h 6616240"/>
                <a:gd name="connsiteX6" fmla="*/ 14555 w 14555"/>
                <a:gd name="connsiteY6" fmla="*/ 6616240 h 6616240"/>
                <a:gd name="connsiteX0" fmla="*/ 0 w 9459"/>
                <a:gd name="connsiteY0" fmla="*/ 0 h 6615601"/>
                <a:gd name="connsiteX1" fmla="*/ 1631 w 9459"/>
                <a:gd name="connsiteY1" fmla="*/ 683667 h 6615601"/>
                <a:gd name="connsiteX2" fmla="*/ 1932 w 9459"/>
                <a:gd name="connsiteY2" fmla="*/ 2782344 h 6615601"/>
                <a:gd name="connsiteX3" fmla="*/ 3773 w 9459"/>
                <a:gd name="connsiteY3" fmla="*/ 4959004 h 6615601"/>
                <a:gd name="connsiteX4" fmla="*/ 7042 w 9459"/>
                <a:gd name="connsiteY4" fmla="*/ 6148201 h 6615601"/>
                <a:gd name="connsiteX5" fmla="*/ 9459 w 9459"/>
                <a:gd name="connsiteY5" fmla="*/ 6615601 h 6615601"/>
                <a:gd name="connsiteX0" fmla="*/ 0 w 8276"/>
                <a:gd name="connsiteY0" fmla="*/ 0 h 8967"/>
                <a:gd name="connsiteX1" fmla="*/ 318 w 8276"/>
                <a:gd name="connsiteY1" fmla="*/ 3173 h 8967"/>
                <a:gd name="connsiteX2" fmla="*/ 2265 w 8276"/>
                <a:gd name="connsiteY2" fmla="*/ 6463 h 8967"/>
                <a:gd name="connsiteX3" fmla="*/ 5721 w 8276"/>
                <a:gd name="connsiteY3" fmla="*/ 8260 h 8967"/>
                <a:gd name="connsiteX4" fmla="*/ 8276 w 8276"/>
                <a:gd name="connsiteY4" fmla="*/ 8967 h 8967"/>
                <a:gd name="connsiteX0" fmla="*/ 0 w 9616"/>
                <a:gd name="connsiteY0" fmla="*/ 0 h 6461"/>
                <a:gd name="connsiteX1" fmla="*/ 2353 w 9616"/>
                <a:gd name="connsiteY1" fmla="*/ 3669 h 6461"/>
                <a:gd name="connsiteX2" fmla="*/ 6529 w 9616"/>
                <a:gd name="connsiteY2" fmla="*/ 5673 h 6461"/>
                <a:gd name="connsiteX3" fmla="*/ 9616 w 9616"/>
                <a:gd name="connsiteY3" fmla="*/ 6461 h 6461"/>
                <a:gd name="connsiteX0" fmla="*/ 0 w 9903"/>
                <a:gd name="connsiteY0" fmla="*/ 0 h 8807"/>
                <a:gd name="connsiteX1" fmla="*/ 2350 w 9903"/>
                <a:gd name="connsiteY1" fmla="*/ 4486 h 8807"/>
                <a:gd name="connsiteX2" fmla="*/ 6693 w 9903"/>
                <a:gd name="connsiteY2" fmla="*/ 7587 h 8807"/>
                <a:gd name="connsiteX3" fmla="*/ 9903 w 9903"/>
                <a:gd name="connsiteY3" fmla="*/ 8807 h 8807"/>
                <a:gd name="connsiteX0" fmla="*/ 0 w 9705"/>
                <a:gd name="connsiteY0" fmla="*/ 0 h 8246"/>
                <a:gd name="connsiteX1" fmla="*/ 2078 w 9705"/>
                <a:gd name="connsiteY1" fmla="*/ 3340 h 8246"/>
                <a:gd name="connsiteX2" fmla="*/ 6464 w 9705"/>
                <a:gd name="connsiteY2" fmla="*/ 6861 h 8246"/>
                <a:gd name="connsiteX3" fmla="*/ 9705 w 9705"/>
                <a:gd name="connsiteY3" fmla="*/ 8246 h 8246"/>
                <a:gd name="connsiteX0" fmla="*/ 0 w 10000"/>
                <a:gd name="connsiteY0" fmla="*/ 0 h 10000"/>
                <a:gd name="connsiteX1" fmla="*/ 2141 w 10000"/>
                <a:gd name="connsiteY1" fmla="*/ 4050 h 10000"/>
                <a:gd name="connsiteX2" fmla="*/ 6660 w 10000"/>
                <a:gd name="connsiteY2" fmla="*/ 8320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2141 w 10000"/>
                <a:gd name="connsiteY1" fmla="*/ 4050 h 10000"/>
                <a:gd name="connsiteX2" fmla="*/ 6660 w 10000"/>
                <a:gd name="connsiteY2" fmla="*/ 8320 h 10000"/>
                <a:gd name="connsiteX3" fmla="*/ 10000 w 10000"/>
                <a:gd name="connsiteY3" fmla="*/ 10000 h 10000"/>
                <a:gd name="connsiteX0" fmla="*/ 0 w 10076"/>
                <a:gd name="connsiteY0" fmla="*/ 0 h 10081"/>
                <a:gd name="connsiteX1" fmla="*/ 2217 w 10076"/>
                <a:gd name="connsiteY1" fmla="*/ 4131 h 10081"/>
                <a:gd name="connsiteX2" fmla="*/ 6736 w 10076"/>
                <a:gd name="connsiteY2" fmla="*/ 8401 h 10081"/>
                <a:gd name="connsiteX3" fmla="*/ 10076 w 10076"/>
                <a:gd name="connsiteY3" fmla="*/ 10081 h 10081"/>
                <a:gd name="connsiteX0" fmla="*/ 0 w 10025"/>
                <a:gd name="connsiteY0" fmla="*/ 0 h 10081"/>
                <a:gd name="connsiteX1" fmla="*/ 2166 w 10025"/>
                <a:gd name="connsiteY1" fmla="*/ 4131 h 10081"/>
                <a:gd name="connsiteX2" fmla="*/ 6685 w 10025"/>
                <a:gd name="connsiteY2" fmla="*/ 8401 h 10081"/>
                <a:gd name="connsiteX3" fmla="*/ 10025 w 10025"/>
                <a:gd name="connsiteY3" fmla="*/ 10081 h 10081"/>
                <a:gd name="connsiteX0" fmla="*/ 0 w 10025"/>
                <a:gd name="connsiteY0" fmla="*/ 0 h 10081"/>
                <a:gd name="connsiteX1" fmla="*/ 2166 w 10025"/>
                <a:gd name="connsiteY1" fmla="*/ 4131 h 10081"/>
                <a:gd name="connsiteX2" fmla="*/ 6685 w 10025"/>
                <a:gd name="connsiteY2" fmla="*/ 8401 h 10081"/>
                <a:gd name="connsiteX3" fmla="*/ 10025 w 10025"/>
                <a:gd name="connsiteY3" fmla="*/ 10081 h 10081"/>
                <a:gd name="connsiteX0" fmla="*/ 0 w 10050"/>
                <a:gd name="connsiteY0" fmla="*/ 0 h 10081"/>
                <a:gd name="connsiteX1" fmla="*/ 2191 w 10050"/>
                <a:gd name="connsiteY1" fmla="*/ 4131 h 10081"/>
                <a:gd name="connsiteX2" fmla="*/ 6710 w 10050"/>
                <a:gd name="connsiteY2" fmla="*/ 8401 h 10081"/>
                <a:gd name="connsiteX3" fmla="*/ 10050 w 10050"/>
                <a:gd name="connsiteY3" fmla="*/ 10081 h 10081"/>
                <a:gd name="connsiteX0" fmla="*/ 0 w 10050"/>
                <a:gd name="connsiteY0" fmla="*/ 0 h 10054"/>
                <a:gd name="connsiteX1" fmla="*/ 2191 w 10050"/>
                <a:gd name="connsiteY1" fmla="*/ 4104 h 10054"/>
                <a:gd name="connsiteX2" fmla="*/ 6710 w 10050"/>
                <a:gd name="connsiteY2" fmla="*/ 8374 h 10054"/>
                <a:gd name="connsiteX3" fmla="*/ 10050 w 10050"/>
                <a:gd name="connsiteY3" fmla="*/ 10054 h 10054"/>
                <a:gd name="connsiteX0" fmla="*/ 0 w 10025"/>
                <a:gd name="connsiteY0" fmla="*/ 0 h 10054"/>
                <a:gd name="connsiteX1" fmla="*/ 2166 w 10025"/>
                <a:gd name="connsiteY1" fmla="*/ 4104 h 10054"/>
                <a:gd name="connsiteX2" fmla="*/ 6685 w 10025"/>
                <a:gd name="connsiteY2" fmla="*/ 8374 h 10054"/>
                <a:gd name="connsiteX3" fmla="*/ 10025 w 10025"/>
                <a:gd name="connsiteY3" fmla="*/ 10054 h 10054"/>
                <a:gd name="connsiteX0" fmla="*/ 0 w 10025"/>
                <a:gd name="connsiteY0" fmla="*/ 0 h 10054"/>
                <a:gd name="connsiteX1" fmla="*/ 2166 w 10025"/>
                <a:gd name="connsiteY1" fmla="*/ 4104 h 10054"/>
                <a:gd name="connsiteX2" fmla="*/ 6660 w 10025"/>
                <a:gd name="connsiteY2" fmla="*/ 8266 h 10054"/>
                <a:gd name="connsiteX3" fmla="*/ 10025 w 10025"/>
                <a:gd name="connsiteY3" fmla="*/ 10054 h 10054"/>
                <a:gd name="connsiteX0" fmla="*/ 0 w 10025"/>
                <a:gd name="connsiteY0" fmla="*/ 0 h 10054"/>
                <a:gd name="connsiteX1" fmla="*/ 2166 w 10025"/>
                <a:gd name="connsiteY1" fmla="*/ 4104 h 10054"/>
                <a:gd name="connsiteX2" fmla="*/ 6660 w 10025"/>
                <a:gd name="connsiteY2" fmla="*/ 8266 h 10054"/>
                <a:gd name="connsiteX3" fmla="*/ 10025 w 10025"/>
                <a:gd name="connsiteY3" fmla="*/ 10054 h 10054"/>
                <a:gd name="connsiteX0" fmla="*/ 0 w 10279"/>
                <a:gd name="connsiteY0" fmla="*/ 0 h 10000"/>
                <a:gd name="connsiteX1" fmla="*/ 2420 w 10279"/>
                <a:gd name="connsiteY1" fmla="*/ 4050 h 10000"/>
                <a:gd name="connsiteX2" fmla="*/ 6914 w 10279"/>
                <a:gd name="connsiteY2" fmla="*/ 8212 h 10000"/>
                <a:gd name="connsiteX3" fmla="*/ 10279 w 10279"/>
                <a:gd name="connsiteY3" fmla="*/ 10000 h 10000"/>
                <a:gd name="connsiteX0" fmla="*/ 0 w 10279"/>
                <a:gd name="connsiteY0" fmla="*/ 0 h 10000"/>
                <a:gd name="connsiteX1" fmla="*/ 2420 w 10279"/>
                <a:gd name="connsiteY1" fmla="*/ 4050 h 10000"/>
                <a:gd name="connsiteX2" fmla="*/ 6914 w 10279"/>
                <a:gd name="connsiteY2" fmla="*/ 8212 h 10000"/>
                <a:gd name="connsiteX3" fmla="*/ 10279 w 10279"/>
                <a:gd name="connsiteY3" fmla="*/ 10000 h 10000"/>
                <a:gd name="connsiteX0" fmla="*/ 0 w 10330"/>
                <a:gd name="connsiteY0" fmla="*/ 0 h 9892"/>
                <a:gd name="connsiteX1" fmla="*/ 2471 w 10330"/>
                <a:gd name="connsiteY1" fmla="*/ 3942 h 9892"/>
                <a:gd name="connsiteX2" fmla="*/ 6965 w 10330"/>
                <a:gd name="connsiteY2" fmla="*/ 8104 h 9892"/>
                <a:gd name="connsiteX3" fmla="*/ 10330 w 10330"/>
                <a:gd name="connsiteY3" fmla="*/ 9892 h 9892"/>
                <a:gd name="connsiteX0" fmla="*/ 0 w 10000"/>
                <a:gd name="connsiteY0" fmla="*/ 0 h 10109"/>
                <a:gd name="connsiteX1" fmla="*/ 2392 w 10000"/>
                <a:gd name="connsiteY1" fmla="*/ 4094 h 10109"/>
                <a:gd name="connsiteX2" fmla="*/ 6742 w 10000"/>
                <a:gd name="connsiteY2" fmla="*/ 8301 h 10109"/>
                <a:gd name="connsiteX3" fmla="*/ 10000 w 10000"/>
                <a:gd name="connsiteY3" fmla="*/ 10109 h 10109"/>
                <a:gd name="connsiteX0" fmla="*/ 0 w 9926"/>
                <a:gd name="connsiteY0" fmla="*/ 0 h 9946"/>
                <a:gd name="connsiteX1" fmla="*/ 2318 w 9926"/>
                <a:gd name="connsiteY1" fmla="*/ 3931 h 9946"/>
                <a:gd name="connsiteX2" fmla="*/ 6668 w 9926"/>
                <a:gd name="connsiteY2" fmla="*/ 8138 h 9946"/>
                <a:gd name="connsiteX3" fmla="*/ 9926 w 9926"/>
                <a:gd name="connsiteY3" fmla="*/ 9946 h 9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26" h="9946">
                  <a:moveTo>
                    <a:pt x="0" y="0"/>
                  </a:moveTo>
                  <a:cubicBezTo>
                    <a:pt x="272" y="1020"/>
                    <a:pt x="799" y="2528"/>
                    <a:pt x="2318" y="3931"/>
                  </a:cubicBezTo>
                  <a:lnTo>
                    <a:pt x="6668" y="8138"/>
                  </a:lnTo>
                  <a:cubicBezTo>
                    <a:pt x="7886" y="9250"/>
                    <a:pt x="8865" y="9682"/>
                    <a:pt x="9926" y="9946"/>
                  </a:cubicBezTo>
                </a:path>
              </a:pathLst>
            </a:custGeom>
            <a:ln w="38100" cmpd="sng">
              <a:solidFill>
                <a:srgbClr val="00B050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964642" y="3180268"/>
              <a:ext cx="4056555" cy="2082296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96 w 43788"/>
                <a:gd name="connsiteY5" fmla="*/ 1047875 h 7461106"/>
                <a:gd name="connsiteX6" fmla="*/ 36327 w 43788"/>
                <a:gd name="connsiteY6" fmla="*/ 1731542 h 7461106"/>
                <a:gd name="connsiteX7" fmla="*/ 36463 w 43788"/>
                <a:gd name="connsiteY7" fmla="*/ 3830219 h 7461106"/>
                <a:gd name="connsiteX8" fmla="*/ 38487 w 43788"/>
                <a:gd name="connsiteY8" fmla="*/ 6156785 h 7461106"/>
                <a:gd name="connsiteX9" fmla="*/ 41665 w 43788"/>
                <a:gd name="connsiteY9" fmla="*/ 7263533 h 7461106"/>
                <a:gd name="connsiteX10" fmla="*/ 43788 w 43788"/>
                <a:gd name="connsiteY10" fmla="*/ 7461106 h 7461106"/>
                <a:gd name="connsiteX0" fmla="*/ 0 w 43788"/>
                <a:gd name="connsiteY0" fmla="*/ 0 h 7503004"/>
                <a:gd name="connsiteX1" fmla="*/ 1672 w 43788"/>
                <a:gd name="connsiteY1" fmla="*/ 380620 h 7503004"/>
                <a:gd name="connsiteX2" fmla="*/ 6607 w 43788"/>
                <a:gd name="connsiteY2" fmla="*/ 890299 h 7503004"/>
                <a:gd name="connsiteX3" fmla="*/ 26977 w 43788"/>
                <a:gd name="connsiteY3" fmla="*/ 864161 h 7503004"/>
                <a:gd name="connsiteX4" fmla="*/ 29600 w 43788"/>
                <a:gd name="connsiteY4" fmla="*/ 1047236 h 7503004"/>
                <a:gd name="connsiteX5" fmla="*/ 34696 w 43788"/>
                <a:gd name="connsiteY5" fmla="*/ 1047875 h 7503004"/>
                <a:gd name="connsiteX6" fmla="*/ 36327 w 43788"/>
                <a:gd name="connsiteY6" fmla="*/ 1731542 h 7503004"/>
                <a:gd name="connsiteX7" fmla="*/ 36463 w 43788"/>
                <a:gd name="connsiteY7" fmla="*/ 3830219 h 7503004"/>
                <a:gd name="connsiteX8" fmla="*/ 38487 w 43788"/>
                <a:gd name="connsiteY8" fmla="*/ 6156785 h 7503004"/>
                <a:gd name="connsiteX9" fmla="*/ 40895 w 43788"/>
                <a:gd name="connsiteY9" fmla="*/ 7353476 h 7503004"/>
                <a:gd name="connsiteX10" fmla="*/ 43788 w 43788"/>
                <a:gd name="connsiteY10" fmla="*/ 7461106 h 750300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298"/>
                <a:gd name="connsiteX1" fmla="*/ 1672 w 43788"/>
                <a:gd name="connsiteY1" fmla="*/ 380620 h 7461298"/>
                <a:gd name="connsiteX2" fmla="*/ 6607 w 43788"/>
                <a:gd name="connsiteY2" fmla="*/ 890299 h 7461298"/>
                <a:gd name="connsiteX3" fmla="*/ 26977 w 43788"/>
                <a:gd name="connsiteY3" fmla="*/ 864161 h 7461298"/>
                <a:gd name="connsiteX4" fmla="*/ 29600 w 43788"/>
                <a:gd name="connsiteY4" fmla="*/ 1047236 h 7461298"/>
                <a:gd name="connsiteX5" fmla="*/ 34678 w 43788"/>
                <a:gd name="connsiteY5" fmla="*/ 568177 h 7461298"/>
                <a:gd name="connsiteX6" fmla="*/ 36510 w 43788"/>
                <a:gd name="connsiteY6" fmla="*/ 1349282 h 7461298"/>
                <a:gd name="connsiteX7" fmla="*/ 36866 w 43788"/>
                <a:gd name="connsiteY7" fmla="*/ 3402986 h 7461298"/>
                <a:gd name="connsiteX8" fmla="*/ 38604 w 43788"/>
                <a:gd name="connsiteY8" fmla="*/ 6043137 h 7461298"/>
                <a:gd name="connsiteX9" fmla="*/ 38652 w 43788"/>
                <a:gd name="connsiteY9" fmla="*/ 6344166 h 7461298"/>
                <a:gd name="connsiteX10" fmla="*/ 40895 w 43788"/>
                <a:gd name="connsiteY10" fmla="*/ 7353476 h 7461298"/>
                <a:gd name="connsiteX11" fmla="*/ 42016 w 43788"/>
                <a:gd name="connsiteY11" fmla="*/ 7362306 h 7461298"/>
                <a:gd name="connsiteX12" fmla="*/ 43788 w 43788"/>
                <a:gd name="connsiteY12" fmla="*/ 7461106 h 7461298"/>
                <a:gd name="connsiteX0" fmla="*/ 0 w 43788"/>
                <a:gd name="connsiteY0" fmla="*/ 0 h 7461241"/>
                <a:gd name="connsiteX1" fmla="*/ 1672 w 43788"/>
                <a:gd name="connsiteY1" fmla="*/ 380620 h 7461241"/>
                <a:gd name="connsiteX2" fmla="*/ 6607 w 43788"/>
                <a:gd name="connsiteY2" fmla="*/ 890299 h 7461241"/>
                <a:gd name="connsiteX3" fmla="*/ 26977 w 43788"/>
                <a:gd name="connsiteY3" fmla="*/ 864161 h 7461241"/>
                <a:gd name="connsiteX4" fmla="*/ 29600 w 43788"/>
                <a:gd name="connsiteY4" fmla="*/ 1047236 h 7461241"/>
                <a:gd name="connsiteX5" fmla="*/ 34678 w 43788"/>
                <a:gd name="connsiteY5" fmla="*/ 568177 h 7461241"/>
                <a:gd name="connsiteX6" fmla="*/ 36510 w 43788"/>
                <a:gd name="connsiteY6" fmla="*/ 1349282 h 7461241"/>
                <a:gd name="connsiteX7" fmla="*/ 36866 w 43788"/>
                <a:gd name="connsiteY7" fmla="*/ 3402986 h 7461241"/>
                <a:gd name="connsiteX8" fmla="*/ 38604 w 43788"/>
                <a:gd name="connsiteY8" fmla="*/ 6043137 h 7461241"/>
                <a:gd name="connsiteX9" fmla="*/ 38652 w 43788"/>
                <a:gd name="connsiteY9" fmla="*/ 6344166 h 7461241"/>
                <a:gd name="connsiteX10" fmla="*/ 40895 w 43788"/>
                <a:gd name="connsiteY10" fmla="*/ 7353476 h 7461241"/>
                <a:gd name="connsiteX11" fmla="*/ 42016 w 43788"/>
                <a:gd name="connsiteY11" fmla="*/ 7362306 h 7461241"/>
                <a:gd name="connsiteX12" fmla="*/ 43788 w 43788"/>
                <a:gd name="connsiteY12" fmla="*/ 7461106 h 7461241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78 w 43788"/>
                <a:gd name="connsiteY5" fmla="*/ 568177 h 7461106"/>
                <a:gd name="connsiteX6" fmla="*/ 36510 w 43788"/>
                <a:gd name="connsiteY6" fmla="*/ 1349282 h 7461106"/>
                <a:gd name="connsiteX7" fmla="*/ 36866 w 43788"/>
                <a:gd name="connsiteY7" fmla="*/ 3402986 h 7461106"/>
                <a:gd name="connsiteX8" fmla="*/ 38604 w 43788"/>
                <a:gd name="connsiteY8" fmla="*/ 6043137 h 7461106"/>
                <a:gd name="connsiteX9" fmla="*/ 38652 w 43788"/>
                <a:gd name="connsiteY9" fmla="*/ 6344166 h 7461106"/>
                <a:gd name="connsiteX10" fmla="*/ 40895 w 43788"/>
                <a:gd name="connsiteY10" fmla="*/ 7353476 h 7461106"/>
                <a:gd name="connsiteX11" fmla="*/ 42016 w 43788"/>
                <a:gd name="connsiteY11" fmla="*/ 7362306 h 7461106"/>
                <a:gd name="connsiteX12" fmla="*/ 43788 w 43788"/>
                <a:gd name="connsiteY12" fmla="*/ 7461106 h 7461106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668 w 43916"/>
                <a:gd name="connsiteY2" fmla="*/ 882801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5448 w 43916"/>
                <a:gd name="connsiteY1" fmla="*/ 1040204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589"/>
                <a:gd name="connsiteY0" fmla="*/ 1096411 h 6901062"/>
                <a:gd name="connsiteX1" fmla="*/ 3121 w 31589"/>
                <a:gd name="connsiteY1" fmla="*/ 472666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71 w 31754"/>
                <a:gd name="connsiteY9" fmla="*/ 5626719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108605 h 6913256"/>
                <a:gd name="connsiteX1" fmla="*/ 1799 w 31754"/>
                <a:gd name="connsiteY1" fmla="*/ 664747 h 6913256"/>
                <a:gd name="connsiteX2" fmla="*/ 5543 w 31754"/>
                <a:gd name="connsiteY2" fmla="*/ 319963 h 6913256"/>
                <a:gd name="connsiteX3" fmla="*/ 14815 w 31754"/>
                <a:gd name="connsiteY3" fmla="*/ 308817 h 6913256"/>
                <a:gd name="connsiteX4" fmla="*/ 22516 w 31754"/>
                <a:gd name="connsiteY4" fmla="*/ 12833 h 6913256"/>
                <a:gd name="connsiteX5" fmla="*/ 24348 w 31754"/>
                <a:gd name="connsiteY5" fmla="*/ 793938 h 6913256"/>
                <a:gd name="connsiteX6" fmla="*/ 24704 w 31754"/>
                <a:gd name="connsiteY6" fmla="*/ 2847642 h 6913256"/>
                <a:gd name="connsiteX7" fmla="*/ 26479 w 31754"/>
                <a:gd name="connsiteY7" fmla="*/ 5457811 h 6913256"/>
                <a:gd name="connsiteX8" fmla="*/ 26490 w 31754"/>
                <a:gd name="connsiteY8" fmla="*/ 5586448 h 6913256"/>
                <a:gd name="connsiteX9" fmla="*/ 29228 w 31754"/>
                <a:gd name="connsiteY9" fmla="*/ 6798132 h 6913256"/>
                <a:gd name="connsiteX10" fmla="*/ 29909 w 31754"/>
                <a:gd name="connsiteY10" fmla="*/ 6799469 h 6913256"/>
                <a:gd name="connsiteX11" fmla="*/ 31754 w 31754"/>
                <a:gd name="connsiteY11" fmla="*/ 6913256 h 6913256"/>
                <a:gd name="connsiteX0" fmla="*/ 0 w 31754"/>
                <a:gd name="connsiteY0" fmla="*/ 1109722 h 6914373"/>
                <a:gd name="connsiteX1" fmla="*/ 1799 w 31754"/>
                <a:gd name="connsiteY1" fmla="*/ 665864 h 6914373"/>
                <a:gd name="connsiteX2" fmla="*/ 5543 w 31754"/>
                <a:gd name="connsiteY2" fmla="*/ 321080 h 6914373"/>
                <a:gd name="connsiteX3" fmla="*/ 22516 w 31754"/>
                <a:gd name="connsiteY3" fmla="*/ 13950 h 6914373"/>
                <a:gd name="connsiteX4" fmla="*/ 24348 w 31754"/>
                <a:gd name="connsiteY4" fmla="*/ 795055 h 6914373"/>
                <a:gd name="connsiteX5" fmla="*/ 24704 w 31754"/>
                <a:gd name="connsiteY5" fmla="*/ 2848759 h 6914373"/>
                <a:gd name="connsiteX6" fmla="*/ 26479 w 31754"/>
                <a:gd name="connsiteY6" fmla="*/ 5458928 h 6914373"/>
                <a:gd name="connsiteX7" fmla="*/ 26490 w 31754"/>
                <a:gd name="connsiteY7" fmla="*/ 5587565 h 6914373"/>
                <a:gd name="connsiteX8" fmla="*/ 29228 w 31754"/>
                <a:gd name="connsiteY8" fmla="*/ 6799249 h 6914373"/>
                <a:gd name="connsiteX9" fmla="*/ 29909 w 31754"/>
                <a:gd name="connsiteY9" fmla="*/ 6800586 h 6914373"/>
                <a:gd name="connsiteX10" fmla="*/ 31754 w 31754"/>
                <a:gd name="connsiteY10" fmla="*/ 6914373 h 6914373"/>
                <a:gd name="connsiteX0" fmla="*/ 0 w 31754"/>
                <a:gd name="connsiteY0" fmla="*/ 856165 h 6660816"/>
                <a:gd name="connsiteX1" fmla="*/ 1799 w 31754"/>
                <a:gd name="connsiteY1" fmla="*/ 412307 h 6660816"/>
                <a:gd name="connsiteX2" fmla="*/ 5543 w 31754"/>
                <a:gd name="connsiteY2" fmla="*/ 67523 h 6660816"/>
                <a:gd name="connsiteX3" fmla="*/ 22461 w 31754"/>
                <a:gd name="connsiteY3" fmla="*/ 75193 h 6660816"/>
                <a:gd name="connsiteX4" fmla="*/ 24348 w 31754"/>
                <a:gd name="connsiteY4" fmla="*/ 541498 h 6660816"/>
                <a:gd name="connsiteX5" fmla="*/ 24704 w 31754"/>
                <a:gd name="connsiteY5" fmla="*/ 2595202 h 6660816"/>
                <a:gd name="connsiteX6" fmla="*/ 26479 w 31754"/>
                <a:gd name="connsiteY6" fmla="*/ 5205371 h 6660816"/>
                <a:gd name="connsiteX7" fmla="*/ 26490 w 31754"/>
                <a:gd name="connsiteY7" fmla="*/ 5334008 h 6660816"/>
                <a:gd name="connsiteX8" fmla="*/ 29228 w 31754"/>
                <a:gd name="connsiteY8" fmla="*/ 6545692 h 6660816"/>
                <a:gd name="connsiteX9" fmla="*/ 29909 w 31754"/>
                <a:gd name="connsiteY9" fmla="*/ 6547029 h 6660816"/>
                <a:gd name="connsiteX10" fmla="*/ 31754 w 31754"/>
                <a:gd name="connsiteY10" fmla="*/ 6660816 h 6660816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4348 w 31754"/>
                <a:gd name="connsiteY4" fmla="*/ 474066 h 6593384"/>
                <a:gd name="connsiteX5" fmla="*/ 24704 w 31754"/>
                <a:gd name="connsiteY5" fmla="*/ 2527770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3889 w 31754"/>
                <a:gd name="connsiteY4" fmla="*/ 489056 h 6593384"/>
                <a:gd name="connsiteX5" fmla="*/ 24704 w 31754"/>
                <a:gd name="connsiteY5" fmla="*/ 2527770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3889 w 31754"/>
                <a:gd name="connsiteY4" fmla="*/ 489056 h 6593384"/>
                <a:gd name="connsiteX5" fmla="*/ 24062 w 31754"/>
                <a:gd name="connsiteY5" fmla="*/ 2557751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29909"/>
                <a:gd name="connsiteY0" fmla="*/ 788733 h 6479597"/>
                <a:gd name="connsiteX1" fmla="*/ 1799 w 29909"/>
                <a:gd name="connsiteY1" fmla="*/ 344875 h 6479597"/>
                <a:gd name="connsiteX2" fmla="*/ 5543 w 29909"/>
                <a:gd name="connsiteY2" fmla="*/ 91 h 6479597"/>
                <a:gd name="connsiteX3" fmla="*/ 22461 w 29909"/>
                <a:gd name="connsiteY3" fmla="*/ 7761 h 6479597"/>
                <a:gd name="connsiteX4" fmla="*/ 23889 w 29909"/>
                <a:gd name="connsiteY4" fmla="*/ 489056 h 6479597"/>
                <a:gd name="connsiteX5" fmla="*/ 24062 w 29909"/>
                <a:gd name="connsiteY5" fmla="*/ 2557751 h 6479597"/>
                <a:gd name="connsiteX6" fmla="*/ 26479 w 29909"/>
                <a:gd name="connsiteY6" fmla="*/ 5137939 h 6479597"/>
                <a:gd name="connsiteX7" fmla="*/ 26490 w 29909"/>
                <a:gd name="connsiteY7" fmla="*/ 5266576 h 6479597"/>
                <a:gd name="connsiteX8" fmla="*/ 29228 w 29909"/>
                <a:gd name="connsiteY8" fmla="*/ 6478260 h 6479597"/>
                <a:gd name="connsiteX9" fmla="*/ 29909 w 29909"/>
                <a:gd name="connsiteY9" fmla="*/ 6479597 h 6479597"/>
                <a:gd name="connsiteX0" fmla="*/ 0 w 30441"/>
                <a:gd name="connsiteY0" fmla="*/ 788733 h 6487091"/>
                <a:gd name="connsiteX1" fmla="*/ 1799 w 30441"/>
                <a:gd name="connsiteY1" fmla="*/ 344875 h 6487091"/>
                <a:gd name="connsiteX2" fmla="*/ 5543 w 30441"/>
                <a:gd name="connsiteY2" fmla="*/ 91 h 6487091"/>
                <a:gd name="connsiteX3" fmla="*/ 22461 w 30441"/>
                <a:gd name="connsiteY3" fmla="*/ 7761 h 6487091"/>
                <a:gd name="connsiteX4" fmla="*/ 23889 w 30441"/>
                <a:gd name="connsiteY4" fmla="*/ 489056 h 6487091"/>
                <a:gd name="connsiteX5" fmla="*/ 24062 w 30441"/>
                <a:gd name="connsiteY5" fmla="*/ 2557751 h 6487091"/>
                <a:gd name="connsiteX6" fmla="*/ 26479 w 30441"/>
                <a:gd name="connsiteY6" fmla="*/ 5137939 h 6487091"/>
                <a:gd name="connsiteX7" fmla="*/ 26490 w 30441"/>
                <a:gd name="connsiteY7" fmla="*/ 5266576 h 6487091"/>
                <a:gd name="connsiteX8" fmla="*/ 29228 w 30441"/>
                <a:gd name="connsiteY8" fmla="*/ 6478260 h 6487091"/>
                <a:gd name="connsiteX9" fmla="*/ 30441 w 30441"/>
                <a:gd name="connsiteY9" fmla="*/ 6487091 h 6487091"/>
                <a:gd name="connsiteX0" fmla="*/ 0 w 30643"/>
                <a:gd name="connsiteY0" fmla="*/ 788733 h 6479597"/>
                <a:gd name="connsiteX1" fmla="*/ 1799 w 30643"/>
                <a:gd name="connsiteY1" fmla="*/ 344875 h 6479597"/>
                <a:gd name="connsiteX2" fmla="*/ 5543 w 30643"/>
                <a:gd name="connsiteY2" fmla="*/ 91 h 6479597"/>
                <a:gd name="connsiteX3" fmla="*/ 22461 w 30643"/>
                <a:gd name="connsiteY3" fmla="*/ 7761 h 6479597"/>
                <a:gd name="connsiteX4" fmla="*/ 23889 w 30643"/>
                <a:gd name="connsiteY4" fmla="*/ 489056 h 6479597"/>
                <a:gd name="connsiteX5" fmla="*/ 24062 w 30643"/>
                <a:gd name="connsiteY5" fmla="*/ 2557751 h 6479597"/>
                <a:gd name="connsiteX6" fmla="*/ 26479 w 30643"/>
                <a:gd name="connsiteY6" fmla="*/ 5137939 h 6479597"/>
                <a:gd name="connsiteX7" fmla="*/ 26490 w 30643"/>
                <a:gd name="connsiteY7" fmla="*/ 5266576 h 6479597"/>
                <a:gd name="connsiteX8" fmla="*/ 29228 w 30643"/>
                <a:gd name="connsiteY8" fmla="*/ 6478260 h 6479597"/>
                <a:gd name="connsiteX9" fmla="*/ 30643 w 30643"/>
                <a:gd name="connsiteY9" fmla="*/ 6479597 h 6479597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6479 w 30735"/>
                <a:gd name="connsiteY6" fmla="*/ 5137939 h 6487091"/>
                <a:gd name="connsiteX7" fmla="*/ 26490 w 30735"/>
                <a:gd name="connsiteY7" fmla="*/ 5266576 h 6487091"/>
                <a:gd name="connsiteX8" fmla="*/ 29228 w 30735"/>
                <a:gd name="connsiteY8" fmla="*/ 6478260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6479 w 30735"/>
                <a:gd name="connsiteY6" fmla="*/ 5137939 h 6487091"/>
                <a:gd name="connsiteX7" fmla="*/ 26490 w 30735"/>
                <a:gd name="connsiteY7" fmla="*/ 5266576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6490 w 30735"/>
                <a:gd name="connsiteY7" fmla="*/ 5266576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885 w 30735"/>
                <a:gd name="connsiteY7" fmla="*/ 4831848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885 w 30735"/>
                <a:gd name="connsiteY7" fmla="*/ 4831848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573 w 30735"/>
                <a:gd name="connsiteY7" fmla="*/ 4786878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500 w 30735"/>
                <a:gd name="connsiteY7" fmla="*/ 4704429 h 6487091"/>
                <a:gd name="connsiteX8" fmla="*/ 29265 w 30735"/>
                <a:gd name="connsiteY8" fmla="*/ 6103497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4700 w 30735"/>
                <a:gd name="connsiteY6" fmla="*/ 4373422 h 6487091"/>
                <a:gd name="connsiteX7" fmla="*/ 25500 w 30735"/>
                <a:gd name="connsiteY7" fmla="*/ 4704429 h 6487091"/>
                <a:gd name="connsiteX8" fmla="*/ 29228 w 30735"/>
                <a:gd name="connsiteY8" fmla="*/ 6051029 h 6487091"/>
                <a:gd name="connsiteX9" fmla="*/ 30735 w 30735"/>
                <a:gd name="connsiteY9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00 w 30735"/>
                <a:gd name="connsiteY6" fmla="*/ 4704429 h 6487091"/>
                <a:gd name="connsiteX7" fmla="*/ 29228 w 30735"/>
                <a:gd name="connsiteY7" fmla="*/ 6051029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610 w 30735"/>
                <a:gd name="connsiteY6" fmla="*/ 4771886 h 6487091"/>
                <a:gd name="connsiteX7" fmla="*/ 29228 w 30735"/>
                <a:gd name="connsiteY7" fmla="*/ 6051029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37 w 30735"/>
                <a:gd name="connsiteY6" fmla="*/ 4741905 h 6487091"/>
                <a:gd name="connsiteX7" fmla="*/ 29228 w 30735"/>
                <a:gd name="connsiteY7" fmla="*/ 6051029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37 w 30735"/>
                <a:gd name="connsiteY6" fmla="*/ 4741905 h 6487091"/>
                <a:gd name="connsiteX7" fmla="*/ 29026 w 30735"/>
                <a:gd name="connsiteY7" fmla="*/ 5991067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37 w 30735"/>
                <a:gd name="connsiteY6" fmla="*/ 4741905 h 6487091"/>
                <a:gd name="connsiteX7" fmla="*/ 29026 w 30735"/>
                <a:gd name="connsiteY7" fmla="*/ 5991067 h 6487091"/>
                <a:gd name="connsiteX8" fmla="*/ 30735 w 30735"/>
                <a:gd name="connsiteY8" fmla="*/ 6487091 h 6487091"/>
                <a:gd name="connsiteX0" fmla="*/ 0 w 30735"/>
                <a:gd name="connsiteY0" fmla="*/ 788733 h 6487091"/>
                <a:gd name="connsiteX1" fmla="*/ 1799 w 30735"/>
                <a:gd name="connsiteY1" fmla="*/ 344875 h 6487091"/>
                <a:gd name="connsiteX2" fmla="*/ 5543 w 30735"/>
                <a:gd name="connsiteY2" fmla="*/ 91 h 6487091"/>
                <a:gd name="connsiteX3" fmla="*/ 22461 w 30735"/>
                <a:gd name="connsiteY3" fmla="*/ 7761 h 6487091"/>
                <a:gd name="connsiteX4" fmla="*/ 23889 w 30735"/>
                <a:gd name="connsiteY4" fmla="*/ 489056 h 6487091"/>
                <a:gd name="connsiteX5" fmla="*/ 24062 w 30735"/>
                <a:gd name="connsiteY5" fmla="*/ 2557751 h 6487091"/>
                <a:gd name="connsiteX6" fmla="*/ 25537 w 30735"/>
                <a:gd name="connsiteY6" fmla="*/ 4741905 h 6487091"/>
                <a:gd name="connsiteX7" fmla="*/ 29026 w 30735"/>
                <a:gd name="connsiteY7" fmla="*/ 5991067 h 6487091"/>
                <a:gd name="connsiteX8" fmla="*/ 30735 w 30735"/>
                <a:gd name="connsiteY8" fmla="*/ 6487091 h 6487091"/>
                <a:gd name="connsiteX0" fmla="*/ 0 w 30900"/>
                <a:gd name="connsiteY0" fmla="*/ 788733 h 6509574"/>
                <a:gd name="connsiteX1" fmla="*/ 1799 w 30900"/>
                <a:gd name="connsiteY1" fmla="*/ 344875 h 6509574"/>
                <a:gd name="connsiteX2" fmla="*/ 5543 w 30900"/>
                <a:gd name="connsiteY2" fmla="*/ 91 h 6509574"/>
                <a:gd name="connsiteX3" fmla="*/ 22461 w 30900"/>
                <a:gd name="connsiteY3" fmla="*/ 7761 h 6509574"/>
                <a:gd name="connsiteX4" fmla="*/ 23889 w 30900"/>
                <a:gd name="connsiteY4" fmla="*/ 489056 h 6509574"/>
                <a:gd name="connsiteX5" fmla="*/ 24062 w 30900"/>
                <a:gd name="connsiteY5" fmla="*/ 2557751 h 6509574"/>
                <a:gd name="connsiteX6" fmla="*/ 25537 w 30900"/>
                <a:gd name="connsiteY6" fmla="*/ 4741905 h 6509574"/>
                <a:gd name="connsiteX7" fmla="*/ 29026 w 30900"/>
                <a:gd name="connsiteY7" fmla="*/ 5991067 h 6509574"/>
                <a:gd name="connsiteX8" fmla="*/ 30900 w 30900"/>
                <a:gd name="connsiteY8" fmla="*/ 6509574 h 6509574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4062 w 31249"/>
                <a:gd name="connsiteY5" fmla="*/ 255775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889 w 31249"/>
                <a:gd name="connsiteY4" fmla="*/ 489056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2461 w 31249"/>
                <a:gd name="connsiteY3" fmla="*/ 7761 h 6532061"/>
                <a:gd name="connsiteX4" fmla="*/ 2354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54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54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54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20 w 31249"/>
                <a:gd name="connsiteY4" fmla="*/ 481558 h 6532061"/>
                <a:gd name="connsiteX5" fmla="*/ 23750 w 31249"/>
                <a:gd name="connsiteY5" fmla="*/ 2565246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20 w 31249"/>
                <a:gd name="connsiteY4" fmla="*/ 481558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20 w 31249"/>
                <a:gd name="connsiteY4" fmla="*/ 481558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20 w 31249"/>
                <a:gd name="connsiteY4" fmla="*/ 608977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75 w 31249"/>
                <a:gd name="connsiteY4" fmla="*/ 593985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788733 h 6532061"/>
                <a:gd name="connsiteX1" fmla="*/ 1799 w 31249"/>
                <a:gd name="connsiteY1" fmla="*/ 344875 h 6532061"/>
                <a:gd name="connsiteX2" fmla="*/ 5543 w 31249"/>
                <a:gd name="connsiteY2" fmla="*/ 91 h 6532061"/>
                <a:gd name="connsiteX3" fmla="*/ 21837 w 31249"/>
                <a:gd name="connsiteY3" fmla="*/ 7762 h 6532061"/>
                <a:gd name="connsiteX4" fmla="*/ 23375 w 31249"/>
                <a:gd name="connsiteY4" fmla="*/ 631463 h 6532061"/>
                <a:gd name="connsiteX5" fmla="*/ 23695 w 31249"/>
                <a:gd name="connsiteY5" fmla="*/ 2175491 h 6532061"/>
                <a:gd name="connsiteX6" fmla="*/ 25537 w 31249"/>
                <a:gd name="connsiteY6" fmla="*/ 4741905 h 6532061"/>
                <a:gd name="connsiteX7" fmla="*/ 29026 w 31249"/>
                <a:gd name="connsiteY7" fmla="*/ 5991067 h 6532061"/>
                <a:gd name="connsiteX8" fmla="*/ 31249 w 31249"/>
                <a:gd name="connsiteY8" fmla="*/ 6532061 h 6532061"/>
                <a:gd name="connsiteX0" fmla="*/ 0 w 31249"/>
                <a:gd name="connsiteY0" fmla="*/ 810952 h 6554280"/>
                <a:gd name="connsiteX1" fmla="*/ 1799 w 31249"/>
                <a:gd name="connsiteY1" fmla="*/ 367094 h 6554280"/>
                <a:gd name="connsiteX2" fmla="*/ 5543 w 31249"/>
                <a:gd name="connsiteY2" fmla="*/ 22310 h 6554280"/>
                <a:gd name="connsiteX3" fmla="*/ 21617 w 31249"/>
                <a:gd name="connsiteY3" fmla="*/ 0 h 6554280"/>
                <a:gd name="connsiteX4" fmla="*/ 23375 w 31249"/>
                <a:gd name="connsiteY4" fmla="*/ 653682 h 6554280"/>
                <a:gd name="connsiteX5" fmla="*/ 23695 w 31249"/>
                <a:gd name="connsiteY5" fmla="*/ 2197710 h 6554280"/>
                <a:gd name="connsiteX6" fmla="*/ 25537 w 31249"/>
                <a:gd name="connsiteY6" fmla="*/ 4764124 h 6554280"/>
                <a:gd name="connsiteX7" fmla="*/ 29026 w 31249"/>
                <a:gd name="connsiteY7" fmla="*/ 6013286 h 6554280"/>
                <a:gd name="connsiteX8" fmla="*/ 31249 w 31249"/>
                <a:gd name="connsiteY8" fmla="*/ 6554280 h 6554280"/>
                <a:gd name="connsiteX0" fmla="*/ 0 w 31249"/>
                <a:gd name="connsiteY0" fmla="*/ 811198 h 6554526"/>
                <a:gd name="connsiteX1" fmla="*/ 1799 w 31249"/>
                <a:gd name="connsiteY1" fmla="*/ 367340 h 6554526"/>
                <a:gd name="connsiteX2" fmla="*/ 5616 w 31249"/>
                <a:gd name="connsiteY2" fmla="*/ 70 h 6554526"/>
                <a:gd name="connsiteX3" fmla="*/ 21617 w 31249"/>
                <a:gd name="connsiteY3" fmla="*/ 246 h 6554526"/>
                <a:gd name="connsiteX4" fmla="*/ 23375 w 31249"/>
                <a:gd name="connsiteY4" fmla="*/ 653928 h 6554526"/>
                <a:gd name="connsiteX5" fmla="*/ 23695 w 31249"/>
                <a:gd name="connsiteY5" fmla="*/ 2197956 h 6554526"/>
                <a:gd name="connsiteX6" fmla="*/ 25537 w 31249"/>
                <a:gd name="connsiteY6" fmla="*/ 4764370 h 6554526"/>
                <a:gd name="connsiteX7" fmla="*/ 29026 w 31249"/>
                <a:gd name="connsiteY7" fmla="*/ 6013532 h 6554526"/>
                <a:gd name="connsiteX8" fmla="*/ 31249 w 31249"/>
                <a:gd name="connsiteY8" fmla="*/ 6554526 h 6554526"/>
                <a:gd name="connsiteX0" fmla="*/ 0 w 31249"/>
                <a:gd name="connsiteY0" fmla="*/ 810952 h 6554280"/>
                <a:gd name="connsiteX1" fmla="*/ 1799 w 31249"/>
                <a:gd name="connsiteY1" fmla="*/ 367094 h 6554280"/>
                <a:gd name="connsiteX2" fmla="*/ 5579 w 31249"/>
                <a:gd name="connsiteY2" fmla="*/ 7318 h 6554280"/>
                <a:gd name="connsiteX3" fmla="*/ 21617 w 31249"/>
                <a:gd name="connsiteY3" fmla="*/ 0 h 6554280"/>
                <a:gd name="connsiteX4" fmla="*/ 23375 w 31249"/>
                <a:gd name="connsiteY4" fmla="*/ 653682 h 6554280"/>
                <a:gd name="connsiteX5" fmla="*/ 23695 w 31249"/>
                <a:gd name="connsiteY5" fmla="*/ 2197710 h 6554280"/>
                <a:gd name="connsiteX6" fmla="*/ 25537 w 31249"/>
                <a:gd name="connsiteY6" fmla="*/ 4764124 h 6554280"/>
                <a:gd name="connsiteX7" fmla="*/ 29026 w 31249"/>
                <a:gd name="connsiteY7" fmla="*/ 6013286 h 6554280"/>
                <a:gd name="connsiteX8" fmla="*/ 31249 w 31249"/>
                <a:gd name="connsiteY8" fmla="*/ 6554280 h 6554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49" h="6554280">
                  <a:moveTo>
                    <a:pt x="0" y="810952"/>
                  </a:moveTo>
                  <a:cubicBezTo>
                    <a:pt x="600" y="662999"/>
                    <a:pt x="1199" y="515047"/>
                    <a:pt x="1799" y="367094"/>
                  </a:cubicBezTo>
                  <a:cubicBezTo>
                    <a:pt x="2921" y="90899"/>
                    <a:pt x="3952" y="4289"/>
                    <a:pt x="5579" y="7318"/>
                  </a:cubicBezTo>
                  <a:lnTo>
                    <a:pt x="21617" y="0"/>
                  </a:lnTo>
                  <a:cubicBezTo>
                    <a:pt x="22629" y="3510"/>
                    <a:pt x="23316" y="285086"/>
                    <a:pt x="23375" y="653682"/>
                  </a:cubicBezTo>
                  <a:cubicBezTo>
                    <a:pt x="23518" y="1348245"/>
                    <a:pt x="23552" y="1503147"/>
                    <a:pt x="23695" y="2197710"/>
                  </a:cubicBezTo>
                  <a:cubicBezTo>
                    <a:pt x="23798" y="3215075"/>
                    <a:pt x="23813" y="4054492"/>
                    <a:pt x="25537" y="4764124"/>
                  </a:cubicBezTo>
                  <a:lnTo>
                    <a:pt x="29026" y="6013286"/>
                  </a:lnTo>
                  <a:cubicBezTo>
                    <a:pt x="29656" y="6241085"/>
                    <a:pt x="30417" y="6461394"/>
                    <a:pt x="31249" y="6554280"/>
                  </a:cubicBezTo>
                </a:path>
              </a:pathLst>
            </a:custGeom>
            <a:ln w="38100" cmpd="sng">
              <a:solidFill>
                <a:srgbClr val="002060"/>
              </a:solidFill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088155" y="1479358"/>
              <a:ext cx="357346" cy="5323190"/>
              <a:chOff x="6484712" y="1479358"/>
              <a:chExt cx="357346" cy="5323190"/>
            </a:xfrm>
          </p:grpSpPr>
          <p:sp>
            <p:nvSpPr>
              <p:cNvPr id="65" name="Rectangle 7"/>
              <p:cNvSpPr/>
              <p:nvPr/>
            </p:nvSpPr>
            <p:spPr>
              <a:xfrm>
                <a:off x="6699009" y="4596127"/>
                <a:ext cx="143049" cy="283368"/>
              </a:xfrm>
              <a:custGeom>
                <a:avLst/>
                <a:gdLst>
                  <a:gd name="connsiteX0" fmla="*/ 0 w 254969"/>
                  <a:gd name="connsiteY0" fmla="*/ 0 h 457200"/>
                  <a:gd name="connsiteX1" fmla="*/ 254969 w 254969"/>
                  <a:gd name="connsiteY1" fmla="*/ 0 h 457200"/>
                  <a:gd name="connsiteX2" fmla="*/ 254969 w 254969"/>
                  <a:gd name="connsiteY2" fmla="*/ 457200 h 457200"/>
                  <a:gd name="connsiteX3" fmla="*/ 0 w 254969"/>
                  <a:gd name="connsiteY3" fmla="*/ 457200 h 457200"/>
                  <a:gd name="connsiteX4" fmla="*/ 0 w 254969"/>
                  <a:gd name="connsiteY4" fmla="*/ 0 h 457200"/>
                  <a:gd name="connsiteX0" fmla="*/ 142875 w 254969"/>
                  <a:gd name="connsiteY0" fmla="*/ 0 h 476250"/>
                  <a:gd name="connsiteX1" fmla="*/ 254969 w 254969"/>
                  <a:gd name="connsiteY1" fmla="*/ 19050 h 476250"/>
                  <a:gd name="connsiteX2" fmla="*/ 254969 w 254969"/>
                  <a:gd name="connsiteY2" fmla="*/ 476250 h 476250"/>
                  <a:gd name="connsiteX3" fmla="*/ 0 w 254969"/>
                  <a:gd name="connsiteY3" fmla="*/ 476250 h 476250"/>
                  <a:gd name="connsiteX4" fmla="*/ 142875 w 254969"/>
                  <a:gd name="connsiteY4" fmla="*/ 0 h 476250"/>
                  <a:gd name="connsiteX0" fmla="*/ 119062 w 231156"/>
                  <a:gd name="connsiteY0" fmla="*/ 0 h 476250"/>
                  <a:gd name="connsiteX1" fmla="*/ 231156 w 231156"/>
                  <a:gd name="connsiteY1" fmla="*/ 19050 h 476250"/>
                  <a:gd name="connsiteX2" fmla="*/ 231156 w 231156"/>
                  <a:gd name="connsiteY2" fmla="*/ 476250 h 476250"/>
                  <a:gd name="connsiteX3" fmla="*/ 0 w 231156"/>
                  <a:gd name="connsiteY3" fmla="*/ 402431 h 476250"/>
                  <a:gd name="connsiteX4" fmla="*/ 119062 w 231156"/>
                  <a:gd name="connsiteY4" fmla="*/ 0 h 476250"/>
                  <a:gd name="connsiteX0" fmla="*/ 119062 w 231156"/>
                  <a:gd name="connsiteY0" fmla="*/ 0 h 723900"/>
                  <a:gd name="connsiteX1" fmla="*/ 231156 w 231156"/>
                  <a:gd name="connsiteY1" fmla="*/ 19050 h 723900"/>
                  <a:gd name="connsiteX2" fmla="*/ 23987 w 231156"/>
                  <a:gd name="connsiteY2" fmla="*/ 723900 h 723900"/>
                  <a:gd name="connsiteX3" fmla="*/ 0 w 231156"/>
                  <a:gd name="connsiteY3" fmla="*/ 402431 h 723900"/>
                  <a:gd name="connsiteX4" fmla="*/ 119062 w 231156"/>
                  <a:gd name="connsiteY4" fmla="*/ 0 h 723900"/>
                  <a:gd name="connsiteX0" fmla="*/ 119062 w 119062"/>
                  <a:gd name="connsiteY0" fmla="*/ 0 h 723900"/>
                  <a:gd name="connsiteX1" fmla="*/ 85900 w 119062"/>
                  <a:gd name="connsiteY1" fmla="*/ 502444 h 723900"/>
                  <a:gd name="connsiteX2" fmla="*/ 23987 w 119062"/>
                  <a:gd name="connsiteY2" fmla="*/ 723900 h 723900"/>
                  <a:gd name="connsiteX3" fmla="*/ 0 w 119062"/>
                  <a:gd name="connsiteY3" fmla="*/ 402431 h 723900"/>
                  <a:gd name="connsiteX4" fmla="*/ 119062 w 119062"/>
                  <a:gd name="connsiteY4" fmla="*/ 0 h 723900"/>
                  <a:gd name="connsiteX0" fmla="*/ 119062 w 126381"/>
                  <a:gd name="connsiteY0" fmla="*/ 0 h 723900"/>
                  <a:gd name="connsiteX1" fmla="*/ 126381 w 126381"/>
                  <a:gd name="connsiteY1" fmla="*/ 390525 h 723900"/>
                  <a:gd name="connsiteX2" fmla="*/ 23987 w 126381"/>
                  <a:gd name="connsiteY2" fmla="*/ 723900 h 723900"/>
                  <a:gd name="connsiteX3" fmla="*/ 0 w 126381"/>
                  <a:gd name="connsiteY3" fmla="*/ 402431 h 723900"/>
                  <a:gd name="connsiteX4" fmla="*/ 119062 w 126381"/>
                  <a:gd name="connsiteY4" fmla="*/ 0 h 723900"/>
                  <a:gd name="connsiteX0" fmla="*/ 135730 w 143049"/>
                  <a:gd name="connsiteY0" fmla="*/ 0 h 723900"/>
                  <a:gd name="connsiteX1" fmla="*/ 143049 w 143049"/>
                  <a:gd name="connsiteY1" fmla="*/ 390525 h 723900"/>
                  <a:gd name="connsiteX2" fmla="*/ 40655 w 143049"/>
                  <a:gd name="connsiteY2" fmla="*/ 723900 h 723900"/>
                  <a:gd name="connsiteX3" fmla="*/ 0 w 143049"/>
                  <a:gd name="connsiteY3" fmla="*/ 357188 h 723900"/>
                  <a:gd name="connsiteX4" fmla="*/ 135730 w 143049"/>
                  <a:gd name="connsiteY4" fmla="*/ 0 h 723900"/>
                  <a:gd name="connsiteX0" fmla="*/ 195088 w 202407"/>
                  <a:gd name="connsiteY0" fmla="*/ 0 h 571500"/>
                  <a:gd name="connsiteX1" fmla="*/ 202407 w 202407"/>
                  <a:gd name="connsiteY1" fmla="*/ 390525 h 571500"/>
                  <a:gd name="connsiteX2" fmla="*/ 0 w 202407"/>
                  <a:gd name="connsiteY2" fmla="*/ 571500 h 571500"/>
                  <a:gd name="connsiteX3" fmla="*/ 59358 w 202407"/>
                  <a:gd name="connsiteY3" fmla="*/ 357188 h 571500"/>
                  <a:gd name="connsiteX4" fmla="*/ 195088 w 202407"/>
                  <a:gd name="connsiteY4" fmla="*/ 0 h 571500"/>
                  <a:gd name="connsiteX0" fmla="*/ 195088 w 204788"/>
                  <a:gd name="connsiteY0" fmla="*/ 0 h 640556"/>
                  <a:gd name="connsiteX1" fmla="*/ 204788 w 204788"/>
                  <a:gd name="connsiteY1" fmla="*/ 640556 h 640556"/>
                  <a:gd name="connsiteX2" fmla="*/ 0 w 204788"/>
                  <a:gd name="connsiteY2" fmla="*/ 571500 h 640556"/>
                  <a:gd name="connsiteX3" fmla="*/ 59358 w 204788"/>
                  <a:gd name="connsiteY3" fmla="*/ 357188 h 640556"/>
                  <a:gd name="connsiteX4" fmla="*/ 195088 w 204788"/>
                  <a:gd name="connsiteY4" fmla="*/ 0 h 640556"/>
                  <a:gd name="connsiteX0" fmla="*/ 121270 w 204788"/>
                  <a:gd name="connsiteY0" fmla="*/ 150018 h 283368"/>
                  <a:gd name="connsiteX1" fmla="*/ 204788 w 204788"/>
                  <a:gd name="connsiteY1" fmla="*/ 283368 h 283368"/>
                  <a:gd name="connsiteX2" fmla="*/ 0 w 204788"/>
                  <a:gd name="connsiteY2" fmla="*/ 214312 h 283368"/>
                  <a:gd name="connsiteX3" fmla="*/ 59358 w 204788"/>
                  <a:gd name="connsiteY3" fmla="*/ 0 h 283368"/>
                  <a:gd name="connsiteX4" fmla="*/ 121270 w 204788"/>
                  <a:gd name="connsiteY4" fmla="*/ 150018 h 283368"/>
                  <a:gd name="connsiteX0" fmla="*/ 192707 w 204788"/>
                  <a:gd name="connsiteY0" fmla="*/ 114300 h 283368"/>
                  <a:gd name="connsiteX1" fmla="*/ 204788 w 204788"/>
                  <a:gd name="connsiteY1" fmla="*/ 283368 h 283368"/>
                  <a:gd name="connsiteX2" fmla="*/ 0 w 204788"/>
                  <a:gd name="connsiteY2" fmla="*/ 214312 h 283368"/>
                  <a:gd name="connsiteX3" fmla="*/ 59358 w 204788"/>
                  <a:gd name="connsiteY3" fmla="*/ 0 h 283368"/>
                  <a:gd name="connsiteX4" fmla="*/ 192707 w 204788"/>
                  <a:gd name="connsiteY4" fmla="*/ 114300 h 283368"/>
                  <a:gd name="connsiteX0" fmla="*/ 133349 w 145430"/>
                  <a:gd name="connsiteY0" fmla="*/ 114300 h 283368"/>
                  <a:gd name="connsiteX1" fmla="*/ 145430 w 145430"/>
                  <a:gd name="connsiteY1" fmla="*/ 283368 h 283368"/>
                  <a:gd name="connsiteX2" fmla="*/ 66848 w 145430"/>
                  <a:gd name="connsiteY2" fmla="*/ 138112 h 283368"/>
                  <a:gd name="connsiteX3" fmla="*/ 0 w 145430"/>
                  <a:gd name="connsiteY3" fmla="*/ 0 h 283368"/>
                  <a:gd name="connsiteX4" fmla="*/ 133349 w 145430"/>
                  <a:gd name="connsiteY4" fmla="*/ 114300 h 283368"/>
                  <a:gd name="connsiteX0" fmla="*/ 133349 w 145430"/>
                  <a:gd name="connsiteY0" fmla="*/ 114300 h 283368"/>
                  <a:gd name="connsiteX1" fmla="*/ 145430 w 145430"/>
                  <a:gd name="connsiteY1" fmla="*/ 283368 h 283368"/>
                  <a:gd name="connsiteX2" fmla="*/ 19223 w 145430"/>
                  <a:gd name="connsiteY2" fmla="*/ 176212 h 283368"/>
                  <a:gd name="connsiteX3" fmla="*/ 0 w 145430"/>
                  <a:gd name="connsiteY3" fmla="*/ 0 h 283368"/>
                  <a:gd name="connsiteX4" fmla="*/ 133349 w 145430"/>
                  <a:gd name="connsiteY4" fmla="*/ 114300 h 283368"/>
                  <a:gd name="connsiteX0" fmla="*/ 133349 w 138287"/>
                  <a:gd name="connsiteY0" fmla="*/ 114300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33349 w 138287"/>
                  <a:gd name="connsiteY4" fmla="*/ 114300 h 276224"/>
                  <a:gd name="connsiteX0" fmla="*/ 126205 w 138287"/>
                  <a:gd name="connsiteY0" fmla="*/ 107156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26205 w 138287"/>
                  <a:gd name="connsiteY4" fmla="*/ 107156 h 276224"/>
                  <a:gd name="connsiteX0" fmla="*/ 126205 w 138287"/>
                  <a:gd name="connsiteY0" fmla="*/ 107156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26205 w 138287"/>
                  <a:gd name="connsiteY4" fmla="*/ 107156 h 276224"/>
                  <a:gd name="connsiteX0" fmla="*/ 128586 w 138287"/>
                  <a:gd name="connsiteY0" fmla="*/ 119063 h 276224"/>
                  <a:gd name="connsiteX1" fmla="*/ 138287 w 138287"/>
                  <a:gd name="connsiteY1" fmla="*/ 276224 h 276224"/>
                  <a:gd name="connsiteX2" fmla="*/ 19223 w 138287"/>
                  <a:gd name="connsiteY2" fmla="*/ 176212 h 276224"/>
                  <a:gd name="connsiteX3" fmla="*/ 0 w 138287"/>
                  <a:gd name="connsiteY3" fmla="*/ 0 h 276224"/>
                  <a:gd name="connsiteX4" fmla="*/ 128586 w 138287"/>
                  <a:gd name="connsiteY4" fmla="*/ 119063 h 276224"/>
                  <a:gd name="connsiteX0" fmla="*/ 133348 w 143049"/>
                  <a:gd name="connsiteY0" fmla="*/ 126207 h 283368"/>
                  <a:gd name="connsiteX1" fmla="*/ 143049 w 143049"/>
                  <a:gd name="connsiteY1" fmla="*/ 283368 h 283368"/>
                  <a:gd name="connsiteX2" fmla="*/ 23985 w 143049"/>
                  <a:gd name="connsiteY2" fmla="*/ 183356 h 283368"/>
                  <a:gd name="connsiteX3" fmla="*/ 0 w 143049"/>
                  <a:gd name="connsiteY3" fmla="*/ 0 h 283368"/>
                  <a:gd name="connsiteX4" fmla="*/ 133348 w 143049"/>
                  <a:gd name="connsiteY4" fmla="*/ 126207 h 283368"/>
                  <a:gd name="connsiteX0" fmla="*/ 133348 w 143049"/>
                  <a:gd name="connsiteY0" fmla="*/ 126207 h 283368"/>
                  <a:gd name="connsiteX1" fmla="*/ 143049 w 143049"/>
                  <a:gd name="connsiteY1" fmla="*/ 283368 h 283368"/>
                  <a:gd name="connsiteX2" fmla="*/ 23985 w 143049"/>
                  <a:gd name="connsiteY2" fmla="*/ 183356 h 283368"/>
                  <a:gd name="connsiteX3" fmla="*/ 0 w 143049"/>
                  <a:gd name="connsiteY3" fmla="*/ 0 h 283368"/>
                  <a:gd name="connsiteX4" fmla="*/ 133348 w 143049"/>
                  <a:gd name="connsiteY4" fmla="*/ 126207 h 283368"/>
                  <a:gd name="connsiteX0" fmla="*/ 133348 w 143049"/>
                  <a:gd name="connsiteY0" fmla="*/ 126207 h 283368"/>
                  <a:gd name="connsiteX1" fmla="*/ 143049 w 143049"/>
                  <a:gd name="connsiteY1" fmla="*/ 283368 h 283368"/>
                  <a:gd name="connsiteX2" fmla="*/ 23985 w 143049"/>
                  <a:gd name="connsiteY2" fmla="*/ 183356 h 283368"/>
                  <a:gd name="connsiteX3" fmla="*/ 0 w 143049"/>
                  <a:gd name="connsiteY3" fmla="*/ 0 h 283368"/>
                  <a:gd name="connsiteX4" fmla="*/ 133348 w 143049"/>
                  <a:gd name="connsiteY4" fmla="*/ 126207 h 28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049" h="283368">
                    <a:moveTo>
                      <a:pt x="133348" y="126207"/>
                    </a:moveTo>
                    <a:cubicBezTo>
                      <a:pt x="137375" y="182563"/>
                      <a:pt x="141403" y="222249"/>
                      <a:pt x="143049" y="283368"/>
                    </a:cubicBezTo>
                    <a:lnTo>
                      <a:pt x="23985" y="183356"/>
                    </a:lnTo>
                    <a:cubicBezTo>
                      <a:pt x="23134" y="143668"/>
                      <a:pt x="17520" y="84932"/>
                      <a:pt x="0" y="0"/>
                    </a:cubicBezTo>
                    <a:lnTo>
                      <a:pt x="133348" y="126207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6484712" y="1479358"/>
                <a:ext cx="330082" cy="5323190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16215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16215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16215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583948"/>
                  <a:gd name="connsiteY0" fmla="*/ 0 h 6047756"/>
                  <a:gd name="connsiteX1" fmla="*/ 35210 w 583948"/>
                  <a:gd name="connsiteY1" fmla="*/ 2616215 h 6047756"/>
                  <a:gd name="connsiteX2" fmla="*/ 494902 w 583948"/>
                  <a:gd name="connsiteY2" fmla="*/ 3786382 h 6047756"/>
                  <a:gd name="connsiteX3" fmla="*/ 583948 w 583948"/>
                  <a:gd name="connsiteY3" fmla="*/ 6047756 h 6047756"/>
                  <a:gd name="connsiteX0" fmla="*/ 0 w 583948"/>
                  <a:gd name="connsiteY0" fmla="*/ 0 h 6047756"/>
                  <a:gd name="connsiteX1" fmla="*/ 35210 w 583948"/>
                  <a:gd name="connsiteY1" fmla="*/ 2616215 h 6047756"/>
                  <a:gd name="connsiteX2" fmla="*/ 524391 w 583948"/>
                  <a:gd name="connsiteY2" fmla="*/ 3791792 h 6047756"/>
                  <a:gd name="connsiteX3" fmla="*/ 583948 w 583948"/>
                  <a:gd name="connsiteY3" fmla="*/ 6047756 h 6047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948" h="6047756">
                    <a:moveTo>
                      <a:pt x="0" y="0"/>
                    </a:moveTo>
                    <a:lnTo>
                      <a:pt x="35210" y="2616215"/>
                    </a:lnTo>
                    <a:cubicBezTo>
                      <a:pt x="44285" y="3223499"/>
                      <a:pt x="502679" y="3206149"/>
                      <a:pt x="524391" y="3791792"/>
                    </a:cubicBezTo>
                    <a:cubicBezTo>
                      <a:pt x="524223" y="3891914"/>
                      <a:pt x="584116" y="5947634"/>
                      <a:pt x="583948" y="6047756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Freeform 19"/>
            <p:cNvSpPr/>
            <p:nvPr/>
          </p:nvSpPr>
          <p:spPr>
            <a:xfrm>
              <a:off x="7175362" y="3262164"/>
              <a:ext cx="911392" cy="2020067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96 w 43788"/>
                <a:gd name="connsiteY5" fmla="*/ 1047875 h 7461106"/>
                <a:gd name="connsiteX6" fmla="*/ 36327 w 43788"/>
                <a:gd name="connsiteY6" fmla="*/ 1731542 h 7461106"/>
                <a:gd name="connsiteX7" fmla="*/ 36463 w 43788"/>
                <a:gd name="connsiteY7" fmla="*/ 3830219 h 7461106"/>
                <a:gd name="connsiteX8" fmla="*/ 38487 w 43788"/>
                <a:gd name="connsiteY8" fmla="*/ 6156785 h 7461106"/>
                <a:gd name="connsiteX9" fmla="*/ 41665 w 43788"/>
                <a:gd name="connsiteY9" fmla="*/ 7263533 h 7461106"/>
                <a:gd name="connsiteX10" fmla="*/ 43788 w 43788"/>
                <a:gd name="connsiteY10" fmla="*/ 7461106 h 7461106"/>
                <a:gd name="connsiteX0" fmla="*/ 0 w 43788"/>
                <a:gd name="connsiteY0" fmla="*/ 0 h 7503004"/>
                <a:gd name="connsiteX1" fmla="*/ 1672 w 43788"/>
                <a:gd name="connsiteY1" fmla="*/ 380620 h 7503004"/>
                <a:gd name="connsiteX2" fmla="*/ 6607 w 43788"/>
                <a:gd name="connsiteY2" fmla="*/ 890299 h 7503004"/>
                <a:gd name="connsiteX3" fmla="*/ 26977 w 43788"/>
                <a:gd name="connsiteY3" fmla="*/ 864161 h 7503004"/>
                <a:gd name="connsiteX4" fmla="*/ 29600 w 43788"/>
                <a:gd name="connsiteY4" fmla="*/ 1047236 h 7503004"/>
                <a:gd name="connsiteX5" fmla="*/ 34696 w 43788"/>
                <a:gd name="connsiteY5" fmla="*/ 1047875 h 7503004"/>
                <a:gd name="connsiteX6" fmla="*/ 36327 w 43788"/>
                <a:gd name="connsiteY6" fmla="*/ 1731542 h 7503004"/>
                <a:gd name="connsiteX7" fmla="*/ 36463 w 43788"/>
                <a:gd name="connsiteY7" fmla="*/ 3830219 h 7503004"/>
                <a:gd name="connsiteX8" fmla="*/ 38487 w 43788"/>
                <a:gd name="connsiteY8" fmla="*/ 6156785 h 7503004"/>
                <a:gd name="connsiteX9" fmla="*/ 40895 w 43788"/>
                <a:gd name="connsiteY9" fmla="*/ 7353476 h 7503004"/>
                <a:gd name="connsiteX10" fmla="*/ 43788 w 43788"/>
                <a:gd name="connsiteY10" fmla="*/ 7461106 h 750300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298"/>
                <a:gd name="connsiteX1" fmla="*/ 1672 w 43788"/>
                <a:gd name="connsiteY1" fmla="*/ 380620 h 7461298"/>
                <a:gd name="connsiteX2" fmla="*/ 6607 w 43788"/>
                <a:gd name="connsiteY2" fmla="*/ 890299 h 7461298"/>
                <a:gd name="connsiteX3" fmla="*/ 26977 w 43788"/>
                <a:gd name="connsiteY3" fmla="*/ 864161 h 7461298"/>
                <a:gd name="connsiteX4" fmla="*/ 29600 w 43788"/>
                <a:gd name="connsiteY4" fmla="*/ 1047236 h 7461298"/>
                <a:gd name="connsiteX5" fmla="*/ 34678 w 43788"/>
                <a:gd name="connsiteY5" fmla="*/ 568177 h 7461298"/>
                <a:gd name="connsiteX6" fmla="*/ 36510 w 43788"/>
                <a:gd name="connsiteY6" fmla="*/ 1349282 h 7461298"/>
                <a:gd name="connsiteX7" fmla="*/ 36866 w 43788"/>
                <a:gd name="connsiteY7" fmla="*/ 3402986 h 7461298"/>
                <a:gd name="connsiteX8" fmla="*/ 38604 w 43788"/>
                <a:gd name="connsiteY8" fmla="*/ 6043137 h 7461298"/>
                <a:gd name="connsiteX9" fmla="*/ 38652 w 43788"/>
                <a:gd name="connsiteY9" fmla="*/ 6344166 h 7461298"/>
                <a:gd name="connsiteX10" fmla="*/ 40895 w 43788"/>
                <a:gd name="connsiteY10" fmla="*/ 7353476 h 7461298"/>
                <a:gd name="connsiteX11" fmla="*/ 42016 w 43788"/>
                <a:gd name="connsiteY11" fmla="*/ 7362306 h 7461298"/>
                <a:gd name="connsiteX12" fmla="*/ 43788 w 43788"/>
                <a:gd name="connsiteY12" fmla="*/ 7461106 h 7461298"/>
                <a:gd name="connsiteX0" fmla="*/ 0 w 43788"/>
                <a:gd name="connsiteY0" fmla="*/ 0 h 7461241"/>
                <a:gd name="connsiteX1" fmla="*/ 1672 w 43788"/>
                <a:gd name="connsiteY1" fmla="*/ 380620 h 7461241"/>
                <a:gd name="connsiteX2" fmla="*/ 6607 w 43788"/>
                <a:gd name="connsiteY2" fmla="*/ 890299 h 7461241"/>
                <a:gd name="connsiteX3" fmla="*/ 26977 w 43788"/>
                <a:gd name="connsiteY3" fmla="*/ 864161 h 7461241"/>
                <a:gd name="connsiteX4" fmla="*/ 29600 w 43788"/>
                <a:gd name="connsiteY4" fmla="*/ 1047236 h 7461241"/>
                <a:gd name="connsiteX5" fmla="*/ 34678 w 43788"/>
                <a:gd name="connsiteY5" fmla="*/ 568177 h 7461241"/>
                <a:gd name="connsiteX6" fmla="*/ 36510 w 43788"/>
                <a:gd name="connsiteY6" fmla="*/ 1349282 h 7461241"/>
                <a:gd name="connsiteX7" fmla="*/ 36866 w 43788"/>
                <a:gd name="connsiteY7" fmla="*/ 3402986 h 7461241"/>
                <a:gd name="connsiteX8" fmla="*/ 38604 w 43788"/>
                <a:gd name="connsiteY8" fmla="*/ 6043137 h 7461241"/>
                <a:gd name="connsiteX9" fmla="*/ 38652 w 43788"/>
                <a:gd name="connsiteY9" fmla="*/ 6344166 h 7461241"/>
                <a:gd name="connsiteX10" fmla="*/ 40895 w 43788"/>
                <a:gd name="connsiteY10" fmla="*/ 7353476 h 7461241"/>
                <a:gd name="connsiteX11" fmla="*/ 42016 w 43788"/>
                <a:gd name="connsiteY11" fmla="*/ 7362306 h 7461241"/>
                <a:gd name="connsiteX12" fmla="*/ 43788 w 43788"/>
                <a:gd name="connsiteY12" fmla="*/ 7461106 h 7461241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78 w 43788"/>
                <a:gd name="connsiteY5" fmla="*/ 568177 h 7461106"/>
                <a:gd name="connsiteX6" fmla="*/ 36510 w 43788"/>
                <a:gd name="connsiteY6" fmla="*/ 1349282 h 7461106"/>
                <a:gd name="connsiteX7" fmla="*/ 36866 w 43788"/>
                <a:gd name="connsiteY7" fmla="*/ 3402986 h 7461106"/>
                <a:gd name="connsiteX8" fmla="*/ 38604 w 43788"/>
                <a:gd name="connsiteY8" fmla="*/ 6043137 h 7461106"/>
                <a:gd name="connsiteX9" fmla="*/ 38652 w 43788"/>
                <a:gd name="connsiteY9" fmla="*/ 6344166 h 7461106"/>
                <a:gd name="connsiteX10" fmla="*/ 40895 w 43788"/>
                <a:gd name="connsiteY10" fmla="*/ 7353476 h 7461106"/>
                <a:gd name="connsiteX11" fmla="*/ 42016 w 43788"/>
                <a:gd name="connsiteY11" fmla="*/ 7362306 h 7461106"/>
                <a:gd name="connsiteX12" fmla="*/ 43788 w 43788"/>
                <a:gd name="connsiteY12" fmla="*/ 7461106 h 7461106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668 w 43916"/>
                <a:gd name="connsiteY2" fmla="*/ 882801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5448 w 43916"/>
                <a:gd name="connsiteY1" fmla="*/ 1040204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589"/>
                <a:gd name="connsiteY0" fmla="*/ 1096411 h 6901062"/>
                <a:gd name="connsiteX1" fmla="*/ 3121 w 31589"/>
                <a:gd name="connsiteY1" fmla="*/ 472666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038 w 31589"/>
                <a:gd name="connsiteY1" fmla="*/ 555115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2203 w 31754"/>
                <a:gd name="connsiteY1" fmla="*/ 555115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784122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71 w 31754"/>
                <a:gd name="connsiteY9" fmla="*/ 5626719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42 w 31754"/>
                <a:gd name="connsiteY8" fmla="*/ 5475599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53 w 31754"/>
                <a:gd name="connsiteY9" fmla="*/ 561922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649205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8953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096411 h 6901062"/>
                <a:gd name="connsiteX1" fmla="*/ 1799 w 31754"/>
                <a:gd name="connsiteY1" fmla="*/ 652553 h 6901062"/>
                <a:gd name="connsiteX2" fmla="*/ 5543 w 31754"/>
                <a:gd name="connsiteY2" fmla="*/ 307769 h 6901062"/>
                <a:gd name="connsiteX3" fmla="*/ 14815 w 31754"/>
                <a:gd name="connsiteY3" fmla="*/ 296623 h 6901062"/>
                <a:gd name="connsiteX4" fmla="*/ 17292 w 31754"/>
                <a:gd name="connsiteY4" fmla="*/ 0 h 6901062"/>
                <a:gd name="connsiteX5" fmla="*/ 22516 w 31754"/>
                <a:gd name="connsiteY5" fmla="*/ 639 h 6901062"/>
                <a:gd name="connsiteX6" fmla="*/ 24348 w 31754"/>
                <a:gd name="connsiteY6" fmla="*/ 781744 h 6901062"/>
                <a:gd name="connsiteX7" fmla="*/ 24704 w 31754"/>
                <a:gd name="connsiteY7" fmla="*/ 2835448 h 6901062"/>
                <a:gd name="connsiteX8" fmla="*/ 26479 w 31754"/>
                <a:gd name="connsiteY8" fmla="*/ 5445617 h 6901062"/>
                <a:gd name="connsiteX9" fmla="*/ 26490 w 31754"/>
                <a:gd name="connsiteY9" fmla="*/ 5574254 h 6901062"/>
                <a:gd name="connsiteX10" fmla="*/ 29228 w 31754"/>
                <a:gd name="connsiteY10" fmla="*/ 6785938 h 6901062"/>
                <a:gd name="connsiteX11" fmla="*/ 29909 w 31754"/>
                <a:gd name="connsiteY11" fmla="*/ 6787275 h 6901062"/>
                <a:gd name="connsiteX12" fmla="*/ 31754 w 31754"/>
                <a:gd name="connsiteY12" fmla="*/ 6901062 h 6901062"/>
                <a:gd name="connsiteX0" fmla="*/ 0 w 31754"/>
                <a:gd name="connsiteY0" fmla="*/ 1108605 h 6913256"/>
                <a:gd name="connsiteX1" fmla="*/ 1799 w 31754"/>
                <a:gd name="connsiteY1" fmla="*/ 664747 h 6913256"/>
                <a:gd name="connsiteX2" fmla="*/ 5543 w 31754"/>
                <a:gd name="connsiteY2" fmla="*/ 319963 h 6913256"/>
                <a:gd name="connsiteX3" fmla="*/ 14815 w 31754"/>
                <a:gd name="connsiteY3" fmla="*/ 308817 h 6913256"/>
                <a:gd name="connsiteX4" fmla="*/ 22516 w 31754"/>
                <a:gd name="connsiteY4" fmla="*/ 12833 h 6913256"/>
                <a:gd name="connsiteX5" fmla="*/ 24348 w 31754"/>
                <a:gd name="connsiteY5" fmla="*/ 793938 h 6913256"/>
                <a:gd name="connsiteX6" fmla="*/ 24704 w 31754"/>
                <a:gd name="connsiteY6" fmla="*/ 2847642 h 6913256"/>
                <a:gd name="connsiteX7" fmla="*/ 26479 w 31754"/>
                <a:gd name="connsiteY7" fmla="*/ 5457811 h 6913256"/>
                <a:gd name="connsiteX8" fmla="*/ 26490 w 31754"/>
                <a:gd name="connsiteY8" fmla="*/ 5586448 h 6913256"/>
                <a:gd name="connsiteX9" fmla="*/ 29228 w 31754"/>
                <a:gd name="connsiteY9" fmla="*/ 6798132 h 6913256"/>
                <a:gd name="connsiteX10" fmla="*/ 29909 w 31754"/>
                <a:gd name="connsiteY10" fmla="*/ 6799469 h 6913256"/>
                <a:gd name="connsiteX11" fmla="*/ 31754 w 31754"/>
                <a:gd name="connsiteY11" fmla="*/ 6913256 h 6913256"/>
                <a:gd name="connsiteX0" fmla="*/ 0 w 31754"/>
                <a:gd name="connsiteY0" fmla="*/ 1109722 h 6914373"/>
                <a:gd name="connsiteX1" fmla="*/ 1799 w 31754"/>
                <a:gd name="connsiteY1" fmla="*/ 665864 h 6914373"/>
                <a:gd name="connsiteX2" fmla="*/ 5543 w 31754"/>
                <a:gd name="connsiteY2" fmla="*/ 321080 h 6914373"/>
                <a:gd name="connsiteX3" fmla="*/ 22516 w 31754"/>
                <a:gd name="connsiteY3" fmla="*/ 13950 h 6914373"/>
                <a:gd name="connsiteX4" fmla="*/ 24348 w 31754"/>
                <a:gd name="connsiteY4" fmla="*/ 795055 h 6914373"/>
                <a:gd name="connsiteX5" fmla="*/ 24704 w 31754"/>
                <a:gd name="connsiteY5" fmla="*/ 2848759 h 6914373"/>
                <a:gd name="connsiteX6" fmla="*/ 26479 w 31754"/>
                <a:gd name="connsiteY6" fmla="*/ 5458928 h 6914373"/>
                <a:gd name="connsiteX7" fmla="*/ 26490 w 31754"/>
                <a:gd name="connsiteY7" fmla="*/ 5587565 h 6914373"/>
                <a:gd name="connsiteX8" fmla="*/ 29228 w 31754"/>
                <a:gd name="connsiteY8" fmla="*/ 6799249 h 6914373"/>
                <a:gd name="connsiteX9" fmla="*/ 29909 w 31754"/>
                <a:gd name="connsiteY9" fmla="*/ 6800586 h 6914373"/>
                <a:gd name="connsiteX10" fmla="*/ 31754 w 31754"/>
                <a:gd name="connsiteY10" fmla="*/ 6914373 h 6914373"/>
                <a:gd name="connsiteX0" fmla="*/ 0 w 31754"/>
                <a:gd name="connsiteY0" fmla="*/ 856165 h 6660816"/>
                <a:gd name="connsiteX1" fmla="*/ 1799 w 31754"/>
                <a:gd name="connsiteY1" fmla="*/ 412307 h 6660816"/>
                <a:gd name="connsiteX2" fmla="*/ 5543 w 31754"/>
                <a:gd name="connsiteY2" fmla="*/ 67523 h 6660816"/>
                <a:gd name="connsiteX3" fmla="*/ 22461 w 31754"/>
                <a:gd name="connsiteY3" fmla="*/ 75193 h 6660816"/>
                <a:gd name="connsiteX4" fmla="*/ 24348 w 31754"/>
                <a:gd name="connsiteY4" fmla="*/ 541498 h 6660816"/>
                <a:gd name="connsiteX5" fmla="*/ 24704 w 31754"/>
                <a:gd name="connsiteY5" fmla="*/ 2595202 h 6660816"/>
                <a:gd name="connsiteX6" fmla="*/ 26479 w 31754"/>
                <a:gd name="connsiteY6" fmla="*/ 5205371 h 6660816"/>
                <a:gd name="connsiteX7" fmla="*/ 26490 w 31754"/>
                <a:gd name="connsiteY7" fmla="*/ 5334008 h 6660816"/>
                <a:gd name="connsiteX8" fmla="*/ 29228 w 31754"/>
                <a:gd name="connsiteY8" fmla="*/ 6545692 h 6660816"/>
                <a:gd name="connsiteX9" fmla="*/ 29909 w 31754"/>
                <a:gd name="connsiteY9" fmla="*/ 6547029 h 6660816"/>
                <a:gd name="connsiteX10" fmla="*/ 31754 w 31754"/>
                <a:gd name="connsiteY10" fmla="*/ 6660816 h 6660816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4348 w 31754"/>
                <a:gd name="connsiteY4" fmla="*/ 474066 h 6593384"/>
                <a:gd name="connsiteX5" fmla="*/ 24704 w 31754"/>
                <a:gd name="connsiteY5" fmla="*/ 2527770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3889 w 31754"/>
                <a:gd name="connsiteY4" fmla="*/ 489056 h 6593384"/>
                <a:gd name="connsiteX5" fmla="*/ 24704 w 31754"/>
                <a:gd name="connsiteY5" fmla="*/ 2527770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31754"/>
                <a:gd name="connsiteY0" fmla="*/ 788733 h 6593384"/>
                <a:gd name="connsiteX1" fmla="*/ 1799 w 31754"/>
                <a:gd name="connsiteY1" fmla="*/ 344875 h 6593384"/>
                <a:gd name="connsiteX2" fmla="*/ 5543 w 31754"/>
                <a:gd name="connsiteY2" fmla="*/ 91 h 6593384"/>
                <a:gd name="connsiteX3" fmla="*/ 22461 w 31754"/>
                <a:gd name="connsiteY3" fmla="*/ 7761 h 6593384"/>
                <a:gd name="connsiteX4" fmla="*/ 23889 w 31754"/>
                <a:gd name="connsiteY4" fmla="*/ 489056 h 6593384"/>
                <a:gd name="connsiteX5" fmla="*/ 24062 w 31754"/>
                <a:gd name="connsiteY5" fmla="*/ 2557751 h 6593384"/>
                <a:gd name="connsiteX6" fmla="*/ 26479 w 31754"/>
                <a:gd name="connsiteY6" fmla="*/ 5137939 h 6593384"/>
                <a:gd name="connsiteX7" fmla="*/ 26490 w 31754"/>
                <a:gd name="connsiteY7" fmla="*/ 5266576 h 6593384"/>
                <a:gd name="connsiteX8" fmla="*/ 29228 w 31754"/>
                <a:gd name="connsiteY8" fmla="*/ 6478260 h 6593384"/>
                <a:gd name="connsiteX9" fmla="*/ 29909 w 31754"/>
                <a:gd name="connsiteY9" fmla="*/ 6479597 h 6593384"/>
                <a:gd name="connsiteX10" fmla="*/ 31754 w 31754"/>
                <a:gd name="connsiteY10" fmla="*/ 6593384 h 6593384"/>
                <a:gd name="connsiteX0" fmla="*/ 0 w 29955"/>
                <a:gd name="connsiteY0" fmla="*/ 344875 h 6593384"/>
                <a:gd name="connsiteX1" fmla="*/ 3744 w 29955"/>
                <a:gd name="connsiteY1" fmla="*/ 91 h 6593384"/>
                <a:gd name="connsiteX2" fmla="*/ 20662 w 29955"/>
                <a:gd name="connsiteY2" fmla="*/ 7761 h 6593384"/>
                <a:gd name="connsiteX3" fmla="*/ 22090 w 29955"/>
                <a:gd name="connsiteY3" fmla="*/ 489056 h 6593384"/>
                <a:gd name="connsiteX4" fmla="*/ 22263 w 29955"/>
                <a:gd name="connsiteY4" fmla="*/ 2557751 h 6593384"/>
                <a:gd name="connsiteX5" fmla="*/ 24680 w 29955"/>
                <a:gd name="connsiteY5" fmla="*/ 5137939 h 6593384"/>
                <a:gd name="connsiteX6" fmla="*/ 24691 w 29955"/>
                <a:gd name="connsiteY6" fmla="*/ 5266576 h 6593384"/>
                <a:gd name="connsiteX7" fmla="*/ 27429 w 29955"/>
                <a:gd name="connsiteY7" fmla="*/ 6478260 h 6593384"/>
                <a:gd name="connsiteX8" fmla="*/ 28110 w 29955"/>
                <a:gd name="connsiteY8" fmla="*/ 6479597 h 6593384"/>
                <a:gd name="connsiteX9" fmla="*/ 29955 w 29955"/>
                <a:gd name="connsiteY9" fmla="*/ 6593384 h 6593384"/>
                <a:gd name="connsiteX0" fmla="*/ 0 w 26211"/>
                <a:gd name="connsiteY0" fmla="*/ 0 h 6593293"/>
                <a:gd name="connsiteX1" fmla="*/ 16918 w 26211"/>
                <a:gd name="connsiteY1" fmla="*/ 7670 h 6593293"/>
                <a:gd name="connsiteX2" fmla="*/ 18346 w 26211"/>
                <a:gd name="connsiteY2" fmla="*/ 488965 h 6593293"/>
                <a:gd name="connsiteX3" fmla="*/ 18519 w 26211"/>
                <a:gd name="connsiteY3" fmla="*/ 2557660 h 6593293"/>
                <a:gd name="connsiteX4" fmla="*/ 20936 w 26211"/>
                <a:gd name="connsiteY4" fmla="*/ 5137848 h 6593293"/>
                <a:gd name="connsiteX5" fmla="*/ 20947 w 26211"/>
                <a:gd name="connsiteY5" fmla="*/ 5266485 h 6593293"/>
                <a:gd name="connsiteX6" fmla="*/ 23685 w 26211"/>
                <a:gd name="connsiteY6" fmla="*/ 6478169 h 6593293"/>
                <a:gd name="connsiteX7" fmla="*/ 24366 w 26211"/>
                <a:gd name="connsiteY7" fmla="*/ 6479506 h 6593293"/>
                <a:gd name="connsiteX8" fmla="*/ 26211 w 26211"/>
                <a:gd name="connsiteY8" fmla="*/ 6593293 h 6593293"/>
                <a:gd name="connsiteX0" fmla="*/ 0 w 9293"/>
                <a:gd name="connsiteY0" fmla="*/ -1 h 6585622"/>
                <a:gd name="connsiteX1" fmla="*/ 1428 w 9293"/>
                <a:gd name="connsiteY1" fmla="*/ 481294 h 6585622"/>
                <a:gd name="connsiteX2" fmla="*/ 1601 w 9293"/>
                <a:gd name="connsiteY2" fmla="*/ 2549989 h 6585622"/>
                <a:gd name="connsiteX3" fmla="*/ 4018 w 9293"/>
                <a:gd name="connsiteY3" fmla="*/ 5130177 h 6585622"/>
                <a:gd name="connsiteX4" fmla="*/ 4029 w 9293"/>
                <a:gd name="connsiteY4" fmla="*/ 5258814 h 6585622"/>
                <a:gd name="connsiteX5" fmla="*/ 6767 w 9293"/>
                <a:gd name="connsiteY5" fmla="*/ 6470498 h 6585622"/>
                <a:gd name="connsiteX6" fmla="*/ 7448 w 9293"/>
                <a:gd name="connsiteY6" fmla="*/ 6471835 h 6585622"/>
                <a:gd name="connsiteX7" fmla="*/ 9293 w 9293"/>
                <a:gd name="connsiteY7" fmla="*/ 6585622 h 6585622"/>
                <a:gd name="connsiteX0" fmla="*/ 0 w 8463"/>
                <a:gd name="connsiteY0" fmla="*/ 0 h 9269"/>
                <a:gd name="connsiteX1" fmla="*/ 186 w 8463"/>
                <a:gd name="connsiteY1" fmla="*/ 3141 h 9269"/>
                <a:gd name="connsiteX2" fmla="*/ 2787 w 8463"/>
                <a:gd name="connsiteY2" fmla="*/ 7059 h 9269"/>
                <a:gd name="connsiteX3" fmla="*/ 2799 w 8463"/>
                <a:gd name="connsiteY3" fmla="*/ 7254 h 9269"/>
                <a:gd name="connsiteX4" fmla="*/ 5745 w 8463"/>
                <a:gd name="connsiteY4" fmla="*/ 9094 h 9269"/>
                <a:gd name="connsiteX5" fmla="*/ 6478 w 8463"/>
                <a:gd name="connsiteY5" fmla="*/ 9096 h 9269"/>
                <a:gd name="connsiteX6" fmla="*/ 8463 w 8463"/>
                <a:gd name="connsiteY6" fmla="*/ 9269 h 9269"/>
                <a:gd name="connsiteX0" fmla="*/ 412 w 9806"/>
                <a:gd name="connsiteY0" fmla="*/ 0 h 9828"/>
                <a:gd name="connsiteX1" fmla="*/ 26 w 9806"/>
                <a:gd name="connsiteY1" fmla="*/ 3217 h 9828"/>
                <a:gd name="connsiteX2" fmla="*/ 3099 w 9806"/>
                <a:gd name="connsiteY2" fmla="*/ 7444 h 9828"/>
                <a:gd name="connsiteX3" fmla="*/ 3113 w 9806"/>
                <a:gd name="connsiteY3" fmla="*/ 7654 h 9828"/>
                <a:gd name="connsiteX4" fmla="*/ 6594 w 9806"/>
                <a:gd name="connsiteY4" fmla="*/ 9639 h 9828"/>
                <a:gd name="connsiteX5" fmla="*/ 7460 w 9806"/>
                <a:gd name="connsiteY5" fmla="*/ 9641 h 9828"/>
                <a:gd name="connsiteX6" fmla="*/ 9806 w 9806"/>
                <a:gd name="connsiteY6" fmla="*/ 9828 h 9828"/>
                <a:gd name="connsiteX0" fmla="*/ 0 w 9580"/>
                <a:gd name="connsiteY0" fmla="*/ 0 h 10000"/>
                <a:gd name="connsiteX1" fmla="*/ 225 w 9580"/>
                <a:gd name="connsiteY1" fmla="*/ 3261 h 10000"/>
                <a:gd name="connsiteX2" fmla="*/ 2740 w 9580"/>
                <a:gd name="connsiteY2" fmla="*/ 7574 h 10000"/>
                <a:gd name="connsiteX3" fmla="*/ 2755 w 9580"/>
                <a:gd name="connsiteY3" fmla="*/ 7788 h 10000"/>
                <a:gd name="connsiteX4" fmla="*/ 6304 w 9580"/>
                <a:gd name="connsiteY4" fmla="*/ 9808 h 10000"/>
                <a:gd name="connsiteX5" fmla="*/ 7188 w 9580"/>
                <a:gd name="connsiteY5" fmla="*/ 9810 h 10000"/>
                <a:gd name="connsiteX6" fmla="*/ 9580 w 958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2860 w 10000"/>
                <a:gd name="connsiteY2" fmla="*/ 7574 h 10000"/>
                <a:gd name="connsiteX3" fmla="*/ 2876 w 10000"/>
                <a:gd name="connsiteY3" fmla="*/ 7788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2860 w 10000"/>
                <a:gd name="connsiteY2" fmla="*/ 7574 h 10000"/>
                <a:gd name="connsiteX3" fmla="*/ 2876 w 10000"/>
                <a:gd name="connsiteY3" fmla="*/ 7788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2860 w 10000"/>
                <a:gd name="connsiteY2" fmla="*/ 7574 h 10000"/>
                <a:gd name="connsiteX3" fmla="*/ 3149 w 10000"/>
                <a:gd name="connsiteY3" fmla="*/ 7800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3133 w 10000"/>
                <a:gd name="connsiteY2" fmla="*/ 7337 h 10000"/>
                <a:gd name="connsiteX3" fmla="*/ 3149 w 10000"/>
                <a:gd name="connsiteY3" fmla="*/ 7800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0 w 10000"/>
                <a:gd name="connsiteY0" fmla="*/ 0 h 10000"/>
                <a:gd name="connsiteX1" fmla="*/ 210 w 10000"/>
                <a:gd name="connsiteY1" fmla="*/ 2536 h 10000"/>
                <a:gd name="connsiteX2" fmla="*/ 3133 w 10000"/>
                <a:gd name="connsiteY2" fmla="*/ 7337 h 10000"/>
                <a:gd name="connsiteX3" fmla="*/ 3149 w 10000"/>
                <a:gd name="connsiteY3" fmla="*/ 7800 h 10000"/>
                <a:gd name="connsiteX4" fmla="*/ 6580 w 10000"/>
                <a:gd name="connsiteY4" fmla="*/ 9808 h 10000"/>
                <a:gd name="connsiteX5" fmla="*/ 7503 w 10000"/>
                <a:gd name="connsiteY5" fmla="*/ 9810 h 10000"/>
                <a:gd name="connsiteX6" fmla="*/ 10000 w 10000"/>
                <a:gd name="connsiteY6" fmla="*/ 10000 h 10000"/>
                <a:gd name="connsiteX0" fmla="*/ 178 w 9830"/>
                <a:gd name="connsiteY0" fmla="*/ 0 h 10012"/>
                <a:gd name="connsiteX1" fmla="*/ 40 w 9830"/>
                <a:gd name="connsiteY1" fmla="*/ 2548 h 10012"/>
                <a:gd name="connsiteX2" fmla="*/ 2963 w 9830"/>
                <a:gd name="connsiteY2" fmla="*/ 7349 h 10012"/>
                <a:gd name="connsiteX3" fmla="*/ 2979 w 9830"/>
                <a:gd name="connsiteY3" fmla="*/ 7812 h 10012"/>
                <a:gd name="connsiteX4" fmla="*/ 6410 w 9830"/>
                <a:gd name="connsiteY4" fmla="*/ 9820 h 10012"/>
                <a:gd name="connsiteX5" fmla="*/ 7333 w 9830"/>
                <a:gd name="connsiteY5" fmla="*/ 9822 h 10012"/>
                <a:gd name="connsiteX6" fmla="*/ 9830 w 9830"/>
                <a:gd name="connsiteY6" fmla="*/ 10012 h 10012"/>
                <a:gd name="connsiteX0" fmla="*/ 0 w 9819"/>
                <a:gd name="connsiteY0" fmla="*/ 0 h 10000"/>
                <a:gd name="connsiteX1" fmla="*/ 214 w 9819"/>
                <a:gd name="connsiteY1" fmla="*/ 2557 h 10000"/>
                <a:gd name="connsiteX2" fmla="*/ 2833 w 9819"/>
                <a:gd name="connsiteY2" fmla="*/ 7340 h 10000"/>
                <a:gd name="connsiteX3" fmla="*/ 2850 w 9819"/>
                <a:gd name="connsiteY3" fmla="*/ 7803 h 10000"/>
                <a:gd name="connsiteX4" fmla="*/ 6340 w 9819"/>
                <a:gd name="connsiteY4" fmla="*/ 9808 h 10000"/>
                <a:gd name="connsiteX5" fmla="*/ 7279 w 9819"/>
                <a:gd name="connsiteY5" fmla="*/ 9810 h 10000"/>
                <a:gd name="connsiteX6" fmla="*/ 9819 w 9819"/>
                <a:gd name="connsiteY6" fmla="*/ 10000 h 10000"/>
                <a:gd name="connsiteX0" fmla="*/ 0 w 10000"/>
                <a:gd name="connsiteY0" fmla="*/ 0 h 10000"/>
                <a:gd name="connsiteX1" fmla="*/ 218 w 10000"/>
                <a:gd name="connsiteY1" fmla="*/ 2844 h 10000"/>
                <a:gd name="connsiteX2" fmla="*/ 2885 w 10000"/>
                <a:gd name="connsiteY2" fmla="*/ 7340 h 10000"/>
                <a:gd name="connsiteX3" fmla="*/ 2903 w 10000"/>
                <a:gd name="connsiteY3" fmla="*/ 7803 h 10000"/>
                <a:gd name="connsiteX4" fmla="*/ 6457 w 10000"/>
                <a:gd name="connsiteY4" fmla="*/ 9808 h 10000"/>
                <a:gd name="connsiteX5" fmla="*/ 7413 w 10000"/>
                <a:gd name="connsiteY5" fmla="*/ 9810 h 10000"/>
                <a:gd name="connsiteX6" fmla="*/ 10000 w 10000"/>
                <a:gd name="connsiteY6" fmla="*/ 10000 h 10000"/>
                <a:gd name="connsiteX0" fmla="*/ 0 w 10051"/>
                <a:gd name="connsiteY0" fmla="*/ 0 h 10000"/>
                <a:gd name="connsiteX1" fmla="*/ 269 w 10051"/>
                <a:gd name="connsiteY1" fmla="*/ 2844 h 10000"/>
                <a:gd name="connsiteX2" fmla="*/ 2936 w 10051"/>
                <a:gd name="connsiteY2" fmla="*/ 7340 h 10000"/>
                <a:gd name="connsiteX3" fmla="*/ 2954 w 10051"/>
                <a:gd name="connsiteY3" fmla="*/ 7803 h 10000"/>
                <a:gd name="connsiteX4" fmla="*/ 6508 w 10051"/>
                <a:gd name="connsiteY4" fmla="*/ 9808 h 10000"/>
                <a:gd name="connsiteX5" fmla="*/ 7464 w 10051"/>
                <a:gd name="connsiteY5" fmla="*/ 9810 h 10000"/>
                <a:gd name="connsiteX6" fmla="*/ 10051 w 10051"/>
                <a:gd name="connsiteY6" fmla="*/ 10000 h 10000"/>
                <a:gd name="connsiteX0" fmla="*/ 113 w 9830"/>
                <a:gd name="connsiteY0" fmla="*/ 0 h 10037"/>
                <a:gd name="connsiteX1" fmla="*/ 48 w 9830"/>
                <a:gd name="connsiteY1" fmla="*/ 2881 h 10037"/>
                <a:gd name="connsiteX2" fmla="*/ 2715 w 9830"/>
                <a:gd name="connsiteY2" fmla="*/ 7377 h 10037"/>
                <a:gd name="connsiteX3" fmla="*/ 2733 w 9830"/>
                <a:gd name="connsiteY3" fmla="*/ 7840 h 10037"/>
                <a:gd name="connsiteX4" fmla="*/ 6287 w 9830"/>
                <a:gd name="connsiteY4" fmla="*/ 9845 h 10037"/>
                <a:gd name="connsiteX5" fmla="*/ 7243 w 9830"/>
                <a:gd name="connsiteY5" fmla="*/ 9847 h 10037"/>
                <a:gd name="connsiteX6" fmla="*/ 9830 w 9830"/>
                <a:gd name="connsiteY6" fmla="*/ 10037 h 10037"/>
                <a:gd name="connsiteX0" fmla="*/ 0 w 9885"/>
                <a:gd name="connsiteY0" fmla="*/ 0 h 10000"/>
                <a:gd name="connsiteX1" fmla="*/ 484 w 9885"/>
                <a:gd name="connsiteY1" fmla="*/ 2882 h 10000"/>
                <a:gd name="connsiteX2" fmla="*/ 2647 w 9885"/>
                <a:gd name="connsiteY2" fmla="*/ 7350 h 10000"/>
                <a:gd name="connsiteX3" fmla="*/ 2665 w 9885"/>
                <a:gd name="connsiteY3" fmla="*/ 7811 h 10000"/>
                <a:gd name="connsiteX4" fmla="*/ 6281 w 9885"/>
                <a:gd name="connsiteY4" fmla="*/ 9809 h 10000"/>
                <a:gd name="connsiteX5" fmla="*/ 7253 w 9885"/>
                <a:gd name="connsiteY5" fmla="*/ 9811 h 10000"/>
                <a:gd name="connsiteX6" fmla="*/ 9885 w 9885"/>
                <a:gd name="connsiteY6" fmla="*/ 10000 h 10000"/>
                <a:gd name="connsiteX0" fmla="*/ 0 w 10000"/>
                <a:gd name="connsiteY0" fmla="*/ 0 h 10000"/>
                <a:gd name="connsiteX1" fmla="*/ 490 w 10000"/>
                <a:gd name="connsiteY1" fmla="*/ 2882 h 10000"/>
                <a:gd name="connsiteX2" fmla="*/ 2678 w 10000"/>
                <a:gd name="connsiteY2" fmla="*/ 7350 h 10000"/>
                <a:gd name="connsiteX3" fmla="*/ 2696 w 10000"/>
                <a:gd name="connsiteY3" fmla="*/ 7811 h 10000"/>
                <a:gd name="connsiteX4" fmla="*/ 6354 w 10000"/>
                <a:gd name="connsiteY4" fmla="*/ 9809 h 10000"/>
                <a:gd name="connsiteX5" fmla="*/ 7337 w 10000"/>
                <a:gd name="connsiteY5" fmla="*/ 9811 h 10000"/>
                <a:gd name="connsiteX6" fmla="*/ 10000 w 10000"/>
                <a:gd name="connsiteY6" fmla="*/ 10000 h 10000"/>
                <a:gd name="connsiteX0" fmla="*/ 0 w 10106"/>
                <a:gd name="connsiteY0" fmla="*/ 0 h 10510"/>
                <a:gd name="connsiteX1" fmla="*/ 596 w 10106"/>
                <a:gd name="connsiteY1" fmla="*/ 3392 h 10510"/>
                <a:gd name="connsiteX2" fmla="*/ 2784 w 10106"/>
                <a:gd name="connsiteY2" fmla="*/ 7860 h 10510"/>
                <a:gd name="connsiteX3" fmla="*/ 2802 w 10106"/>
                <a:gd name="connsiteY3" fmla="*/ 8321 h 10510"/>
                <a:gd name="connsiteX4" fmla="*/ 6460 w 10106"/>
                <a:gd name="connsiteY4" fmla="*/ 10319 h 10510"/>
                <a:gd name="connsiteX5" fmla="*/ 7443 w 10106"/>
                <a:gd name="connsiteY5" fmla="*/ 10321 h 10510"/>
                <a:gd name="connsiteX6" fmla="*/ 10106 w 10106"/>
                <a:gd name="connsiteY6" fmla="*/ 10510 h 10510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828 w 10132"/>
                <a:gd name="connsiteY3" fmla="*/ 8358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828 w 10132"/>
                <a:gd name="connsiteY3" fmla="*/ 8358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828 w 10132"/>
                <a:gd name="connsiteY3" fmla="*/ 8358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854 w 10132"/>
                <a:gd name="connsiteY3" fmla="*/ 8383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810 w 10132"/>
                <a:gd name="connsiteY2" fmla="*/ 7897 h 10547"/>
                <a:gd name="connsiteX3" fmla="*/ 2695 w 10132"/>
                <a:gd name="connsiteY3" fmla="*/ 8557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678 w 10132"/>
                <a:gd name="connsiteY2" fmla="*/ 7785 h 10547"/>
                <a:gd name="connsiteX3" fmla="*/ 2695 w 10132"/>
                <a:gd name="connsiteY3" fmla="*/ 8557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625 w 10132"/>
                <a:gd name="connsiteY2" fmla="*/ 7673 h 10547"/>
                <a:gd name="connsiteX3" fmla="*/ 2695 w 10132"/>
                <a:gd name="connsiteY3" fmla="*/ 8557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  <a:gd name="connsiteX0" fmla="*/ 0 w 10132"/>
                <a:gd name="connsiteY0" fmla="*/ 0 h 10547"/>
                <a:gd name="connsiteX1" fmla="*/ 622 w 10132"/>
                <a:gd name="connsiteY1" fmla="*/ 3429 h 10547"/>
                <a:gd name="connsiteX2" fmla="*/ 2625 w 10132"/>
                <a:gd name="connsiteY2" fmla="*/ 7673 h 10547"/>
                <a:gd name="connsiteX3" fmla="*/ 2695 w 10132"/>
                <a:gd name="connsiteY3" fmla="*/ 8557 h 10547"/>
                <a:gd name="connsiteX4" fmla="*/ 6486 w 10132"/>
                <a:gd name="connsiteY4" fmla="*/ 10356 h 10547"/>
                <a:gd name="connsiteX5" fmla="*/ 7469 w 10132"/>
                <a:gd name="connsiteY5" fmla="*/ 10358 h 10547"/>
                <a:gd name="connsiteX6" fmla="*/ 10132 w 10132"/>
                <a:gd name="connsiteY6" fmla="*/ 10547 h 1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2" h="10547">
                  <a:moveTo>
                    <a:pt x="0" y="0"/>
                  </a:moveTo>
                  <a:cubicBezTo>
                    <a:pt x="163" y="961"/>
                    <a:pt x="459" y="2468"/>
                    <a:pt x="622" y="3429"/>
                  </a:cubicBezTo>
                  <a:cubicBezTo>
                    <a:pt x="1135" y="5739"/>
                    <a:pt x="2435" y="5380"/>
                    <a:pt x="2625" y="7673"/>
                  </a:cubicBezTo>
                  <a:cubicBezTo>
                    <a:pt x="2648" y="7968"/>
                    <a:pt x="2672" y="8262"/>
                    <a:pt x="2695" y="8557"/>
                  </a:cubicBezTo>
                  <a:cubicBezTo>
                    <a:pt x="2817" y="9616"/>
                    <a:pt x="3928" y="10354"/>
                    <a:pt x="6486" y="10356"/>
                  </a:cubicBezTo>
                  <a:lnTo>
                    <a:pt x="7469" y="10358"/>
                  </a:lnTo>
                  <a:cubicBezTo>
                    <a:pt x="8243" y="10326"/>
                    <a:pt x="9643" y="10468"/>
                    <a:pt x="10132" y="10547"/>
                  </a:cubicBezTo>
                </a:path>
              </a:pathLst>
            </a:custGeom>
            <a:ln w="38100" cmpd="sng">
              <a:solidFill>
                <a:srgbClr val="002060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26371" y="3268145"/>
              <a:ext cx="311372" cy="297571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866"/>
                <a:gd name="connsiteY0" fmla="*/ 0 h 10174394"/>
                <a:gd name="connsiteX1" fmla="*/ 1672 w 41866"/>
                <a:gd name="connsiteY1" fmla="*/ 380620 h 10174394"/>
                <a:gd name="connsiteX2" fmla="*/ 6607 w 41866"/>
                <a:gd name="connsiteY2" fmla="*/ 890299 h 10174394"/>
                <a:gd name="connsiteX3" fmla="*/ 26977 w 41866"/>
                <a:gd name="connsiteY3" fmla="*/ 864161 h 10174394"/>
                <a:gd name="connsiteX4" fmla="*/ 29600 w 41866"/>
                <a:gd name="connsiteY4" fmla="*/ 1047236 h 10174394"/>
                <a:gd name="connsiteX5" fmla="*/ 34696 w 41866"/>
                <a:gd name="connsiteY5" fmla="*/ 1047875 h 10174394"/>
                <a:gd name="connsiteX6" fmla="*/ 36327 w 41866"/>
                <a:gd name="connsiteY6" fmla="*/ 1731542 h 10174394"/>
                <a:gd name="connsiteX7" fmla="*/ 36628 w 41866"/>
                <a:gd name="connsiteY7" fmla="*/ 3830219 h 10174394"/>
                <a:gd name="connsiteX8" fmla="*/ 38469 w 41866"/>
                <a:gd name="connsiteY8" fmla="*/ 6006879 h 10174394"/>
                <a:gd name="connsiteX9" fmla="*/ 41738 w 41866"/>
                <a:gd name="connsiteY9" fmla="*/ 7196076 h 10174394"/>
                <a:gd name="connsiteX10" fmla="*/ 39202 w 41866"/>
                <a:gd name="connsiteY10" fmla="*/ 10174394 h 10174394"/>
                <a:gd name="connsiteX0" fmla="*/ 0 w 41861"/>
                <a:gd name="connsiteY0" fmla="*/ 0 h 10181888"/>
                <a:gd name="connsiteX1" fmla="*/ 1672 w 41861"/>
                <a:gd name="connsiteY1" fmla="*/ 380620 h 10181888"/>
                <a:gd name="connsiteX2" fmla="*/ 6607 w 41861"/>
                <a:gd name="connsiteY2" fmla="*/ 890299 h 10181888"/>
                <a:gd name="connsiteX3" fmla="*/ 26977 w 41861"/>
                <a:gd name="connsiteY3" fmla="*/ 864161 h 10181888"/>
                <a:gd name="connsiteX4" fmla="*/ 29600 w 41861"/>
                <a:gd name="connsiteY4" fmla="*/ 1047236 h 10181888"/>
                <a:gd name="connsiteX5" fmla="*/ 34696 w 41861"/>
                <a:gd name="connsiteY5" fmla="*/ 1047875 h 10181888"/>
                <a:gd name="connsiteX6" fmla="*/ 36327 w 41861"/>
                <a:gd name="connsiteY6" fmla="*/ 1731542 h 10181888"/>
                <a:gd name="connsiteX7" fmla="*/ 36628 w 41861"/>
                <a:gd name="connsiteY7" fmla="*/ 3830219 h 10181888"/>
                <a:gd name="connsiteX8" fmla="*/ 38469 w 41861"/>
                <a:gd name="connsiteY8" fmla="*/ 6006879 h 10181888"/>
                <a:gd name="connsiteX9" fmla="*/ 41738 w 41861"/>
                <a:gd name="connsiteY9" fmla="*/ 7196076 h 10181888"/>
                <a:gd name="connsiteX10" fmla="*/ 39000 w 41861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469 w 39153"/>
                <a:gd name="connsiteY8" fmla="*/ 6006879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000"/>
                <a:gd name="connsiteY0" fmla="*/ 0 h 10181888"/>
                <a:gd name="connsiteX1" fmla="*/ 1672 w 39000"/>
                <a:gd name="connsiteY1" fmla="*/ 380620 h 10181888"/>
                <a:gd name="connsiteX2" fmla="*/ 6607 w 39000"/>
                <a:gd name="connsiteY2" fmla="*/ 890299 h 10181888"/>
                <a:gd name="connsiteX3" fmla="*/ 26977 w 39000"/>
                <a:gd name="connsiteY3" fmla="*/ 864161 h 10181888"/>
                <a:gd name="connsiteX4" fmla="*/ 29600 w 39000"/>
                <a:gd name="connsiteY4" fmla="*/ 1047236 h 10181888"/>
                <a:gd name="connsiteX5" fmla="*/ 34696 w 39000"/>
                <a:gd name="connsiteY5" fmla="*/ 1047875 h 10181888"/>
                <a:gd name="connsiteX6" fmla="*/ 36327 w 39000"/>
                <a:gd name="connsiteY6" fmla="*/ 1731542 h 10181888"/>
                <a:gd name="connsiteX7" fmla="*/ 36628 w 39000"/>
                <a:gd name="connsiteY7" fmla="*/ 3830219 h 10181888"/>
                <a:gd name="connsiteX8" fmla="*/ 38212 w 39000"/>
                <a:gd name="connsiteY8" fmla="*/ 5984392 h 10181888"/>
                <a:gd name="connsiteX9" fmla="*/ 38858 w 39000"/>
                <a:gd name="connsiteY9" fmla="*/ 6753853 h 10181888"/>
                <a:gd name="connsiteX10" fmla="*/ 39000 w 39000"/>
                <a:gd name="connsiteY10" fmla="*/ 10181888 h 10181888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8858 w 39459"/>
                <a:gd name="connsiteY9" fmla="*/ 6753853 h 10624110"/>
                <a:gd name="connsiteX10" fmla="*/ 39459 w 39459"/>
                <a:gd name="connsiteY10" fmla="*/ 10624110 h 10624110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9225 w 39459"/>
                <a:gd name="connsiteY9" fmla="*/ 7218562 h 10624110"/>
                <a:gd name="connsiteX10" fmla="*/ 39459 w 39459"/>
                <a:gd name="connsiteY10" fmla="*/ 10624110 h 10624110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25 w 39441"/>
                <a:gd name="connsiteY9" fmla="*/ 7218562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7769"/>
                <a:gd name="connsiteY0" fmla="*/ 0 h 10273471"/>
                <a:gd name="connsiteX1" fmla="*/ 4935 w 37769"/>
                <a:gd name="connsiteY1" fmla="*/ 509679 h 10273471"/>
                <a:gd name="connsiteX2" fmla="*/ 25305 w 37769"/>
                <a:gd name="connsiteY2" fmla="*/ 483541 h 10273471"/>
                <a:gd name="connsiteX3" fmla="*/ 27928 w 37769"/>
                <a:gd name="connsiteY3" fmla="*/ 666616 h 10273471"/>
                <a:gd name="connsiteX4" fmla="*/ 33024 w 37769"/>
                <a:gd name="connsiteY4" fmla="*/ 667255 h 10273471"/>
                <a:gd name="connsiteX5" fmla="*/ 34655 w 37769"/>
                <a:gd name="connsiteY5" fmla="*/ 1350922 h 10273471"/>
                <a:gd name="connsiteX6" fmla="*/ 34956 w 37769"/>
                <a:gd name="connsiteY6" fmla="*/ 3449599 h 10273471"/>
                <a:gd name="connsiteX7" fmla="*/ 37590 w 37769"/>
                <a:gd name="connsiteY7" fmla="*/ 6800466 h 10273471"/>
                <a:gd name="connsiteX8" fmla="*/ 37769 w 37769"/>
                <a:gd name="connsiteY8" fmla="*/ 10273471 h 10273471"/>
                <a:gd name="connsiteX0" fmla="*/ 0 w 32834"/>
                <a:gd name="connsiteY0" fmla="*/ 26138 h 9789930"/>
                <a:gd name="connsiteX1" fmla="*/ 20370 w 32834"/>
                <a:gd name="connsiteY1" fmla="*/ 0 h 9789930"/>
                <a:gd name="connsiteX2" fmla="*/ 22993 w 32834"/>
                <a:gd name="connsiteY2" fmla="*/ 183075 h 9789930"/>
                <a:gd name="connsiteX3" fmla="*/ 28089 w 32834"/>
                <a:gd name="connsiteY3" fmla="*/ 183714 h 9789930"/>
                <a:gd name="connsiteX4" fmla="*/ 29720 w 32834"/>
                <a:gd name="connsiteY4" fmla="*/ 867381 h 9789930"/>
                <a:gd name="connsiteX5" fmla="*/ 30021 w 32834"/>
                <a:gd name="connsiteY5" fmla="*/ 2966058 h 9789930"/>
                <a:gd name="connsiteX6" fmla="*/ 32655 w 32834"/>
                <a:gd name="connsiteY6" fmla="*/ 6316925 h 9789930"/>
                <a:gd name="connsiteX7" fmla="*/ 32834 w 32834"/>
                <a:gd name="connsiteY7" fmla="*/ 9789930 h 9789930"/>
                <a:gd name="connsiteX0" fmla="*/ 0 w 32834"/>
                <a:gd name="connsiteY0" fmla="*/ 2220056 h 11983848"/>
                <a:gd name="connsiteX1" fmla="*/ 20370 w 32834"/>
                <a:gd name="connsiteY1" fmla="*/ 2193918 h 11983848"/>
                <a:gd name="connsiteX2" fmla="*/ 22993 w 32834"/>
                <a:gd name="connsiteY2" fmla="*/ 2376993 h 11983848"/>
                <a:gd name="connsiteX3" fmla="*/ 31228 w 32834"/>
                <a:gd name="connsiteY3" fmla="*/ 0 h 11983848"/>
                <a:gd name="connsiteX4" fmla="*/ 29720 w 32834"/>
                <a:gd name="connsiteY4" fmla="*/ 3061299 h 11983848"/>
                <a:gd name="connsiteX5" fmla="*/ 30021 w 32834"/>
                <a:gd name="connsiteY5" fmla="*/ 5159976 h 11983848"/>
                <a:gd name="connsiteX6" fmla="*/ 32655 w 32834"/>
                <a:gd name="connsiteY6" fmla="*/ 8510843 h 11983848"/>
                <a:gd name="connsiteX7" fmla="*/ 32834 w 32834"/>
                <a:gd name="connsiteY7" fmla="*/ 11983848 h 11983848"/>
                <a:gd name="connsiteX0" fmla="*/ 0 w 32834"/>
                <a:gd name="connsiteY0" fmla="*/ 436834 h 10200626"/>
                <a:gd name="connsiteX1" fmla="*/ 20370 w 32834"/>
                <a:gd name="connsiteY1" fmla="*/ 410696 h 10200626"/>
                <a:gd name="connsiteX2" fmla="*/ 22993 w 32834"/>
                <a:gd name="connsiteY2" fmla="*/ 593771 h 10200626"/>
                <a:gd name="connsiteX3" fmla="*/ 31228 w 32834"/>
                <a:gd name="connsiteY3" fmla="*/ 0 h 10200626"/>
                <a:gd name="connsiteX4" fmla="*/ 29720 w 32834"/>
                <a:gd name="connsiteY4" fmla="*/ 1278077 h 10200626"/>
                <a:gd name="connsiteX5" fmla="*/ 30021 w 32834"/>
                <a:gd name="connsiteY5" fmla="*/ 3376754 h 10200626"/>
                <a:gd name="connsiteX6" fmla="*/ 32655 w 32834"/>
                <a:gd name="connsiteY6" fmla="*/ 6727621 h 10200626"/>
                <a:gd name="connsiteX7" fmla="*/ 32834 w 32834"/>
                <a:gd name="connsiteY7" fmla="*/ 10200626 h 10200626"/>
                <a:gd name="connsiteX0" fmla="*/ 0 w 32834"/>
                <a:gd name="connsiteY0" fmla="*/ 2064274 h 11828066"/>
                <a:gd name="connsiteX1" fmla="*/ 20370 w 32834"/>
                <a:gd name="connsiteY1" fmla="*/ 2038136 h 11828066"/>
                <a:gd name="connsiteX2" fmla="*/ 31415 w 32834"/>
                <a:gd name="connsiteY2" fmla="*/ 0 h 11828066"/>
                <a:gd name="connsiteX3" fmla="*/ 31228 w 32834"/>
                <a:gd name="connsiteY3" fmla="*/ 1627440 h 11828066"/>
                <a:gd name="connsiteX4" fmla="*/ 29720 w 32834"/>
                <a:gd name="connsiteY4" fmla="*/ 2905517 h 11828066"/>
                <a:gd name="connsiteX5" fmla="*/ 30021 w 32834"/>
                <a:gd name="connsiteY5" fmla="*/ 5004194 h 11828066"/>
                <a:gd name="connsiteX6" fmla="*/ 32655 w 32834"/>
                <a:gd name="connsiteY6" fmla="*/ 8355061 h 11828066"/>
                <a:gd name="connsiteX7" fmla="*/ 32834 w 32834"/>
                <a:gd name="connsiteY7" fmla="*/ 11828066 h 11828066"/>
                <a:gd name="connsiteX0" fmla="*/ 0 w 32834"/>
                <a:gd name="connsiteY0" fmla="*/ 2064274 h 11828066"/>
                <a:gd name="connsiteX1" fmla="*/ 31415 w 32834"/>
                <a:gd name="connsiteY1" fmla="*/ 0 h 11828066"/>
                <a:gd name="connsiteX2" fmla="*/ 31228 w 32834"/>
                <a:gd name="connsiteY2" fmla="*/ 1627440 h 11828066"/>
                <a:gd name="connsiteX3" fmla="*/ 29720 w 32834"/>
                <a:gd name="connsiteY3" fmla="*/ 2905517 h 11828066"/>
                <a:gd name="connsiteX4" fmla="*/ 30021 w 32834"/>
                <a:gd name="connsiteY4" fmla="*/ 5004194 h 11828066"/>
                <a:gd name="connsiteX5" fmla="*/ 32655 w 32834"/>
                <a:gd name="connsiteY5" fmla="*/ 8355061 h 11828066"/>
                <a:gd name="connsiteX6" fmla="*/ 32834 w 32834"/>
                <a:gd name="connsiteY6" fmla="*/ 11828066 h 11828066"/>
                <a:gd name="connsiteX0" fmla="*/ 1696 w 3115"/>
                <a:gd name="connsiteY0" fmla="*/ 0 h 11828066"/>
                <a:gd name="connsiteX1" fmla="*/ 1509 w 3115"/>
                <a:gd name="connsiteY1" fmla="*/ 1627440 h 11828066"/>
                <a:gd name="connsiteX2" fmla="*/ 1 w 3115"/>
                <a:gd name="connsiteY2" fmla="*/ 2905517 h 11828066"/>
                <a:gd name="connsiteX3" fmla="*/ 302 w 3115"/>
                <a:gd name="connsiteY3" fmla="*/ 5004194 h 11828066"/>
                <a:gd name="connsiteX4" fmla="*/ 2936 w 3115"/>
                <a:gd name="connsiteY4" fmla="*/ 8355061 h 11828066"/>
                <a:gd name="connsiteX5" fmla="*/ 3115 w 3115"/>
                <a:gd name="connsiteY5" fmla="*/ 11828066 h 11828066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736 w 10000"/>
                <a:gd name="connsiteY3" fmla="*/ 4592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383 w 10000"/>
                <a:gd name="connsiteY3" fmla="*/ 4605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5445 w 10000"/>
                <a:gd name="connsiteY0" fmla="*/ 0 h 10000"/>
                <a:gd name="connsiteX1" fmla="*/ 4844 w 10000"/>
                <a:gd name="connsiteY1" fmla="*/ 1376 h 10000"/>
                <a:gd name="connsiteX2" fmla="*/ 3 w 10000"/>
                <a:gd name="connsiteY2" fmla="*/ 2456 h 10000"/>
                <a:gd name="connsiteX3" fmla="*/ 1206 w 10000"/>
                <a:gd name="connsiteY3" fmla="*/ 4611 h 10000"/>
                <a:gd name="connsiteX4" fmla="*/ 9425 w 10000"/>
                <a:gd name="connsiteY4" fmla="*/ 7064 h 10000"/>
                <a:gd name="connsiteX5" fmla="*/ 10000 w 10000"/>
                <a:gd name="connsiteY5" fmla="*/ 10000 h 10000"/>
                <a:gd name="connsiteX0" fmla="*/ 4265 w 8820"/>
                <a:gd name="connsiteY0" fmla="*/ 0 h 10000"/>
                <a:gd name="connsiteX1" fmla="*/ 3664 w 8820"/>
                <a:gd name="connsiteY1" fmla="*/ 1376 h 10000"/>
                <a:gd name="connsiteX2" fmla="*/ 4064 w 8820"/>
                <a:gd name="connsiteY2" fmla="*/ 3216 h 10000"/>
                <a:gd name="connsiteX3" fmla="*/ 26 w 8820"/>
                <a:gd name="connsiteY3" fmla="*/ 4611 h 10000"/>
                <a:gd name="connsiteX4" fmla="*/ 8245 w 8820"/>
                <a:gd name="connsiteY4" fmla="*/ 7064 h 10000"/>
                <a:gd name="connsiteX5" fmla="*/ 8820 w 8820"/>
                <a:gd name="connsiteY5" fmla="*/ 10000 h 10000"/>
                <a:gd name="connsiteX0" fmla="*/ 4504 w 9668"/>
                <a:gd name="connsiteY0" fmla="*/ 0 h 10000"/>
                <a:gd name="connsiteX1" fmla="*/ 3822 w 9668"/>
                <a:gd name="connsiteY1" fmla="*/ 1376 h 10000"/>
                <a:gd name="connsiteX2" fmla="*/ 4276 w 9668"/>
                <a:gd name="connsiteY2" fmla="*/ 3216 h 10000"/>
                <a:gd name="connsiteX3" fmla="*/ 31 w 9668"/>
                <a:gd name="connsiteY3" fmla="*/ 4693 h 10000"/>
                <a:gd name="connsiteX4" fmla="*/ 9016 w 9668"/>
                <a:gd name="connsiteY4" fmla="*/ 7064 h 10000"/>
                <a:gd name="connsiteX5" fmla="*/ 9668 w 9668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59 w 10000"/>
                <a:gd name="connsiteY0" fmla="*/ 0 h 10000"/>
                <a:gd name="connsiteX1" fmla="*/ 3953 w 10000"/>
                <a:gd name="connsiteY1" fmla="*/ 1376 h 10000"/>
                <a:gd name="connsiteX2" fmla="*/ 4423 w 10000"/>
                <a:gd name="connsiteY2" fmla="*/ 3216 h 10000"/>
                <a:gd name="connsiteX3" fmla="*/ 32 w 10000"/>
                <a:gd name="connsiteY3" fmla="*/ 4756 h 10000"/>
                <a:gd name="connsiteX4" fmla="*/ 9326 w 10000"/>
                <a:gd name="connsiteY4" fmla="*/ 7064 h 10000"/>
                <a:gd name="connsiteX5" fmla="*/ 10000 w 10000"/>
                <a:gd name="connsiteY5" fmla="*/ 10000 h 10000"/>
                <a:gd name="connsiteX0" fmla="*/ 4677 w 10018"/>
                <a:gd name="connsiteY0" fmla="*/ 0 h 10000"/>
                <a:gd name="connsiteX1" fmla="*/ 3971 w 10018"/>
                <a:gd name="connsiteY1" fmla="*/ 1376 h 10000"/>
                <a:gd name="connsiteX2" fmla="*/ 4441 w 10018"/>
                <a:gd name="connsiteY2" fmla="*/ 3216 h 10000"/>
                <a:gd name="connsiteX3" fmla="*/ 50 w 10018"/>
                <a:gd name="connsiteY3" fmla="*/ 4756 h 10000"/>
                <a:gd name="connsiteX4" fmla="*/ 9344 w 10018"/>
                <a:gd name="connsiteY4" fmla="*/ 7064 h 10000"/>
                <a:gd name="connsiteX5" fmla="*/ 10018 w 10018"/>
                <a:gd name="connsiteY5" fmla="*/ 10000 h 10000"/>
                <a:gd name="connsiteX0" fmla="*/ 4677 w 10018"/>
                <a:gd name="connsiteY0" fmla="*/ 0 h 10000"/>
                <a:gd name="connsiteX1" fmla="*/ 3971 w 10018"/>
                <a:gd name="connsiteY1" fmla="*/ 1376 h 10000"/>
                <a:gd name="connsiteX2" fmla="*/ 4579 w 10018"/>
                <a:gd name="connsiteY2" fmla="*/ 3172 h 10000"/>
                <a:gd name="connsiteX3" fmla="*/ 50 w 10018"/>
                <a:gd name="connsiteY3" fmla="*/ 4756 h 10000"/>
                <a:gd name="connsiteX4" fmla="*/ 9344 w 10018"/>
                <a:gd name="connsiteY4" fmla="*/ 7064 h 10000"/>
                <a:gd name="connsiteX5" fmla="*/ 10018 w 10018"/>
                <a:gd name="connsiteY5" fmla="*/ 10000 h 10000"/>
                <a:gd name="connsiteX0" fmla="*/ 4676 w 10017"/>
                <a:gd name="connsiteY0" fmla="*/ 0 h 10000"/>
                <a:gd name="connsiteX1" fmla="*/ 3970 w 10017"/>
                <a:gd name="connsiteY1" fmla="*/ 1376 h 10000"/>
                <a:gd name="connsiteX2" fmla="*/ 4647 w 10017"/>
                <a:gd name="connsiteY2" fmla="*/ 3140 h 10000"/>
                <a:gd name="connsiteX3" fmla="*/ 49 w 10017"/>
                <a:gd name="connsiteY3" fmla="*/ 4756 h 10000"/>
                <a:gd name="connsiteX4" fmla="*/ 9343 w 10017"/>
                <a:gd name="connsiteY4" fmla="*/ 7064 h 10000"/>
                <a:gd name="connsiteX5" fmla="*/ 10017 w 10017"/>
                <a:gd name="connsiteY5" fmla="*/ 10000 h 10000"/>
                <a:gd name="connsiteX0" fmla="*/ 3019 w 10017"/>
                <a:gd name="connsiteY0" fmla="*/ 0 h 10361"/>
                <a:gd name="connsiteX1" fmla="*/ 3970 w 10017"/>
                <a:gd name="connsiteY1" fmla="*/ 1737 h 10361"/>
                <a:gd name="connsiteX2" fmla="*/ 4647 w 10017"/>
                <a:gd name="connsiteY2" fmla="*/ 3501 h 10361"/>
                <a:gd name="connsiteX3" fmla="*/ 49 w 10017"/>
                <a:gd name="connsiteY3" fmla="*/ 5117 h 10361"/>
                <a:gd name="connsiteX4" fmla="*/ 9343 w 10017"/>
                <a:gd name="connsiteY4" fmla="*/ 7425 h 10361"/>
                <a:gd name="connsiteX5" fmla="*/ 10017 w 10017"/>
                <a:gd name="connsiteY5" fmla="*/ 10361 h 10361"/>
                <a:gd name="connsiteX0" fmla="*/ 3019 w 10017"/>
                <a:gd name="connsiteY0" fmla="*/ 0 h 10380"/>
                <a:gd name="connsiteX1" fmla="*/ 3970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3019 w 10017"/>
                <a:gd name="connsiteY0" fmla="*/ 0 h 10380"/>
                <a:gd name="connsiteX1" fmla="*/ 3970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3019 w 10017"/>
                <a:gd name="connsiteY0" fmla="*/ 0 h 10380"/>
                <a:gd name="connsiteX1" fmla="*/ 3625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12 w 10017"/>
                <a:gd name="connsiteY0" fmla="*/ 0 h 10380"/>
                <a:gd name="connsiteX1" fmla="*/ 3625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12 w 10017"/>
                <a:gd name="connsiteY0" fmla="*/ 0 h 10380"/>
                <a:gd name="connsiteX1" fmla="*/ 3349 w 10017"/>
                <a:gd name="connsiteY1" fmla="*/ 1756 h 10380"/>
                <a:gd name="connsiteX2" fmla="*/ 4647 w 10017"/>
                <a:gd name="connsiteY2" fmla="*/ 3520 h 10380"/>
                <a:gd name="connsiteX3" fmla="*/ 49 w 10017"/>
                <a:gd name="connsiteY3" fmla="*/ 5136 h 10380"/>
                <a:gd name="connsiteX4" fmla="*/ 9343 w 10017"/>
                <a:gd name="connsiteY4" fmla="*/ 7444 h 10380"/>
                <a:gd name="connsiteX5" fmla="*/ 10017 w 10017"/>
                <a:gd name="connsiteY5" fmla="*/ 10380 h 10380"/>
                <a:gd name="connsiteX0" fmla="*/ 2881 w 10017"/>
                <a:gd name="connsiteY0" fmla="*/ 0 h 10386"/>
                <a:gd name="connsiteX1" fmla="*/ 3349 w 10017"/>
                <a:gd name="connsiteY1" fmla="*/ 1762 h 10386"/>
                <a:gd name="connsiteX2" fmla="*/ 4647 w 10017"/>
                <a:gd name="connsiteY2" fmla="*/ 3526 h 10386"/>
                <a:gd name="connsiteX3" fmla="*/ 49 w 10017"/>
                <a:gd name="connsiteY3" fmla="*/ 5142 h 10386"/>
                <a:gd name="connsiteX4" fmla="*/ 9343 w 10017"/>
                <a:gd name="connsiteY4" fmla="*/ 7450 h 10386"/>
                <a:gd name="connsiteX5" fmla="*/ 10017 w 10017"/>
                <a:gd name="connsiteY5" fmla="*/ 10386 h 10386"/>
                <a:gd name="connsiteX0" fmla="*/ 2881 w 10017"/>
                <a:gd name="connsiteY0" fmla="*/ 0 h 10386"/>
                <a:gd name="connsiteX1" fmla="*/ 3349 w 10017"/>
                <a:gd name="connsiteY1" fmla="*/ 1762 h 10386"/>
                <a:gd name="connsiteX2" fmla="*/ 4647 w 10017"/>
                <a:gd name="connsiteY2" fmla="*/ 3526 h 10386"/>
                <a:gd name="connsiteX3" fmla="*/ 49 w 10017"/>
                <a:gd name="connsiteY3" fmla="*/ 5142 h 10386"/>
                <a:gd name="connsiteX4" fmla="*/ 9343 w 10017"/>
                <a:gd name="connsiteY4" fmla="*/ 7450 h 10386"/>
                <a:gd name="connsiteX5" fmla="*/ 10017 w 10017"/>
                <a:gd name="connsiteY5" fmla="*/ 10386 h 10386"/>
                <a:gd name="connsiteX0" fmla="*/ 3349 w 10017"/>
                <a:gd name="connsiteY0" fmla="*/ 0 h 8624"/>
                <a:gd name="connsiteX1" fmla="*/ 4647 w 10017"/>
                <a:gd name="connsiteY1" fmla="*/ 1764 h 8624"/>
                <a:gd name="connsiteX2" fmla="*/ 49 w 10017"/>
                <a:gd name="connsiteY2" fmla="*/ 3380 h 8624"/>
                <a:gd name="connsiteX3" fmla="*/ 9343 w 10017"/>
                <a:gd name="connsiteY3" fmla="*/ 5688 h 8624"/>
                <a:gd name="connsiteX4" fmla="*/ 10017 w 10017"/>
                <a:gd name="connsiteY4" fmla="*/ 8624 h 8624"/>
                <a:gd name="connsiteX0" fmla="*/ 4639 w 10000"/>
                <a:gd name="connsiteY0" fmla="*/ 0 h 7955"/>
                <a:gd name="connsiteX1" fmla="*/ 49 w 10000"/>
                <a:gd name="connsiteY1" fmla="*/ 1874 h 7955"/>
                <a:gd name="connsiteX2" fmla="*/ 9327 w 10000"/>
                <a:gd name="connsiteY2" fmla="*/ 4551 h 7955"/>
                <a:gd name="connsiteX3" fmla="*/ 10000 w 10000"/>
                <a:gd name="connsiteY3" fmla="*/ 7955 h 7955"/>
                <a:gd name="connsiteX0" fmla="*/ 354 w 10127"/>
                <a:gd name="connsiteY0" fmla="*/ 0 h 11053"/>
                <a:gd name="connsiteX1" fmla="*/ 176 w 10127"/>
                <a:gd name="connsiteY1" fmla="*/ 3409 h 11053"/>
                <a:gd name="connsiteX2" fmla="*/ 9454 w 10127"/>
                <a:gd name="connsiteY2" fmla="*/ 6774 h 11053"/>
                <a:gd name="connsiteX3" fmla="*/ 10127 w 10127"/>
                <a:gd name="connsiteY3" fmla="*/ 11053 h 11053"/>
                <a:gd name="connsiteX0" fmla="*/ 479 w 10114"/>
                <a:gd name="connsiteY0" fmla="*/ 0 h 11136"/>
                <a:gd name="connsiteX1" fmla="*/ 163 w 10114"/>
                <a:gd name="connsiteY1" fmla="*/ 3492 h 11136"/>
                <a:gd name="connsiteX2" fmla="*/ 9441 w 10114"/>
                <a:gd name="connsiteY2" fmla="*/ 6857 h 11136"/>
                <a:gd name="connsiteX3" fmla="*/ 10114 w 10114"/>
                <a:gd name="connsiteY3" fmla="*/ 11136 h 11136"/>
                <a:gd name="connsiteX0" fmla="*/ 0 w 9635"/>
                <a:gd name="connsiteY0" fmla="*/ 0 h 11136"/>
                <a:gd name="connsiteX1" fmla="*/ 718 w 9635"/>
                <a:gd name="connsiteY1" fmla="*/ 2180 h 11136"/>
                <a:gd name="connsiteX2" fmla="*/ 8962 w 9635"/>
                <a:gd name="connsiteY2" fmla="*/ 6857 h 11136"/>
                <a:gd name="connsiteX3" fmla="*/ 9635 w 9635"/>
                <a:gd name="connsiteY3" fmla="*/ 11136 h 11136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9302 w 10000"/>
                <a:gd name="connsiteY2" fmla="*/ 6158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9302 w 10000"/>
                <a:gd name="connsiteY2" fmla="*/ 6158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037 w 10000"/>
                <a:gd name="connsiteY2" fmla="*/ 4525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037 w 10000"/>
                <a:gd name="connsiteY2" fmla="*/ 4525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466 w 10000"/>
                <a:gd name="connsiteY2" fmla="*/ 4757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23 w 10000"/>
                <a:gd name="connsiteY2" fmla="*/ 4798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23 w 10000"/>
                <a:gd name="connsiteY2" fmla="*/ 4798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23 w 10000"/>
                <a:gd name="connsiteY2" fmla="*/ 4798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5 w 10000"/>
                <a:gd name="connsiteY1" fmla="*/ 1958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031 w 10000"/>
                <a:gd name="connsiteY1" fmla="*/ 1983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959 w 10000"/>
                <a:gd name="connsiteY1" fmla="*/ 2016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4 w 10000"/>
                <a:gd name="connsiteY1" fmla="*/ 2033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744 w 10000"/>
                <a:gd name="connsiteY1" fmla="*/ 1967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887 w 10000"/>
                <a:gd name="connsiteY1" fmla="*/ 1934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887 w 10000"/>
                <a:gd name="connsiteY1" fmla="*/ 1934 h 10000"/>
                <a:gd name="connsiteX2" fmla="*/ 8395 w 10000"/>
                <a:gd name="connsiteY2" fmla="*/ 4972 h 10000"/>
                <a:gd name="connsiteX3" fmla="*/ 9302 w 10000"/>
                <a:gd name="connsiteY3" fmla="*/ 615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887 w 10000"/>
                <a:gd name="connsiteY1" fmla="*/ 1934 h 10000"/>
                <a:gd name="connsiteX2" fmla="*/ 8395 w 10000"/>
                <a:gd name="connsiteY2" fmla="*/ 4972 h 10000"/>
                <a:gd name="connsiteX3" fmla="*/ 9302 w 10000"/>
                <a:gd name="connsiteY3" fmla="*/ 6349 h 10000"/>
                <a:gd name="connsiteX4" fmla="*/ 10000 w 10000"/>
                <a:gd name="connsiteY4" fmla="*/ 10000 h 10000"/>
                <a:gd name="connsiteX0" fmla="*/ 0 w 9428"/>
                <a:gd name="connsiteY0" fmla="*/ 0 h 10357"/>
                <a:gd name="connsiteX1" fmla="*/ 315 w 9428"/>
                <a:gd name="connsiteY1" fmla="*/ 2291 h 10357"/>
                <a:gd name="connsiteX2" fmla="*/ 7823 w 9428"/>
                <a:gd name="connsiteY2" fmla="*/ 5329 h 10357"/>
                <a:gd name="connsiteX3" fmla="*/ 8730 w 9428"/>
                <a:gd name="connsiteY3" fmla="*/ 6706 h 10357"/>
                <a:gd name="connsiteX4" fmla="*/ 9428 w 9428"/>
                <a:gd name="connsiteY4" fmla="*/ 10357 h 10357"/>
                <a:gd name="connsiteX0" fmla="*/ 0 w 9924"/>
                <a:gd name="connsiteY0" fmla="*/ 0 h 10008"/>
                <a:gd name="connsiteX1" fmla="*/ 258 w 9924"/>
                <a:gd name="connsiteY1" fmla="*/ 2220 h 10008"/>
                <a:gd name="connsiteX2" fmla="*/ 8222 w 9924"/>
                <a:gd name="connsiteY2" fmla="*/ 5153 h 10008"/>
                <a:gd name="connsiteX3" fmla="*/ 9184 w 9924"/>
                <a:gd name="connsiteY3" fmla="*/ 6483 h 10008"/>
                <a:gd name="connsiteX4" fmla="*/ 9924 w 9924"/>
                <a:gd name="connsiteY4" fmla="*/ 10008 h 10008"/>
                <a:gd name="connsiteX0" fmla="*/ 0 w 10000"/>
                <a:gd name="connsiteY0" fmla="*/ 0 h 10000"/>
                <a:gd name="connsiteX1" fmla="*/ 1942 w 10000"/>
                <a:gd name="connsiteY1" fmla="*/ 2234 h 10000"/>
                <a:gd name="connsiteX2" fmla="*/ 8285 w 10000"/>
                <a:gd name="connsiteY2" fmla="*/ 5149 h 10000"/>
                <a:gd name="connsiteX3" fmla="*/ 9254 w 10000"/>
                <a:gd name="connsiteY3" fmla="*/ 647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8285 w 10000"/>
                <a:gd name="connsiteY2" fmla="*/ 5149 h 10000"/>
                <a:gd name="connsiteX3" fmla="*/ 9254 w 10000"/>
                <a:gd name="connsiteY3" fmla="*/ 647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8285 w 10000"/>
                <a:gd name="connsiteY2" fmla="*/ 5149 h 10000"/>
                <a:gd name="connsiteX3" fmla="*/ 9254 w 10000"/>
                <a:gd name="connsiteY3" fmla="*/ 647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9254 w 10000"/>
                <a:gd name="connsiteY3" fmla="*/ 6478 h 10000"/>
                <a:gd name="connsiteX4" fmla="*/ 10000 w 10000"/>
                <a:gd name="connsiteY4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826 w 10000"/>
                <a:gd name="connsiteY3" fmla="*/ 5622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826 w 10000"/>
                <a:gd name="connsiteY3" fmla="*/ 5622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8055 w 10000"/>
                <a:gd name="connsiteY3" fmla="*/ 560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8055 w 10000"/>
                <a:gd name="connsiteY3" fmla="*/ 560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8055 w 10000"/>
                <a:gd name="connsiteY3" fmla="*/ 560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8055 w 10000"/>
                <a:gd name="connsiteY3" fmla="*/ 5478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979 w 10000"/>
                <a:gd name="connsiteY3" fmla="*/ 544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979 w 10000"/>
                <a:gd name="connsiteY3" fmla="*/ 544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903 w 10000"/>
                <a:gd name="connsiteY2" fmla="*/ 5053 h 10000"/>
                <a:gd name="connsiteX3" fmla="*/ 7979 w 10000"/>
                <a:gd name="connsiteY3" fmla="*/ 544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750 w 10000"/>
                <a:gd name="connsiteY2" fmla="*/ 4981 h 10000"/>
                <a:gd name="connsiteX3" fmla="*/ 7979 w 10000"/>
                <a:gd name="connsiteY3" fmla="*/ 5446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750 w 10000"/>
                <a:gd name="connsiteY2" fmla="*/ 4981 h 10000"/>
                <a:gd name="connsiteX3" fmla="*/ 7903 w 10000"/>
                <a:gd name="connsiteY3" fmla="*/ 5478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66 w 10000"/>
                <a:gd name="connsiteY1" fmla="*/ 2250 h 10000"/>
                <a:gd name="connsiteX2" fmla="*/ 7750 w 10000"/>
                <a:gd name="connsiteY2" fmla="*/ 4981 h 10000"/>
                <a:gd name="connsiteX3" fmla="*/ 7903 w 10000"/>
                <a:gd name="connsiteY3" fmla="*/ 5478 h 10000"/>
                <a:gd name="connsiteX4" fmla="*/ 9254 w 10000"/>
                <a:gd name="connsiteY4" fmla="*/ 6478 h 10000"/>
                <a:gd name="connsiteX5" fmla="*/ 10000 w 10000"/>
                <a:gd name="connsiteY5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866" y="2250"/>
                  </a:lnTo>
                  <a:cubicBezTo>
                    <a:pt x="3183" y="3656"/>
                    <a:pt x="7067" y="3490"/>
                    <a:pt x="7750" y="4981"/>
                  </a:cubicBezTo>
                  <a:lnTo>
                    <a:pt x="7903" y="5478"/>
                  </a:lnTo>
                  <a:cubicBezTo>
                    <a:pt x="7899" y="5876"/>
                    <a:pt x="8930" y="5919"/>
                    <a:pt x="9254" y="6478"/>
                  </a:cubicBezTo>
                  <a:cubicBezTo>
                    <a:pt x="9449" y="7697"/>
                    <a:pt x="9804" y="8781"/>
                    <a:pt x="10000" y="10000"/>
                  </a:cubicBezTo>
                </a:path>
              </a:pathLst>
            </a:custGeom>
            <a:ln w="38100" cmpd="sng">
              <a:solidFill>
                <a:srgbClr val="FF00FF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 flipV="1">
              <a:off x="7119364" y="2346611"/>
              <a:ext cx="54441" cy="925053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1855"/>
                <a:gd name="connsiteY0" fmla="*/ 0 h 901939"/>
                <a:gd name="connsiteX1" fmla="*/ 1855 w 1855"/>
                <a:gd name="connsiteY1" fmla="*/ 901939 h 901939"/>
                <a:gd name="connsiteX0" fmla="*/ 0 w 10099"/>
                <a:gd name="connsiteY0" fmla="*/ 0 h 8670"/>
                <a:gd name="connsiteX1" fmla="*/ 10099 w 10099"/>
                <a:gd name="connsiteY1" fmla="*/ 8670 h 8670"/>
                <a:gd name="connsiteX0" fmla="*/ 0 w 10000"/>
                <a:gd name="connsiteY0" fmla="*/ 0 h 9521"/>
                <a:gd name="connsiteX1" fmla="*/ 10000 w 10000"/>
                <a:gd name="connsiteY1" fmla="*/ 9521 h 9521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392"/>
                <a:gd name="connsiteY0" fmla="*/ 0 h 10000"/>
                <a:gd name="connsiteX1" fmla="*/ 10392 w 10392"/>
                <a:gd name="connsiteY1" fmla="*/ 10000 h 10000"/>
                <a:gd name="connsiteX0" fmla="*/ 0 w 10392"/>
                <a:gd name="connsiteY0" fmla="*/ 0 h 10302"/>
                <a:gd name="connsiteX1" fmla="*/ 10392 w 10392"/>
                <a:gd name="connsiteY1" fmla="*/ 10302 h 10302"/>
                <a:gd name="connsiteX0" fmla="*/ 0 w 10392"/>
                <a:gd name="connsiteY0" fmla="*/ 0 h 10604"/>
                <a:gd name="connsiteX1" fmla="*/ 10392 w 10392"/>
                <a:gd name="connsiteY1" fmla="*/ 10604 h 10604"/>
                <a:gd name="connsiteX0" fmla="*/ 0 w 10392"/>
                <a:gd name="connsiteY0" fmla="*/ 0 h 10906"/>
                <a:gd name="connsiteX1" fmla="*/ 10392 w 10392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7455"/>
                <a:gd name="connsiteY0" fmla="*/ 0 h 29859"/>
                <a:gd name="connsiteX1" fmla="*/ 7455 w 7455"/>
                <a:gd name="connsiteY1" fmla="*/ 29859 h 29859"/>
                <a:gd name="connsiteX0" fmla="*/ 379 w 4539"/>
                <a:gd name="connsiteY0" fmla="*/ 0 h 14872"/>
                <a:gd name="connsiteX1" fmla="*/ 3 w 4539"/>
                <a:gd name="connsiteY1" fmla="*/ 14872 h 14872"/>
                <a:gd name="connsiteX0" fmla="*/ 828 w 828"/>
                <a:gd name="connsiteY0" fmla="*/ 0 h 10000"/>
                <a:gd name="connsiteX1" fmla="*/ 0 w 828"/>
                <a:gd name="connsiteY1" fmla="*/ 10000 h 10000"/>
                <a:gd name="connsiteX0" fmla="*/ 51942 w 51942"/>
                <a:gd name="connsiteY0" fmla="*/ 0 h 9977"/>
                <a:gd name="connsiteX1" fmla="*/ 0 w 51942"/>
                <a:gd name="connsiteY1" fmla="*/ 9977 h 9977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  <a:gd name="connsiteX0" fmla="*/ 17402 w 17402"/>
                <a:gd name="connsiteY0" fmla="*/ 0 h 9977"/>
                <a:gd name="connsiteX1" fmla="*/ 3132 w 17402"/>
                <a:gd name="connsiteY1" fmla="*/ 3559 h 9977"/>
                <a:gd name="connsiteX2" fmla="*/ 0 w 17402"/>
                <a:gd name="connsiteY2" fmla="*/ 9977 h 9977"/>
                <a:gd name="connsiteX0" fmla="*/ 9227 w 9227"/>
                <a:gd name="connsiteY0" fmla="*/ 0 h 9282"/>
                <a:gd name="connsiteX1" fmla="*/ 1800 w 9227"/>
                <a:gd name="connsiteY1" fmla="*/ 2849 h 9282"/>
                <a:gd name="connsiteX2" fmla="*/ 0 w 9227"/>
                <a:gd name="connsiteY2" fmla="*/ 9282 h 9282"/>
                <a:gd name="connsiteX0" fmla="*/ 9581 w 9581"/>
                <a:gd name="connsiteY0" fmla="*/ 0 h 9700"/>
                <a:gd name="connsiteX1" fmla="*/ 1951 w 9581"/>
                <a:gd name="connsiteY1" fmla="*/ 2769 h 9700"/>
                <a:gd name="connsiteX2" fmla="*/ 0 w 9581"/>
                <a:gd name="connsiteY2" fmla="*/ 9700 h 9700"/>
                <a:gd name="connsiteX0" fmla="*/ 10000 w 10000"/>
                <a:gd name="connsiteY0" fmla="*/ 0 h 10000"/>
                <a:gd name="connsiteX1" fmla="*/ 2036 w 10000"/>
                <a:gd name="connsiteY1" fmla="*/ 3396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2036 w 10000"/>
                <a:gd name="connsiteY1" fmla="*/ 3396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1599 w 10000"/>
                <a:gd name="connsiteY1" fmla="*/ 3679 h 10000"/>
                <a:gd name="connsiteX2" fmla="*/ 0 w 10000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cubicBezTo>
                    <a:pt x="8220" y="1862"/>
                    <a:pt x="2504" y="2306"/>
                    <a:pt x="1599" y="3679"/>
                  </a:cubicBezTo>
                  <a:lnTo>
                    <a:pt x="0" y="10000"/>
                  </a:lnTo>
                </a:path>
              </a:pathLst>
            </a:custGeom>
            <a:ln w="38100" cmpd="sng">
              <a:solidFill>
                <a:srgbClr val="002060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V="1">
              <a:off x="7069971" y="2346611"/>
              <a:ext cx="56820" cy="929818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1855"/>
                <a:gd name="connsiteY0" fmla="*/ 0 h 901939"/>
                <a:gd name="connsiteX1" fmla="*/ 1855 w 1855"/>
                <a:gd name="connsiteY1" fmla="*/ 901939 h 901939"/>
                <a:gd name="connsiteX0" fmla="*/ 0 w 10099"/>
                <a:gd name="connsiteY0" fmla="*/ 0 h 8670"/>
                <a:gd name="connsiteX1" fmla="*/ 10099 w 10099"/>
                <a:gd name="connsiteY1" fmla="*/ 8670 h 8670"/>
                <a:gd name="connsiteX0" fmla="*/ 0 w 10000"/>
                <a:gd name="connsiteY0" fmla="*/ 0 h 9521"/>
                <a:gd name="connsiteX1" fmla="*/ 10000 w 10000"/>
                <a:gd name="connsiteY1" fmla="*/ 9521 h 9521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000"/>
                <a:gd name="connsiteY0" fmla="*/ 0 h 10403"/>
                <a:gd name="connsiteX1" fmla="*/ 10000 w 10000"/>
                <a:gd name="connsiteY1" fmla="*/ 10403 h 10403"/>
                <a:gd name="connsiteX0" fmla="*/ 0 w 10392"/>
                <a:gd name="connsiteY0" fmla="*/ 0 h 10000"/>
                <a:gd name="connsiteX1" fmla="*/ 10392 w 10392"/>
                <a:gd name="connsiteY1" fmla="*/ 10000 h 10000"/>
                <a:gd name="connsiteX0" fmla="*/ 0 w 10392"/>
                <a:gd name="connsiteY0" fmla="*/ 0 h 10302"/>
                <a:gd name="connsiteX1" fmla="*/ 10392 w 10392"/>
                <a:gd name="connsiteY1" fmla="*/ 10302 h 10302"/>
                <a:gd name="connsiteX0" fmla="*/ 0 w 10392"/>
                <a:gd name="connsiteY0" fmla="*/ 0 h 10604"/>
                <a:gd name="connsiteX1" fmla="*/ 10392 w 10392"/>
                <a:gd name="connsiteY1" fmla="*/ 10604 h 10604"/>
                <a:gd name="connsiteX0" fmla="*/ 0 w 10392"/>
                <a:gd name="connsiteY0" fmla="*/ 0 h 10906"/>
                <a:gd name="connsiteX1" fmla="*/ 10392 w 10392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10490"/>
                <a:gd name="connsiteY0" fmla="*/ 0 h 10906"/>
                <a:gd name="connsiteX1" fmla="*/ 10490 w 10490"/>
                <a:gd name="connsiteY1" fmla="*/ 10906 h 10906"/>
                <a:gd name="connsiteX0" fmla="*/ 0 w 7455"/>
                <a:gd name="connsiteY0" fmla="*/ 0 h 29859"/>
                <a:gd name="connsiteX1" fmla="*/ 7455 w 7455"/>
                <a:gd name="connsiteY1" fmla="*/ 29859 h 29859"/>
                <a:gd name="connsiteX0" fmla="*/ 379 w 4539"/>
                <a:gd name="connsiteY0" fmla="*/ 0 h 14872"/>
                <a:gd name="connsiteX1" fmla="*/ 3 w 4539"/>
                <a:gd name="connsiteY1" fmla="*/ 14872 h 14872"/>
                <a:gd name="connsiteX0" fmla="*/ 828 w 828"/>
                <a:gd name="connsiteY0" fmla="*/ 0 h 10000"/>
                <a:gd name="connsiteX1" fmla="*/ 0 w 828"/>
                <a:gd name="connsiteY1" fmla="*/ 10000 h 10000"/>
                <a:gd name="connsiteX0" fmla="*/ 51942 w 51942"/>
                <a:gd name="connsiteY0" fmla="*/ 0 h 9977"/>
                <a:gd name="connsiteX1" fmla="*/ 0 w 51942"/>
                <a:gd name="connsiteY1" fmla="*/ 9977 h 9977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3132 w 10000"/>
                <a:gd name="connsiteY1" fmla="*/ 3582 h 10000"/>
                <a:gd name="connsiteX2" fmla="*/ 0 w 10000"/>
                <a:gd name="connsiteY2" fmla="*/ 10000 h 10000"/>
                <a:gd name="connsiteX0" fmla="*/ 18748 w 18748"/>
                <a:gd name="connsiteY0" fmla="*/ 0 h 9977"/>
                <a:gd name="connsiteX1" fmla="*/ 3132 w 18748"/>
                <a:gd name="connsiteY1" fmla="*/ 3559 h 9977"/>
                <a:gd name="connsiteX2" fmla="*/ 0 w 18748"/>
                <a:gd name="connsiteY2" fmla="*/ 9977 h 9977"/>
                <a:gd name="connsiteX0" fmla="*/ 10000 w 10000"/>
                <a:gd name="connsiteY0" fmla="*/ 0 h 10000"/>
                <a:gd name="connsiteX1" fmla="*/ 1671 w 10000"/>
                <a:gd name="connsiteY1" fmla="*/ 4285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1671 w 10000"/>
                <a:gd name="connsiteY1" fmla="*/ 4285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1671 w 10000"/>
                <a:gd name="connsiteY1" fmla="*/ 4285 h 10000"/>
                <a:gd name="connsiteX2" fmla="*/ 0 w 10000"/>
                <a:gd name="connsiteY2" fmla="*/ 10000 h 10000"/>
                <a:gd name="connsiteX0" fmla="*/ 8205 w 8205"/>
                <a:gd name="connsiteY0" fmla="*/ 0 h 8818"/>
                <a:gd name="connsiteX1" fmla="*/ 1671 w 8205"/>
                <a:gd name="connsiteY1" fmla="*/ 3103 h 8818"/>
                <a:gd name="connsiteX2" fmla="*/ 0 w 8205"/>
                <a:gd name="connsiteY2" fmla="*/ 8818 h 8818"/>
                <a:gd name="connsiteX0" fmla="*/ 10438 w 10438"/>
                <a:gd name="connsiteY0" fmla="*/ 0 h 10263"/>
                <a:gd name="connsiteX1" fmla="*/ 2037 w 10438"/>
                <a:gd name="connsiteY1" fmla="*/ 3782 h 10263"/>
                <a:gd name="connsiteX2" fmla="*/ 0 w 10438"/>
                <a:gd name="connsiteY2" fmla="*/ 10263 h 1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38" h="10263">
                  <a:moveTo>
                    <a:pt x="10438" y="0"/>
                  </a:moveTo>
                  <a:cubicBezTo>
                    <a:pt x="9096" y="2216"/>
                    <a:pt x="2503" y="2117"/>
                    <a:pt x="2037" y="3782"/>
                  </a:cubicBezTo>
                  <a:lnTo>
                    <a:pt x="0" y="10263"/>
                  </a:lnTo>
                </a:path>
              </a:pathLst>
            </a:custGeom>
            <a:ln w="38100" cmpd="sng">
              <a:solidFill>
                <a:srgbClr val="FF00FF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488399" y="3029891"/>
              <a:ext cx="3648161" cy="1337575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738"/>
                <a:gd name="connsiteY0" fmla="*/ 0 h 7196076"/>
                <a:gd name="connsiteX1" fmla="*/ 1672 w 41738"/>
                <a:gd name="connsiteY1" fmla="*/ 380620 h 7196076"/>
                <a:gd name="connsiteX2" fmla="*/ 6607 w 41738"/>
                <a:gd name="connsiteY2" fmla="*/ 890299 h 7196076"/>
                <a:gd name="connsiteX3" fmla="*/ 26977 w 41738"/>
                <a:gd name="connsiteY3" fmla="*/ 864161 h 7196076"/>
                <a:gd name="connsiteX4" fmla="*/ 29600 w 41738"/>
                <a:gd name="connsiteY4" fmla="*/ 1047236 h 7196076"/>
                <a:gd name="connsiteX5" fmla="*/ 34696 w 41738"/>
                <a:gd name="connsiteY5" fmla="*/ 1047875 h 7196076"/>
                <a:gd name="connsiteX6" fmla="*/ 36327 w 41738"/>
                <a:gd name="connsiteY6" fmla="*/ 1731542 h 7196076"/>
                <a:gd name="connsiteX7" fmla="*/ 36628 w 41738"/>
                <a:gd name="connsiteY7" fmla="*/ 3830219 h 7196076"/>
                <a:gd name="connsiteX8" fmla="*/ 38469 w 41738"/>
                <a:gd name="connsiteY8" fmla="*/ 6006879 h 7196076"/>
                <a:gd name="connsiteX9" fmla="*/ 41738 w 41738"/>
                <a:gd name="connsiteY9" fmla="*/ 7196076 h 7196076"/>
                <a:gd name="connsiteX0" fmla="*/ 0 w 38469"/>
                <a:gd name="connsiteY0" fmla="*/ 0 h 6006879"/>
                <a:gd name="connsiteX1" fmla="*/ 1672 w 38469"/>
                <a:gd name="connsiteY1" fmla="*/ 380620 h 6006879"/>
                <a:gd name="connsiteX2" fmla="*/ 6607 w 38469"/>
                <a:gd name="connsiteY2" fmla="*/ 890299 h 6006879"/>
                <a:gd name="connsiteX3" fmla="*/ 26977 w 38469"/>
                <a:gd name="connsiteY3" fmla="*/ 864161 h 6006879"/>
                <a:gd name="connsiteX4" fmla="*/ 29600 w 38469"/>
                <a:gd name="connsiteY4" fmla="*/ 1047236 h 6006879"/>
                <a:gd name="connsiteX5" fmla="*/ 34696 w 38469"/>
                <a:gd name="connsiteY5" fmla="*/ 1047875 h 6006879"/>
                <a:gd name="connsiteX6" fmla="*/ 36327 w 38469"/>
                <a:gd name="connsiteY6" fmla="*/ 1731542 h 6006879"/>
                <a:gd name="connsiteX7" fmla="*/ 36628 w 38469"/>
                <a:gd name="connsiteY7" fmla="*/ 3830219 h 6006879"/>
                <a:gd name="connsiteX8" fmla="*/ 38469 w 38469"/>
                <a:gd name="connsiteY8" fmla="*/ 6006879 h 6006879"/>
                <a:gd name="connsiteX0" fmla="*/ 0 w 36631"/>
                <a:gd name="connsiteY0" fmla="*/ 0 h 4627748"/>
                <a:gd name="connsiteX1" fmla="*/ 1672 w 36631"/>
                <a:gd name="connsiteY1" fmla="*/ 380620 h 4627748"/>
                <a:gd name="connsiteX2" fmla="*/ 6607 w 36631"/>
                <a:gd name="connsiteY2" fmla="*/ 890299 h 4627748"/>
                <a:gd name="connsiteX3" fmla="*/ 26977 w 36631"/>
                <a:gd name="connsiteY3" fmla="*/ 864161 h 4627748"/>
                <a:gd name="connsiteX4" fmla="*/ 29600 w 36631"/>
                <a:gd name="connsiteY4" fmla="*/ 1047236 h 4627748"/>
                <a:gd name="connsiteX5" fmla="*/ 34696 w 36631"/>
                <a:gd name="connsiteY5" fmla="*/ 1047875 h 4627748"/>
                <a:gd name="connsiteX6" fmla="*/ 36327 w 36631"/>
                <a:gd name="connsiteY6" fmla="*/ 1731542 h 4627748"/>
                <a:gd name="connsiteX7" fmla="*/ 36628 w 36631"/>
                <a:gd name="connsiteY7" fmla="*/ 3830219 h 4627748"/>
                <a:gd name="connsiteX8" fmla="*/ 36506 w 36631"/>
                <a:gd name="connsiteY8" fmla="*/ 4627748 h 4627748"/>
                <a:gd name="connsiteX0" fmla="*/ 0 w 36910"/>
                <a:gd name="connsiteY0" fmla="*/ 0 h 4867597"/>
                <a:gd name="connsiteX1" fmla="*/ 1672 w 36910"/>
                <a:gd name="connsiteY1" fmla="*/ 380620 h 4867597"/>
                <a:gd name="connsiteX2" fmla="*/ 6607 w 36910"/>
                <a:gd name="connsiteY2" fmla="*/ 890299 h 4867597"/>
                <a:gd name="connsiteX3" fmla="*/ 26977 w 36910"/>
                <a:gd name="connsiteY3" fmla="*/ 864161 h 4867597"/>
                <a:gd name="connsiteX4" fmla="*/ 29600 w 36910"/>
                <a:gd name="connsiteY4" fmla="*/ 1047236 h 4867597"/>
                <a:gd name="connsiteX5" fmla="*/ 34696 w 36910"/>
                <a:gd name="connsiteY5" fmla="*/ 1047875 h 4867597"/>
                <a:gd name="connsiteX6" fmla="*/ 36327 w 36910"/>
                <a:gd name="connsiteY6" fmla="*/ 1731542 h 4867597"/>
                <a:gd name="connsiteX7" fmla="*/ 36628 w 36910"/>
                <a:gd name="connsiteY7" fmla="*/ 3830219 h 4867597"/>
                <a:gd name="connsiteX8" fmla="*/ 36910 w 36910"/>
                <a:gd name="connsiteY8" fmla="*/ 4867597 h 4867597"/>
                <a:gd name="connsiteX0" fmla="*/ 0 w 36910"/>
                <a:gd name="connsiteY0" fmla="*/ 0 h 4867597"/>
                <a:gd name="connsiteX1" fmla="*/ 1672 w 36910"/>
                <a:gd name="connsiteY1" fmla="*/ 380620 h 4867597"/>
                <a:gd name="connsiteX2" fmla="*/ 6607 w 36910"/>
                <a:gd name="connsiteY2" fmla="*/ 890299 h 4867597"/>
                <a:gd name="connsiteX3" fmla="*/ 26977 w 36910"/>
                <a:gd name="connsiteY3" fmla="*/ 864161 h 4867597"/>
                <a:gd name="connsiteX4" fmla="*/ 29600 w 36910"/>
                <a:gd name="connsiteY4" fmla="*/ 1047236 h 4867597"/>
                <a:gd name="connsiteX5" fmla="*/ 34696 w 36910"/>
                <a:gd name="connsiteY5" fmla="*/ 1047875 h 4867597"/>
                <a:gd name="connsiteX6" fmla="*/ 36327 w 36910"/>
                <a:gd name="connsiteY6" fmla="*/ 1731542 h 4867597"/>
                <a:gd name="connsiteX7" fmla="*/ 36628 w 36910"/>
                <a:gd name="connsiteY7" fmla="*/ 3830219 h 4867597"/>
                <a:gd name="connsiteX8" fmla="*/ 36910 w 36910"/>
                <a:gd name="connsiteY8" fmla="*/ 4867597 h 4867597"/>
                <a:gd name="connsiteX0" fmla="*/ 0 w 36892"/>
                <a:gd name="connsiteY0" fmla="*/ 0 h 4882586"/>
                <a:gd name="connsiteX1" fmla="*/ 1672 w 36892"/>
                <a:gd name="connsiteY1" fmla="*/ 380620 h 4882586"/>
                <a:gd name="connsiteX2" fmla="*/ 6607 w 36892"/>
                <a:gd name="connsiteY2" fmla="*/ 890299 h 4882586"/>
                <a:gd name="connsiteX3" fmla="*/ 26977 w 36892"/>
                <a:gd name="connsiteY3" fmla="*/ 864161 h 4882586"/>
                <a:gd name="connsiteX4" fmla="*/ 29600 w 36892"/>
                <a:gd name="connsiteY4" fmla="*/ 1047236 h 4882586"/>
                <a:gd name="connsiteX5" fmla="*/ 34696 w 36892"/>
                <a:gd name="connsiteY5" fmla="*/ 1047875 h 4882586"/>
                <a:gd name="connsiteX6" fmla="*/ 36327 w 36892"/>
                <a:gd name="connsiteY6" fmla="*/ 1731542 h 4882586"/>
                <a:gd name="connsiteX7" fmla="*/ 36628 w 36892"/>
                <a:gd name="connsiteY7" fmla="*/ 3830219 h 4882586"/>
                <a:gd name="connsiteX8" fmla="*/ 36892 w 36892"/>
                <a:gd name="connsiteY8" fmla="*/ 4882586 h 4882586"/>
                <a:gd name="connsiteX0" fmla="*/ 0 w 36910"/>
                <a:gd name="connsiteY0" fmla="*/ 0 h 4890080"/>
                <a:gd name="connsiteX1" fmla="*/ 1672 w 36910"/>
                <a:gd name="connsiteY1" fmla="*/ 380620 h 4890080"/>
                <a:gd name="connsiteX2" fmla="*/ 6607 w 36910"/>
                <a:gd name="connsiteY2" fmla="*/ 890299 h 4890080"/>
                <a:gd name="connsiteX3" fmla="*/ 26977 w 36910"/>
                <a:gd name="connsiteY3" fmla="*/ 864161 h 4890080"/>
                <a:gd name="connsiteX4" fmla="*/ 29600 w 36910"/>
                <a:gd name="connsiteY4" fmla="*/ 1047236 h 4890080"/>
                <a:gd name="connsiteX5" fmla="*/ 34696 w 36910"/>
                <a:gd name="connsiteY5" fmla="*/ 1047875 h 4890080"/>
                <a:gd name="connsiteX6" fmla="*/ 36327 w 36910"/>
                <a:gd name="connsiteY6" fmla="*/ 1731542 h 4890080"/>
                <a:gd name="connsiteX7" fmla="*/ 36628 w 36910"/>
                <a:gd name="connsiteY7" fmla="*/ 3830219 h 4890080"/>
                <a:gd name="connsiteX8" fmla="*/ 36910 w 36910"/>
                <a:gd name="connsiteY8" fmla="*/ 4890080 h 4890080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6910"/>
                <a:gd name="connsiteY0" fmla="*/ 0 h 4912567"/>
                <a:gd name="connsiteX1" fmla="*/ 1672 w 36910"/>
                <a:gd name="connsiteY1" fmla="*/ 380620 h 4912567"/>
                <a:gd name="connsiteX2" fmla="*/ 6607 w 36910"/>
                <a:gd name="connsiteY2" fmla="*/ 890299 h 4912567"/>
                <a:gd name="connsiteX3" fmla="*/ 26977 w 36910"/>
                <a:gd name="connsiteY3" fmla="*/ 864161 h 4912567"/>
                <a:gd name="connsiteX4" fmla="*/ 29600 w 36910"/>
                <a:gd name="connsiteY4" fmla="*/ 1047236 h 4912567"/>
                <a:gd name="connsiteX5" fmla="*/ 34696 w 36910"/>
                <a:gd name="connsiteY5" fmla="*/ 1047875 h 4912567"/>
                <a:gd name="connsiteX6" fmla="*/ 36327 w 36910"/>
                <a:gd name="connsiteY6" fmla="*/ 1731542 h 4912567"/>
                <a:gd name="connsiteX7" fmla="*/ 36628 w 36910"/>
                <a:gd name="connsiteY7" fmla="*/ 3830219 h 4912567"/>
                <a:gd name="connsiteX8" fmla="*/ 36910 w 36910"/>
                <a:gd name="connsiteY8" fmla="*/ 4912567 h 4912567"/>
                <a:gd name="connsiteX0" fmla="*/ 0 w 35238"/>
                <a:gd name="connsiteY0" fmla="*/ 0 h 4531947"/>
                <a:gd name="connsiteX1" fmla="*/ 4935 w 35238"/>
                <a:gd name="connsiteY1" fmla="*/ 509679 h 4531947"/>
                <a:gd name="connsiteX2" fmla="*/ 25305 w 35238"/>
                <a:gd name="connsiteY2" fmla="*/ 483541 h 4531947"/>
                <a:gd name="connsiteX3" fmla="*/ 27928 w 35238"/>
                <a:gd name="connsiteY3" fmla="*/ 666616 h 4531947"/>
                <a:gd name="connsiteX4" fmla="*/ 33024 w 35238"/>
                <a:gd name="connsiteY4" fmla="*/ 667255 h 4531947"/>
                <a:gd name="connsiteX5" fmla="*/ 34655 w 35238"/>
                <a:gd name="connsiteY5" fmla="*/ 1350922 h 4531947"/>
                <a:gd name="connsiteX6" fmla="*/ 34956 w 35238"/>
                <a:gd name="connsiteY6" fmla="*/ 3449599 h 4531947"/>
                <a:gd name="connsiteX7" fmla="*/ 35238 w 35238"/>
                <a:gd name="connsiteY7" fmla="*/ 4531947 h 4531947"/>
                <a:gd name="connsiteX0" fmla="*/ 0 w 30303"/>
                <a:gd name="connsiteY0" fmla="*/ 26138 h 4048406"/>
                <a:gd name="connsiteX1" fmla="*/ 20370 w 30303"/>
                <a:gd name="connsiteY1" fmla="*/ 0 h 4048406"/>
                <a:gd name="connsiteX2" fmla="*/ 22993 w 30303"/>
                <a:gd name="connsiteY2" fmla="*/ 183075 h 4048406"/>
                <a:gd name="connsiteX3" fmla="*/ 28089 w 30303"/>
                <a:gd name="connsiteY3" fmla="*/ 183714 h 4048406"/>
                <a:gd name="connsiteX4" fmla="*/ 29720 w 30303"/>
                <a:gd name="connsiteY4" fmla="*/ 867381 h 4048406"/>
                <a:gd name="connsiteX5" fmla="*/ 30021 w 30303"/>
                <a:gd name="connsiteY5" fmla="*/ 2966058 h 4048406"/>
                <a:gd name="connsiteX6" fmla="*/ 30303 w 30303"/>
                <a:gd name="connsiteY6" fmla="*/ 4048406 h 4048406"/>
                <a:gd name="connsiteX0" fmla="*/ 0 w 28249"/>
                <a:gd name="connsiteY0" fmla="*/ 26138 h 4048406"/>
                <a:gd name="connsiteX1" fmla="*/ 18316 w 28249"/>
                <a:gd name="connsiteY1" fmla="*/ 0 h 4048406"/>
                <a:gd name="connsiteX2" fmla="*/ 20939 w 28249"/>
                <a:gd name="connsiteY2" fmla="*/ 183075 h 4048406"/>
                <a:gd name="connsiteX3" fmla="*/ 26035 w 28249"/>
                <a:gd name="connsiteY3" fmla="*/ 183714 h 4048406"/>
                <a:gd name="connsiteX4" fmla="*/ 27666 w 28249"/>
                <a:gd name="connsiteY4" fmla="*/ 867381 h 4048406"/>
                <a:gd name="connsiteX5" fmla="*/ 27967 w 28249"/>
                <a:gd name="connsiteY5" fmla="*/ 2966058 h 4048406"/>
                <a:gd name="connsiteX6" fmla="*/ 28249 w 28249"/>
                <a:gd name="connsiteY6" fmla="*/ 4048406 h 4048406"/>
                <a:gd name="connsiteX0" fmla="*/ 0 w 28341"/>
                <a:gd name="connsiteY0" fmla="*/ 26138 h 4010927"/>
                <a:gd name="connsiteX1" fmla="*/ 18316 w 28341"/>
                <a:gd name="connsiteY1" fmla="*/ 0 h 4010927"/>
                <a:gd name="connsiteX2" fmla="*/ 20939 w 28341"/>
                <a:gd name="connsiteY2" fmla="*/ 183075 h 4010927"/>
                <a:gd name="connsiteX3" fmla="*/ 26035 w 28341"/>
                <a:gd name="connsiteY3" fmla="*/ 183714 h 4010927"/>
                <a:gd name="connsiteX4" fmla="*/ 27666 w 28341"/>
                <a:gd name="connsiteY4" fmla="*/ 867381 h 4010927"/>
                <a:gd name="connsiteX5" fmla="*/ 27967 w 28341"/>
                <a:gd name="connsiteY5" fmla="*/ 2966058 h 4010927"/>
                <a:gd name="connsiteX6" fmla="*/ 28341 w 28341"/>
                <a:gd name="connsiteY6" fmla="*/ 4010927 h 4010927"/>
                <a:gd name="connsiteX0" fmla="*/ 0 w 28286"/>
                <a:gd name="connsiteY0" fmla="*/ 26138 h 4018425"/>
                <a:gd name="connsiteX1" fmla="*/ 18316 w 28286"/>
                <a:gd name="connsiteY1" fmla="*/ 0 h 4018425"/>
                <a:gd name="connsiteX2" fmla="*/ 20939 w 28286"/>
                <a:gd name="connsiteY2" fmla="*/ 183075 h 4018425"/>
                <a:gd name="connsiteX3" fmla="*/ 26035 w 28286"/>
                <a:gd name="connsiteY3" fmla="*/ 183714 h 4018425"/>
                <a:gd name="connsiteX4" fmla="*/ 27666 w 28286"/>
                <a:gd name="connsiteY4" fmla="*/ 867381 h 4018425"/>
                <a:gd name="connsiteX5" fmla="*/ 27967 w 28286"/>
                <a:gd name="connsiteY5" fmla="*/ 2966058 h 4018425"/>
                <a:gd name="connsiteX6" fmla="*/ 28286 w 28286"/>
                <a:gd name="connsiteY6" fmla="*/ 4018425 h 4018425"/>
                <a:gd name="connsiteX0" fmla="*/ 0 w 28286"/>
                <a:gd name="connsiteY0" fmla="*/ 26138 h 4018425"/>
                <a:gd name="connsiteX1" fmla="*/ 18316 w 28286"/>
                <a:gd name="connsiteY1" fmla="*/ 0 h 4018425"/>
                <a:gd name="connsiteX2" fmla="*/ 20939 w 28286"/>
                <a:gd name="connsiteY2" fmla="*/ 183075 h 4018425"/>
                <a:gd name="connsiteX3" fmla="*/ 26035 w 28286"/>
                <a:gd name="connsiteY3" fmla="*/ 183714 h 4018425"/>
                <a:gd name="connsiteX4" fmla="*/ 27666 w 28286"/>
                <a:gd name="connsiteY4" fmla="*/ 867381 h 4018425"/>
                <a:gd name="connsiteX5" fmla="*/ 28040 w 28286"/>
                <a:gd name="connsiteY5" fmla="*/ 2951066 h 4018425"/>
                <a:gd name="connsiteX6" fmla="*/ 28286 w 28286"/>
                <a:gd name="connsiteY6" fmla="*/ 4018425 h 4018425"/>
                <a:gd name="connsiteX0" fmla="*/ 0 w 28286"/>
                <a:gd name="connsiteY0" fmla="*/ 26138 h 4018425"/>
                <a:gd name="connsiteX1" fmla="*/ 24076 w 28286"/>
                <a:gd name="connsiteY1" fmla="*/ 0 h 4018425"/>
                <a:gd name="connsiteX2" fmla="*/ 20939 w 28286"/>
                <a:gd name="connsiteY2" fmla="*/ 183075 h 4018425"/>
                <a:gd name="connsiteX3" fmla="*/ 26035 w 28286"/>
                <a:gd name="connsiteY3" fmla="*/ 183714 h 4018425"/>
                <a:gd name="connsiteX4" fmla="*/ 27666 w 28286"/>
                <a:gd name="connsiteY4" fmla="*/ 867381 h 4018425"/>
                <a:gd name="connsiteX5" fmla="*/ 28040 w 28286"/>
                <a:gd name="connsiteY5" fmla="*/ 2951066 h 4018425"/>
                <a:gd name="connsiteX6" fmla="*/ 28286 w 28286"/>
                <a:gd name="connsiteY6" fmla="*/ 4018425 h 4018425"/>
                <a:gd name="connsiteX0" fmla="*/ 0 w 28286"/>
                <a:gd name="connsiteY0" fmla="*/ 26138 h 4018425"/>
                <a:gd name="connsiteX1" fmla="*/ 24076 w 28286"/>
                <a:gd name="connsiteY1" fmla="*/ 0 h 4018425"/>
                <a:gd name="connsiteX2" fmla="*/ 20939 w 28286"/>
                <a:gd name="connsiteY2" fmla="*/ 183075 h 4018425"/>
                <a:gd name="connsiteX3" fmla="*/ 26035 w 28286"/>
                <a:gd name="connsiteY3" fmla="*/ 183714 h 4018425"/>
                <a:gd name="connsiteX4" fmla="*/ 27666 w 28286"/>
                <a:gd name="connsiteY4" fmla="*/ 867381 h 4018425"/>
                <a:gd name="connsiteX5" fmla="*/ 28040 w 28286"/>
                <a:gd name="connsiteY5" fmla="*/ 2951066 h 4018425"/>
                <a:gd name="connsiteX6" fmla="*/ 28286 w 28286"/>
                <a:gd name="connsiteY6" fmla="*/ 4018425 h 4018425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6035 w 28286"/>
                <a:gd name="connsiteY3" fmla="*/ 360412 h 4195123"/>
                <a:gd name="connsiteX4" fmla="*/ 27666 w 28286"/>
                <a:gd name="connsiteY4" fmla="*/ 1044079 h 4195123"/>
                <a:gd name="connsiteX5" fmla="*/ 28040 w 28286"/>
                <a:gd name="connsiteY5" fmla="*/ 3127764 h 4195123"/>
                <a:gd name="connsiteX6" fmla="*/ 28286 w 28286"/>
                <a:gd name="connsiteY6" fmla="*/ 4195123 h 4195123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7666 w 28286"/>
                <a:gd name="connsiteY3" fmla="*/ 1044079 h 4195123"/>
                <a:gd name="connsiteX4" fmla="*/ 28040 w 28286"/>
                <a:gd name="connsiteY4" fmla="*/ 3127764 h 4195123"/>
                <a:gd name="connsiteX5" fmla="*/ 28286 w 28286"/>
                <a:gd name="connsiteY5" fmla="*/ 4195123 h 4195123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7519 w 28286"/>
                <a:gd name="connsiteY3" fmla="*/ 676808 h 4195123"/>
                <a:gd name="connsiteX4" fmla="*/ 28040 w 28286"/>
                <a:gd name="connsiteY4" fmla="*/ 3127764 h 4195123"/>
                <a:gd name="connsiteX5" fmla="*/ 28286 w 28286"/>
                <a:gd name="connsiteY5" fmla="*/ 4195123 h 4195123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7519 w 28286"/>
                <a:gd name="connsiteY3" fmla="*/ 676808 h 4195123"/>
                <a:gd name="connsiteX4" fmla="*/ 27765 w 28286"/>
                <a:gd name="connsiteY4" fmla="*/ 3127764 h 4195123"/>
                <a:gd name="connsiteX5" fmla="*/ 28286 w 28286"/>
                <a:gd name="connsiteY5" fmla="*/ 4195123 h 4195123"/>
                <a:gd name="connsiteX0" fmla="*/ 0 w 28286"/>
                <a:gd name="connsiteY0" fmla="*/ 202836 h 4195123"/>
                <a:gd name="connsiteX1" fmla="*/ 24076 w 28286"/>
                <a:gd name="connsiteY1" fmla="*/ 176698 h 4195123"/>
                <a:gd name="connsiteX2" fmla="*/ 26497 w 28286"/>
                <a:gd name="connsiteY2" fmla="*/ 0 h 4195123"/>
                <a:gd name="connsiteX3" fmla="*/ 27519 w 28286"/>
                <a:gd name="connsiteY3" fmla="*/ 676808 h 4195123"/>
                <a:gd name="connsiteX4" fmla="*/ 27820 w 28286"/>
                <a:gd name="connsiteY4" fmla="*/ 3127764 h 4195123"/>
                <a:gd name="connsiteX5" fmla="*/ 28286 w 28286"/>
                <a:gd name="connsiteY5" fmla="*/ 4195123 h 4195123"/>
                <a:gd name="connsiteX0" fmla="*/ 0 w 28158"/>
                <a:gd name="connsiteY0" fmla="*/ 202836 h 4210115"/>
                <a:gd name="connsiteX1" fmla="*/ 24076 w 28158"/>
                <a:gd name="connsiteY1" fmla="*/ 176698 h 4210115"/>
                <a:gd name="connsiteX2" fmla="*/ 26497 w 28158"/>
                <a:gd name="connsiteY2" fmla="*/ 0 h 4210115"/>
                <a:gd name="connsiteX3" fmla="*/ 27519 w 28158"/>
                <a:gd name="connsiteY3" fmla="*/ 676808 h 4210115"/>
                <a:gd name="connsiteX4" fmla="*/ 27820 w 28158"/>
                <a:gd name="connsiteY4" fmla="*/ 3127764 h 4210115"/>
                <a:gd name="connsiteX5" fmla="*/ 28158 w 28158"/>
                <a:gd name="connsiteY5" fmla="*/ 4210115 h 4210115"/>
                <a:gd name="connsiteX0" fmla="*/ 0 w 28158"/>
                <a:gd name="connsiteY0" fmla="*/ 202836 h 4210115"/>
                <a:gd name="connsiteX1" fmla="*/ 24076 w 28158"/>
                <a:gd name="connsiteY1" fmla="*/ 176698 h 4210115"/>
                <a:gd name="connsiteX2" fmla="*/ 26497 w 28158"/>
                <a:gd name="connsiteY2" fmla="*/ 0 h 4210115"/>
                <a:gd name="connsiteX3" fmla="*/ 27519 w 28158"/>
                <a:gd name="connsiteY3" fmla="*/ 676808 h 4210115"/>
                <a:gd name="connsiteX4" fmla="*/ 27820 w 28158"/>
                <a:gd name="connsiteY4" fmla="*/ 3127764 h 4210115"/>
                <a:gd name="connsiteX5" fmla="*/ 28158 w 28158"/>
                <a:gd name="connsiteY5" fmla="*/ 4210115 h 4210115"/>
                <a:gd name="connsiteX0" fmla="*/ 0 w 28103"/>
                <a:gd name="connsiteY0" fmla="*/ 202836 h 4217609"/>
                <a:gd name="connsiteX1" fmla="*/ 24076 w 28103"/>
                <a:gd name="connsiteY1" fmla="*/ 176698 h 4217609"/>
                <a:gd name="connsiteX2" fmla="*/ 26497 w 28103"/>
                <a:gd name="connsiteY2" fmla="*/ 0 h 4217609"/>
                <a:gd name="connsiteX3" fmla="*/ 27519 w 28103"/>
                <a:gd name="connsiteY3" fmla="*/ 676808 h 4217609"/>
                <a:gd name="connsiteX4" fmla="*/ 27820 w 28103"/>
                <a:gd name="connsiteY4" fmla="*/ 3127764 h 4217609"/>
                <a:gd name="connsiteX5" fmla="*/ 28103 w 28103"/>
                <a:gd name="connsiteY5" fmla="*/ 4217609 h 4217609"/>
                <a:gd name="connsiteX0" fmla="*/ 0 w 28103"/>
                <a:gd name="connsiteY0" fmla="*/ 202836 h 4217609"/>
                <a:gd name="connsiteX1" fmla="*/ 24076 w 28103"/>
                <a:gd name="connsiteY1" fmla="*/ 176698 h 4217609"/>
                <a:gd name="connsiteX2" fmla="*/ 26497 w 28103"/>
                <a:gd name="connsiteY2" fmla="*/ 0 h 4217609"/>
                <a:gd name="connsiteX3" fmla="*/ 27519 w 28103"/>
                <a:gd name="connsiteY3" fmla="*/ 676808 h 4217609"/>
                <a:gd name="connsiteX4" fmla="*/ 27765 w 28103"/>
                <a:gd name="connsiteY4" fmla="*/ 3127764 h 4217609"/>
                <a:gd name="connsiteX5" fmla="*/ 28103 w 28103"/>
                <a:gd name="connsiteY5" fmla="*/ 4217609 h 4217609"/>
                <a:gd name="connsiteX0" fmla="*/ 0 w 28103"/>
                <a:gd name="connsiteY0" fmla="*/ 202836 h 4217609"/>
                <a:gd name="connsiteX1" fmla="*/ 24076 w 28103"/>
                <a:gd name="connsiteY1" fmla="*/ 176698 h 4217609"/>
                <a:gd name="connsiteX2" fmla="*/ 26497 w 28103"/>
                <a:gd name="connsiteY2" fmla="*/ 0 h 4217609"/>
                <a:gd name="connsiteX3" fmla="*/ 27519 w 28103"/>
                <a:gd name="connsiteY3" fmla="*/ 676808 h 4217609"/>
                <a:gd name="connsiteX4" fmla="*/ 27783 w 28103"/>
                <a:gd name="connsiteY4" fmla="*/ 3112775 h 4217609"/>
                <a:gd name="connsiteX5" fmla="*/ 28103 w 28103"/>
                <a:gd name="connsiteY5" fmla="*/ 4217609 h 4217609"/>
                <a:gd name="connsiteX0" fmla="*/ 0 w 28103"/>
                <a:gd name="connsiteY0" fmla="*/ 202836 h 4217609"/>
                <a:gd name="connsiteX1" fmla="*/ 24076 w 28103"/>
                <a:gd name="connsiteY1" fmla="*/ 176698 h 4217609"/>
                <a:gd name="connsiteX2" fmla="*/ 26497 w 28103"/>
                <a:gd name="connsiteY2" fmla="*/ 0 h 4217609"/>
                <a:gd name="connsiteX3" fmla="*/ 27519 w 28103"/>
                <a:gd name="connsiteY3" fmla="*/ 676808 h 4217609"/>
                <a:gd name="connsiteX4" fmla="*/ 27783 w 28103"/>
                <a:gd name="connsiteY4" fmla="*/ 3112775 h 4217609"/>
                <a:gd name="connsiteX5" fmla="*/ 28103 w 28103"/>
                <a:gd name="connsiteY5" fmla="*/ 4217609 h 4217609"/>
                <a:gd name="connsiteX0" fmla="*/ 0 w 28103"/>
                <a:gd name="connsiteY0" fmla="*/ 202902 h 4217675"/>
                <a:gd name="connsiteX1" fmla="*/ 24076 w 28103"/>
                <a:gd name="connsiteY1" fmla="*/ 176764 h 4217675"/>
                <a:gd name="connsiteX2" fmla="*/ 2649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202902 h 4217675"/>
                <a:gd name="connsiteX1" fmla="*/ 24076 w 28103"/>
                <a:gd name="connsiteY1" fmla="*/ 176764 h 4217675"/>
                <a:gd name="connsiteX2" fmla="*/ 2616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202902 h 4217675"/>
                <a:gd name="connsiteX1" fmla="*/ 22333 w 28103"/>
                <a:gd name="connsiteY1" fmla="*/ 176764 h 4217675"/>
                <a:gd name="connsiteX2" fmla="*/ 2616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202902 h 4217675"/>
                <a:gd name="connsiteX1" fmla="*/ 22260 w 28103"/>
                <a:gd name="connsiteY1" fmla="*/ 184259 h 4217675"/>
                <a:gd name="connsiteX2" fmla="*/ 2616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202902 h 4217675"/>
                <a:gd name="connsiteX1" fmla="*/ 22260 w 28103"/>
                <a:gd name="connsiteY1" fmla="*/ 184259 h 4217675"/>
                <a:gd name="connsiteX2" fmla="*/ 26167 w 28103"/>
                <a:gd name="connsiteY2" fmla="*/ 66 h 4217675"/>
                <a:gd name="connsiteX3" fmla="*/ 27519 w 28103"/>
                <a:gd name="connsiteY3" fmla="*/ 676874 h 4217675"/>
                <a:gd name="connsiteX4" fmla="*/ 27783 w 28103"/>
                <a:gd name="connsiteY4" fmla="*/ 3112841 h 4217675"/>
                <a:gd name="connsiteX5" fmla="*/ 28103 w 28103"/>
                <a:gd name="connsiteY5" fmla="*/ 4217675 h 4217675"/>
                <a:gd name="connsiteX0" fmla="*/ 0 w 28103"/>
                <a:gd name="connsiteY0" fmla="*/ 195411 h 4210184"/>
                <a:gd name="connsiteX1" fmla="*/ 22260 w 28103"/>
                <a:gd name="connsiteY1" fmla="*/ 176768 h 4210184"/>
                <a:gd name="connsiteX2" fmla="*/ 25800 w 28103"/>
                <a:gd name="connsiteY2" fmla="*/ 70 h 4210184"/>
                <a:gd name="connsiteX3" fmla="*/ 27519 w 28103"/>
                <a:gd name="connsiteY3" fmla="*/ 669383 h 4210184"/>
                <a:gd name="connsiteX4" fmla="*/ 27783 w 28103"/>
                <a:gd name="connsiteY4" fmla="*/ 3105350 h 4210184"/>
                <a:gd name="connsiteX5" fmla="*/ 28103 w 28103"/>
                <a:gd name="connsiteY5" fmla="*/ 4210184 h 4210184"/>
                <a:gd name="connsiteX0" fmla="*/ 0 w 28103"/>
                <a:gd name="connsiteY0" fmla="*/ 195408 h 4210181"/>
                <a:gd name="connsiteX1" fmla="*/ 22260 w 28103"/>
                <a:gd name="connsiteY1" fmla="*/ 176765 h 4210181"/>
                <a:gd name="connsiteX2" fmla="*/ 25800 w 28103"/>
                <a:gd name="connsiteY2" fmla="*/ 67 h 4210181"/>
                <a:gd name="connsiteX3" fmla="*/ 27317 w 28103"/>
                <a:gd name="connsiteY3" fmla="*/ 676877 h 4210181"/>
                <a:gd name="connsiteX4" fmla="*/ 27783 w 28103"/>
                <a:gd name="connsiteY4" fmla="*/ 3105347 h 4210181"/>
                <a:gd name="connsiteX5" fmla="*/ 28103 w 28103"/>
                <a:gd name="connsiteY5" fmla="*/ 4210181 h 42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03" h="4210181">
                  <a:moveTo>
                    <a:pt x="0" y="195408"/>
                  </a:moveTo>
                  <a:lnTo>
                    <a:pt x="22260" y="176765"/>
                  </a:lnTo>
                  <a:cubicBezTo>
                    <a:pt x="24608" y="184259"/>
                    <a:pt x="24626" y="67"/>
                    <a:pt x="25800" y="67"/>
                  </a:cubicBezTo>
                  <a:cubicBezTo>
                    <a:pt x="26483" y="-4185"/>
                    <a:pt x="27294" y="193937"/>
                    <a:pt x="27317" y="676877"/>
                  </a:cubicBezTo>
                  <a:cubicBezTo>
                    <a:pt x="27448" y="1673748"/>
                    <a:pt x="27652" y="2108476"/>
                    <a:pt x="27783" y="3105347"/>
                  </a:cubicBezTo>
                  <a:cubicBezTo>
                    <a:pt x="27894" y="3724107"/>
                    <a:pt x="27904" y="3854342"/>
                    <a:pt x="28103" y="4210181"/>
                  </a:cubicBezTo>
                </a:path>
              </a:pathLst>
            </a:custGeom>
            <a:ln w="38100" cmpd="sng">
              <a:solidFill>
                <a:srgbClr val="00B050"/>
              </a:solidFill>
              <a:headEnd type="triangl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43705" y="3134866"/>
              <a:ext cx="2172308" cy="1191147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96 w 43788"/>
                <a:gd name="connsiteY5" fmla="*/ 1047875 h 7461106"/>
                <a:gd name="connsiteX6" fmla="*/ 36327 w 43788"/>
                <a:gd name="connsiteY6" fmla="*/ 1731542 h 7461106"/>
                <a:gd name="connsiteX7" fmla="*/ 36463 w 43788"/>
                <a:gd name="connsiteY7" fmla="*/ 3830219 h 7461106"/>
                <a:gd name="connsiteX8" fmla="*/ 38487 w 43788"/>
                <a:gd name="connsiteY8" fmla="*/ 6156785 h 7461106"/>
                <a:gd name="connsiteX9" fmla="*/ 41665 w 43788"/>
                <a:gd name="connsiteY9" fmla="*/ 7263533 h 7461106"/>
                <a:gd name="connsiteX10" fmla="*/ 43788 w 43788"/>
                <a:gd name="connsiteY10" fmla="*/ 7461106 h 7461106"/>
                <a:gd name="connsiteX0" fmla="*/ 0 w 43788"/>
                <a:gd name="connsiteY0" fmla="*/ 0 h 7503004"/>
                <a:gd name="connsiteX1" fmla="*/ 1672 w 43788"/>
                <a:gd name="connsiteY1" fmla="*/ 380620 h 7503004"/>
                <a:gd name="connsiteX2" fmla="*/ 6607 w 43788"/>
                <a:gd name="connsiteY2" fmla="*/ 890299 h 7503004"/>
                <a:gd name="connsiteX3" fmla="*/ 26977 w 43788"/>
                <a:gd name="connsiteY3" fmla="*/ 864161 h 7503004"/>
                <a:gd name="connsiteX4" fmla="*/ 29600 w 43788"/>
                <a:gd name="connsiteY4" fmla="*/ 1047236 h 7503004"/>
                <a:gd name="connsiteX5" fmla="*/ 34696 w 43788"/>
                <a:gd name="connsiteY5" fmla="*/ 1047875 h 7503004"/>
                <a:gd name="connsiteX6" fmla="*/ 36327 w 43788"/>
                <a:gd name="connsiteY6" fmla="*/ 1731542 h 7503004"/>
                <a:gd name="connsiteX7" fmla="*/ 36463 w 43788"/>
                <a:gd name="connsiteY7" fmla="*/ 3830219 h 7503004"/>
                <a:gd name="connsiteX8" fmla="*/ 38487 w 43788"/>
                <a:gd name="connsiteY8" fmla="*/ 6156785 h 7503004"/>
                <a:gd name="connsiteX9" fmla="*/ 40895 w 43788"/>
                <a:gd name="connsiteY9" fmla="*/ 7353476 h 7503004"/>
                <a:gd name="connsiteX10" fmla="*/ 43788 w 43788"/>
                <a:gd name="connsiteY10" fmla="*/ 7461106 h 750300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487 w 43788"/>
                <a:gd name="connsiteY8" fmla="*/ 6156785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463 w 43788"/>
                <a:gd name="connsiteY7" fmla="*/ 3830219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327 w 43788"/>
                <a:gd name="connsiteY6" fmla="*/ 173154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96 w 43788"/>
                <a:gd name="connsiteY5" fmla="*/ 1047875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701 w 43788"/>
                <a:gd name="connsiteY7" fmla="*/ 3365511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52 w 43788"/>
                <a:gd name="connsiteY8" fmla="*/ 6344166 h 7461314"/>
                <a:gd name="connsiteX9" fmla="*/ 40895 w 43788"/>
                <a:gd name="connsiteY9" fmla="*/ 7353476 h 7461314"/>
                <a:gd name="connsiteX10" fmla="*/ 41961 w 43788"/>
                <a:gd name="connsiteY10" fmla="*/ 7369800 h 7461314"/>
                <a:gd name="connsiteX11" fmla="*/ 43788 w 43788"/>
                <a:gd name="connsiteY11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314"/>
                <a:gd name="connsiteX1" fmla="*/ 1672 w 43788"/>
                <a:gd name="connsiteY1" fmla="*/ 380620 h 7461314"/>
                <a:gd name="connsiteX2" fmla="*/ 6607 w 43788"/>
                <a:gd name="connsiteY2" fmla="*/ 890299 h 7461314"/>
                <a:gd name="connsiteX3" fmla="*/ 26977 w 43788"/>
                <a:gd name="connsiteY3" fmla="*/ 864161 h 7461314"/>
                <a:gd name="connsiteX4" fmla="*/ 29600 w 43788"/>
                <a:gd name="connsiteY4" fmla="*/ 1047236 h 7461314"/>
                <a:gd name="connsiteX5" fmla="*/ 34678 w 43788"/>
                <a:gd name="connsiteY5" fmla="*/ 568177 h 7461314"/>
                <a:gd name="connsiteX6" fmla="*/ 36510 w 43788"/>
                <a:gd name="connsiteY6" fmla="*/ 1349282 h 7461314"/>
                <a:gd name="connsiteX7" fmla="*/ 36866 w 43788"/>
                <a:gd name="connsiteY7" fmla="*/ 3402986 h 7461314"/>
                <a:gd name="connsiteX8" fmla="*/ 38604 w 43788"/>
                <a:gd name="connsiteY8" fmla="*/ 6043137 h 7461314"/>
                <a:gd name="connsiteX9" fmla="*/ 38652 w 43788"/>
                <a:gd name="connsiteY9" fmla="*/ 6344166 h 7461314"/>
                <a:gd name="connsiteX10" fmla="*/ 40895 w 43788"/>
                <a:gd name="connsiteY10" fmla="*/ 7353476 h 7461314"/>
                <a:gd name="connsiteX11" fmla="*/ 41961 w 43788"/>
                <a:gd name="connsiteY11" fmla="*/ 7369800 h 7461314"/>
                <a:gd name="connsiteX12" fmla="*/ 43788 w 43788"/>
                <a:gd name="connsiteY12" fmla="*/ 7461106 h 7461314"/>
                <a:gd name="connsiteX0" fmla="*/ 0 w 43788"/>
                <a:gd name="connsiteY0" fmla="*/ 0 h 7461298"/>
                <a:gd name="connsiteX1" fmla="*/ 1672 w 43788"/>
                <a:gd name="connsiteY1" fmla="*/ 380620 h 7461298"/>
                <a:gd name="connsiteX2" fmla="*/ 6607 w 43788"/>
                <a:gd name="connsiteY2" fmla="*/ 890299 h 7461298"/>
                <a:gd name="connsiteX3" fmla="*/ 26977 w 43788"/>
                <a:gd name="connsiteY3" fmla="*/ 864161 h 7461298"/>
                <a:gd name="connsiteX4" fmla="*/ 29600 w 43788"/>
                <a:gd name="connsiteY4" fmla="*/ 1047236 h 7461298"/>
                <a:gd name="connsiteX5" fmla="*/ 34678 w 43788"/>
                <a:gd name="connsiteY5" fmla="*/ 568177 h 7461298"/>
                <a:gd name="connsiteX6" fmla="*/ 36510 w 43788"/>
                <a:gd name="connsiteY6" fmla="*/ 1349282 h 7461298"/>
                <a:gd name="connsiteX7" fmla="*/ 36866 w 43788"/>
                <a:gd name="connsiteY7" fmla="*/ 3402986 h 7461298"/>
                <a:gd name="connsiteX8" fmla="*/ 38604 w 43788"/>
                <a:gd name="connsiteY8" fmla="*/ 6043137 h 7461298"/>
                <a:gd name="connsiteX9" fmla="*/ 38652 w 43788"/>
                <a:gd name="connsiteY9" fmla="*/ 6344166 h 7461298"/>
                <a:gd name="connsiteX10" fmla="*/ 40895 w 43788"/>
                <a:gd name="connsiteY10" fmla="*/ 7353476 h 7461298"/>
                <a:gd name="connsiteX11" fmla="*/ 42016 w 43788"/>
                <a:gd name="connsiteY11" fmla="*/ 7362306 h 7461298"/>
                <a:gd name="connsiteX12" fmla="*/ 43788 w 43788"/>
                <a:gd name="connsiteY12" fmla="*/ 7461106 h 7461298"/>
                <a:gd name="connsiteX0" fmla="*/ 0 w 43788"/>
                <a:gd name="connsiteY0" fmla="*/ 0 h 7461241"/>
                <a:gd name="connsiteX1" fmla="*/ 1672 w 43788"/>
                <a:gd name="connsiteY1" fmla="*/ 380620 h 7461241"/>
                <a:gd name="connsiteX2" fmla="*/ 6607 w 43788"/>
                <a:gd name="connsiteY2" fmla="*/ 890299 h 7461241"/>
                <a:gd name="connsiteX3" fmla="*/ 26977 w 43788"/>
                <a:gd name="connsiteY3" fmla="*/ 864161 h 7461241"/>
                <a:gd name="connsiteX4" fmla="*/ 29600 w 43788"/>
                <a:gd name="connsiteY4" fmla="*/ 1047236 h 7461241"/>
                <a:gd name="connsiteX5" fmla="*/ 34678 w 43788"/>
                <a:gd name="connsiteY5" fmla="*/ 568177 h 7461241"/>
                <a:gd name="connsiteX6" fmla="*/ 36510 w 43788"/>
                <a:gd name="connsiteY6" fmla="*/ 1349282 h 7461241"/>
                <a:gd name="connsiteX7" fmla="*/ 36866 w 43788"/>
                <a:gd name="connsiteY7" fmla="*/ 3402986 h 7461241"/>
                <a:gd name="connsiteX8" fmla="*/ 38604 w 43788"/>
                <a:gd name="connsiteY8" fmla="*/ 6043137 h 7461241"/>
                <a:gd name="connsiteX9" fmla="*/ 38652 w 43788"/>
                <a:gd name="connsiteY9" fmla="*/ 6344166 h 7461241"/>
                <a:gd name="connsiteX10" fmla="*/ 40895 w 43788"/>
                <a:gd name="connsiteY10" fmla="*/ 7353476 h 7461241"/>
                <a:gd name="connsiteX11" fmla="*/ 42016 w 43788"/>
                <a:gd name="connsiteY11" fmla="*/ 7362306 h 7461241"/>
                <a:gd name="connsiteX12" fmla="*/ 43788 w 43788"/>
                <a:gd name="connsiteY12" fmla="*/ 7461106 h 7461241"/>
                <a:gd name="connsiteX0" fmla="*/ 0 w 43788"/>
                <a:gd name="connsiteY0" fmla="*/ 0 h 7461106"/>
                <a:gd name="connsiteX1" fmla="*/ 1672 w 43788"/>
                <a:gd name="connsiteY1" fmla="*/ 380620 h 7461106"/>
                <a:gd name="connsiteX2" fmla="*/ 6607 w 43788"/>
                <a:gd name="connsiteY2" fmla="*/ 890299 h 7461106"/>
                <a:gd name="connsiteX3" fmla="*/ 26977 w 43788"/>
                <a:gd name="connsiteY3" fmla="*/ 864161 h 7461106"/>
                <a:gd name="connsiteX4" fmla="*/ 29600 w 43788"/>
                <a:gd name="connsiteY4" fmla="*/ 1047236 h 7461106"/>
                <a:gd name="connsiteX5" fmla="*/ 34678 w 43788"/>
                <a:gd name="connsiteY5" fmla="*/ 568177 h 7461106"/>
                <a:gd name="connsiteX6" fmla="*/ 36510 w 43788"/>
                <a:gd name="connsiteY6" fmla="*/ 1349282 h 7461106"/>
                <a:gd name="connsiteX7" fmla="*/ 36866 w 43788"/>
                <a:gd name="connsiteY7" fmla="*/ 3402986 h 7461106"/>
                <a:gd name="connsiteX8" fmla="*/ 38604 w 43788"/>
                <a:gd name="connsiteY8" fmla="*/ 6043137 h 7461106"/>
                <a:gd name="connsiteX9" fmla="*/ 38652 w 43788"/>
                <a:gd name="connsiteY9" fmla="*/ 6344166 h 7461106"/>
                <a:gd name="connsiteX10" fmla="*/ 40895 w 43788"/>
                <a:gd name="connsiteY10" fmla="*/ 7353476 h 7461106"/>
                <a:gd name="connsiteX11" fmla="*/ 42016 w 43788"/>
                <a:gd name="connsiteY11" fmla="*/ 7362306 h 7461106"/>
                <a:gd name="connsiteX12" fmla="*/ 43788 w 43788"/>
                <a:gd name="connsiteY12" fmla="*/ 7461106 h 7461106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52 w 43916"/>
                <a:gd name="connsiteY9" fmla="*/ 6344166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16 w 43916"/>
                <a:gd name="connsiteY11" fmla="*/ 7362306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089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600 w 43916"/>
                <a:gd name="connsiteY4" fmla="*/ 1047236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17 w 43916"/>
                <a:gd name="connsiteY4" fmla="*/ 597519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6607 w 43916"/>
                <a:gd name="connsiteY2" fmla="*/ 890299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668 w 43916"/>
                <a:gd name="connsiteY2" fmla="*/ 882801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672 w 43916"/>
                <a:gd name="connsiteY1" fmla="*/ 380620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43916"/>
                <a:gd name="connsiteY0" fmla="*/ 0 h 7468600"/>
                <a:gd name="connsiteX1" fmla="*/ 15448 w 43916"/>
                <a:gd name="connsiteY1" fmla="*/ 1040204 h 7468600"/>
                <a:gd name="connsiteX2" fmla="*/ 17705 w 43916"/>
                <a:gd name="connsiteY2" fmla="*/ 875307 h 7468600"/>
                <a:gd name="connsiteX3" fmla="*/ 26977 w 43916"/>
                <a:gd name="connsiteY3" fmla="*/ 864161 h 7468600"/>
                <a:gd name="connsiteX4" fmla="*/ 29454 w 43916"/>
                <a:gd name="connsiteY4" fmla="*/ 567538 h 7468600"/>
                <a:gd name="connsiteX5" fmla="*/ 34678 w 43916"/>
                <a:gd name="connsiteY5" fmla="*/ 568177 h 7468600"/>
                <a:gd name="connsiteX6" fmla="*/ 36510 w 43916"/>
                <a:gd name="connsiteY6" fmla="*/ 1349282 h 7468600"/>
                <a:gd name="connsiteX7" fmla="*/ 36866 w 43916"/>
                <a:gd name="connsiteY7" fmla="*/ 3402986 h 7468600"/>
                <a:gd name="connsiteX8" fmla="*/ 38604 w 43916"/>
                <a:gd name="connsiteY8" fmla="*/ 6043137 h 7468600"/>
                <a:gd name="connsiteX9" fmla="*/ 38615 w 43916"/>
                <a:gd name="connsiteY9" fmla="*/ 6351660 h 7468600"/>
                <a:gd name="connsiteX10" fmla="*/ 41115 w 43916"/>
                <a:gd name="connsiteY10" fmla="*/ 7353476 h 7468600"/>
                <a:gd name="connsiteX11" fmla="*/ 42071 w 43916"/>
                <a:gd name="connsiteY11" fmla="*/ 7354813 h 7468600"/>
                <a:gd name="connsiteX12" fmla="*/ 43916 w 43916"/>
                <a:gd name="connsiteY12" fmla="*/ 7468600 h 7468600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442"/>
                <a:gd name="connsiteY0" fmla="*/ 1096412 h 6901062"/>
                <a:gd name="connsiteX1" fmla="*/ 2974 w 31442"/>
                <a:gd name="connsiteY1" fmla="*/ 472666 h 6901062"/>
                <a:gd name="connsiteX2" fmla="*/ 5231 w 31442"/>
                <a:gd name="connsiteY2" fmla="*/ 307769 h 6901062"/>
                <a:gd name="connsiteX3" fmla="*/ 14503 w 31442"/>
                <a:gd name="connsiteY3" fmla="*/ 296623 h 6901062"/>
                <a:gd name="connsiteX4" fmla="*/ 16980 w 31442"/>
                <a:gd name="connsiteY4" fmla="*/ 0 h 6901062"/>
                <a:gd name="connsiteX5" fmla="*/ 22204 w 31442"/>
                <a:gd name="connsiteY5" fmla="*/ 639 h 6901062"/>
                <a:gd name="connsiteX6" fmla="*/ 24036 w 31442"/>
                <a:gd name="connsiteY6" fmla="*/ 781744 h 6901062"/>
                <a:gd name="connsiteX7" fmla="*/ 24392 w 31442"/>
                <a:gd name="connsiteY7" fmla="*/ 2835448 h 6901062"/>
                <a:gd name="connsiteX8" fmla="*/ 26130 w 31442"/>
                <a:gd name="connsiteY8" fmla="*/ 5475599 h 6901062"/>
                <a:gd name="connsiteX9" fmla="*/ 26141 w 31442"/>
                <a:gd name="connsiteY9" fmla="*/ 5784122 h 6901062"/>
                <a:gd name="connsiteX10" fmla="*/ 28641 w 31442"/>
                <a:gd name="connsiteY10" fmla="*/ 6785938 h 6901062"/>
                <a:gd name="connsiteX11" fmla="*/ 29597 w 31442"/>
                <a:gd name="connsiteY11" fmla="*/ 6787275 h 6901062"/>
                <a:gd name="connsiteX12" fmla="*/ 31442 w 31442"/>
                <a:gd name="connsiteY12" fmla="*/ 6901062 h 6901062"/>
                <a:gd name="connsiteX0" fmla="*/ 0 w 31589"/>
                <a:gd name="connsiteY0" fmla="*/ 1096411 h 6901062"/>
                <a:gd name="connsiteX1" fmla="*/ 3121 w 31589"/>
                <a:gd name="connsiteY1" fmla="*/ 472666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31589"/>
                <a:gd name="connsiteY0" fmla="*/ 1096411 h 6901062"/>
                <a:gd name="connsiteX1" fmla="*/ 2552 w 31589"/>
                <a:gd name="connsiteY1" fmla="*/ 502647 h 6901062"/>
                <a:gd name="connsiteX2" fmla="*/ 5378 w 31589"/>
                <a:gd name="connsiteY2" fmla="*/ 307769 h 6901062"/>
                <a:gd name="connsiteX3" fmla="*/ 14650 w 31589"/>
                <a:gd name="connsiteY3" fmla="*/ 296623 h 6901062"/>
                <a:gd name="connsiteX4" fmla="*/ 17127 w 31589"/>
                <a:gd name="connsiteY4" fmla="*/ 0 h 6901062"/>
                <a:gd name="connsiteX5" fmla="*/ 22351 w 31589"/>
                <a:gd name="connsiteY5" fmla="*/ 639 h 6901062"/>
                <a:gd name="connsiteX6" fmla="*/ 24183 w 31589"/>
                <a:gd name="connsiteY6" fmla="*/ 781744 h 6901062"/>
                <a:gd name="connsiteX7" fmla="*/ 24539 w 31589"/>
                <a:gd name="connsiteY7" fmla="*/ 2835448 h 6901062"/>
                <a:gd name="connsiteX8" fmla="*/ 26277 w 31589"/>
                <a:gd name="connsiteY8" fmla="*/ 5475599 h 6901062"/>
                <a:gd name="connsiteX9" fmla="*/ 26288 w 31589"/>
                <a:gd name="connsiteY9" fmla="*/ 5784122 h 6901062"/>
                <a:gd name="connsiteX10" fmla="*/ 28788 w 31589"/>
                <a:gd name="connsiteY10" fmla="*/ 6785938 h 6901062"/>
                <a:gd name="connsiteX11" fmla="*/ 29744 w 31589"/>
                <a:gd name="connsiteY11" fmla="*/ 6787275 h 6901062"/>
                <a:gd name="connsiteX12" fmla="*/ 31589 w 31589"/>
                <a:gd name="connsiteY12" fmla="*/ 6901062 h 6901062"/>
                <a:gd name="connsiteX0" fmla="*/ 0 w 40319"/>
                <a:gd name="connsiteY0" fmla="*/ 3943981 h 6901062"/>
                <a:gd name="connsiteX1" fmla="*/ 11282 w 40319"/>
                <a:gd name="connsiteY1" fmla="*/ 502647 h 6901062"/>
                <a:gd name="connsiteX2" fmla="*/ 14108 w 40319"/>
                <a:gd name="connsiteY2" fmla="*/ 307769 h 6901062"/>
                <a:gd name="connsiteX3" fmla="*/ 23380 w 40319"/>
                <a:gd name="connsiteY3" fmla="*/ 296623 h 6901062"/>
                <a:gd name="connsiteX4" fmla="*/ 25857 w 40319"/>
                <a:gd name="connsiteY4" fmla="*/ 0 h 6901062"/>
                <a:gd name="connsiteX5" fmla="*/ 31081 w 40319"/>
                <a:gd name="connsiteY5" fmla="*/ 639 h 6901062"/>
                <a:gd name="connsiteX6" fmla="*/ 32913 w 40319"/>
                <a:gd name="connsiteY6" fmla="*/ 781744 h 6901062"/>
                <a:gd name="connsiteX7" fmla="*/ 33269 w 40319"/>
                <a:gd name="connsiteY7" fmla="*/ 2835448 h 6901062"/>
                <a:gd name="connsiteX8" fmla="*/ 35007 w 40319"/>
                <a:gd name="connsiteY8" fmla="*/ 5475599 h 6901062"/>
                <a:gd name="connsiteX9" fmla="*/ 35018 w 40319"/>
                <a:gd name="connsiteY9" fmla="*/ 5784122 h 6901062"/>
                <a:gd name="connsiteX10" fmla="*/ 37518 w 40319"/>
                <a:gd name="connsiteY10" fmla="*/ 6785938 h 6901062"/>
                <a:gd name="connsiteX11" fmla="*/ 38474 w 40319"/>
                <a:gd name="connsiteY11" fmla="*/ 6787275 h 6901062"/>
                <a:gd name="connsiteX12" fmla="*/ 40319 w 40319"/>
                <a:gd name="connsiteY12" fmla="*/ 6901062 h 6901062"/>
                <a:gd name="connsiteX0" fmla="*/ 0 w 40244"/>
                <a:gd name="connsiteY0" fmla="*/ 3974601 h 6901062"/>
                <a:gd name="connsiteX1" fmla="*/ 11207 w 40244"/>
                <a:gd name="connsiteY1" fmla="*/ 502647 h 6901062"/>
                <a:gd name="connsiteX2" fmla="*/ 14033 w 40244"/>
                <a:gd name="connsiteY2" fmla="*/ 307769 h 6901062"/>
                <a:gd name="connsiteX3" fmla="*/ 23305 w 40244"/>
                <a:gd name="connsiteY3" fmla="*/ 296623 h 6901062"/>
                <a:gd name="connsiteX4" fmla="*/ 25782 w 40244"/>
                <a:gd name="connsiteY4" fmla="*/ 0 h 6901062"/>
                <a:gd name="connsiteX5" fmla="*/ 31006 w 40244"/>
                <a:gd name="connsiteY5" fmla="*/ 639 h 6901062"/>
                <a:gd name="connsiteX6" fmla="*/ 32838 w 40244"/>
                <a:gd name="connsiteY6" fmla="*/ 781744 h 6901062"/>
                <a:gd name="connsiteX7" fmla="*/ 33194 w 40244"/>
                <a:gd name="connsiteY7" fmla="*/ 2835448 h 6901062"/>
                <a:gd name="connsiteX8" fmla="*/ 34932 w 40244"/>
                <a:gd name="connsiteY8" fmla="*/ 5475599 h 6901062"/>
                <a:gd name="connsiteX9" fmla="*/ 34943 w 40244"/>
                <a:gd name="connsiteY9" fmla="*/ 5784122 h 6901062"/>
                <a:gd name="connsiteX10" fmla="*/ 37443 w 40244"/>
                <a:gd name="connsiteY10" fmla="*/ 6785938 h 6901062"/>
                <a:gd name="connsiteX11" fmla="*/ 38399 w 40244"/>
                <a:gd name="connsiteY11" fmla="*/ 6787275 h 6901062"/>
                <a:gd name="connsiteX12" fmla="*/ 40244 w 40244"/>
                <a:gd name="connsiteY12" fmla="*/ 6901062 h 6901062"/>
                <a:gd name="connsiteX0" fmla="*/ 0 w 40244"/>
                <a:gd name="connsiteY0" fmla="*/ 3974601 h 6901062"/>
                <a:gd name="connsiteX1" fmla="*/ 3446 w 40244"/>
                <a:gd name="connsiteY1" fmla="*/ 2563493 h 6901062"/>
                <a:gd name="connsiteX2" fmla="*/ 11207 w 40244"/>
                <a:gd name="connsiteY2" fmla="*/ 502647 h 6901062"/>
                <a:gd name="connsiteX3" fmla="*/ 14033 w 40244"/>
                <a:gd name="connsiteY3" fmla="*/ 307769 h 6901062"/>
                <a:gd name="connsiteX4" fmla="*/ 23305 w 40244"/>
                <a:gd name="connsiteY4" fmla="*/ 296623 h 6901062"/>
                <a:gd name="connsiteX5" fmla="*/ 25782 w 40244"/>
                <a:gd name="connsiteY5" fmla="*/ 0 h 6901062"/>
                <a:gd name="connsiteX6" fmla="*/ 31006 w 40244"/>
                <a:gd name="connsiteY6" fmla="*/ 639 h 6901062"/>
                <a:gd name="connsiteX7" fmla="*/ 32838 w 40244"/>
                <a:gd name="connsiteY7" fmla="*/ 781744 h 6901062"/>
                <a:gd name="connsiteX8" fmla="*/ 33194 w 40244"/>
                <a:gd name="connsiteY8" fmla="*/ 2835448 h 6901062"/>
                <a:gd name="connsiteX9" fmla="*/ 34932 w 40244"/>
                <a:gd name="connsiteY9" fmla="*/ 5475599 h 6901062"/>
                <a:gd name="connsiteX10" fmla="*/ 34943 w 40244"/>
                <a:gd name="connsiteY10" fmla="*/ 5784122 h 6901062"/>
                <a:gd name="connsiteX11" fmla="*/ 37443 w 40244"/>
                <a:gd name="connsiteY11" fmla="*/ 6785938 h 6901062"/>
                <a:gd name="connsiteX12" fmla="*/ 38399 w 40244"/>
                <a:gd name="connsiteY12" fmla="*/ 6787275 h 6901062"/>
                <a:gd name="connsiteX13" fmla="*/ 40244 w 40244"/>
                <a:gd name="connsiteY13" fmla="*/ 6901062 h 6901062"/>
                <a:gd name="connsiteX0" fmla="*/ 0 w 40244"/>
                <a:gd name="connsiteY0" fmla="*/ 3974601 h 6901062"/>
                <a:gd name="connsiteX1" fmla="*/ 3446 w 40244"/>
                <a:gd name="connsiteY1" fmla="*/ 2563493 h 6901062"/>
                <a:gd name="connsiteX2" fmla="*/ 5619 w 40244"/>
                <a:gd name="connsiteY2" fmla="*/ 1752090 h 6901062"/>
                <a:gd name="connsiteX3" fmla="*/ 11207 w 40244"/>
                <a:gd name="connsiteY3" fmla="*/ 502647 h 6901062"/>
                <a:gd name="connsiteX4" fmla="*/ 14033 w 40244"/>
                <a:gd name="connsiteY4" fmla="*/ 307769 h 6901062"/>
                <a:gd name="connsiteX5" fmla="*/ 23305 w 40244"/>
                <a:gd name="connsiteY5" fmla="*/ 296623 h 6901062"/>
                <a:gd name="connsiteX6" fmla="*/ 25782 w 40244"/>
                <a:gd name="connsiteY6" fmla="*/ 0 h 6901062"/>
                <a:gd name="connsiteX7" fmla="*/ 31006 w 40244"/>
                <a:gd name="connsiteY7" fmla="*/ 639 h 6901062"/>
                <a:gd name="connsiteX8" fmla="*/ 32838 w 40244"/>
                <a:gd name="connsiteY8" fmla="*/ 781744 h 6901062"/>
                <a:gd name="connsiteX9" fmla="*/ 33194 w 40244"/>
                <a:gd name="connsiteY9" fmla="*/ 2835448 h 6901062"/>
                <a:gd name="connsiteX10" fmla="*/ 34932 w 40244"/>
                <a:gd name="connsiteY10" fmla="*/ 5475599 h 6901062"/>
                <a:gd name="connsiteX11" fmla="*/ 34943 w 40244"/>
                <a:gd name="connsiteY11" fmla="*/ 5784122 h 6901062"/>
                <a:gd name="connsiteX12" fmla="*/ 37443 w 40244"/>
                <a:gd name="connsiteY12" fmla="*/ 6785938 h 6901062"/>
                <a:gd name="connsiteX13" fmla="*/ 38399 w 40244"/>
                <a:gd name="connsiteY13" fmla="*/ 6787275 h 6901062"/>
                <a:gd name="connsiteX14" fmla="*/ 40244 w 40244"/>
                <a:gd name="connsiteY14" fmla="*/ 6901062 h 6901062"/>
                <a:gd name="connsiteX0" fmla="*/ 0 w 40244"/>
                <a:gd name="connsiteY0" fmla="*/ 4711626 h 7638087"/>
                <a:gd name="connsiteX1" fmla="*/ 3446 w 40244"/>
                <a:gd name="connsiteY1" fmla="*/ 3300518 h 7638087"/>
                <a:gd name="connsiteX2" fmla="*/ 5619 w 40244"/>
                <a:gd name="connsiteY2" fmla="*/ 2489115 h 7638087"/>
                <a:gd name="connsiteX3" fmla="*/ 11207 w 40244"/>
                <a:gd name="connsiteY3" fmla="*/ 1239672 h 7638087"/>
                <a:gd name="connsiteX4" fmla="*/ 14033 w 40244"/>
                <a:gd name="connsiteY4" fmla="*/ 1044794 h 7638087"/>
                <a:gd name="connsiteX5" fmla="*/ 23305 w 40244"/>
                <a:gd name="connsiteY5" fmla="*/ 1033648 h 7638087"/>
                <a:gd name="connsiteX6" fmla="*/ 25782 w 40244"/>
                <a:gd name="connsiteY6" fmla="*/ 737025 h 7638087"/>
                <a:gd name="connsiteX7" fmla="*/ 31006 w 40244"/>
                <a:gd name="connsiteY7" fmla="*/ 737664 h 7638087"/>
                <a:gd name="connsiteX8" fmla="*/ 32763 w 40244"/>
                <a:gd name="connsiteY8" fmla="*/ 79675 h 7638087"/>
                <a:gd name="connsiteX9" fmla="*/ 33194 w 40244"/>
                <a:gd name="connsiteY9" fmla="*/ 3572473 h 7638087"/>
                <a:gd name="connsiteX10" fmla="*/ 34932 w 40244"/>
                <a:gd name="connsiteY10" fmla="*/ 6212624 h 7638087"/>
                <a:gd name="connsiteX11" fmla="*/ 34943 w 40244"/>
                <a:gd name="connsiteY11" fmla="*/ 6521147 h 7638087"/>
                <a:gd name="connsiteX12" fmla="*/ 37443 w 40244"/>
                <a:gd name="connsiteY12" fmla="*/ 7522963 h 7638087"/>
                <a:gd name="connsiteX13" fmla="*/ 38399 w 40244"/>
                <a:gd name="connsiteY13" fmla="*/ 7524300 h 7638087"/>
                <a:gd name="connsiteX14" fmla="*/ 40244 w 40244"/>
                <a:gd name="connsiteY14" fmla="*/ 7638087 h 7638087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4932 w 40244"/>
                <a:gd name="connsiteY10" fmla="*/ 7782800 h 9208263"/>
                <a:gd name="connsiteX11" fmla="*/ 34943 w 40244"/>
                <a:gd name="connsiteY11" fmla="*/ 8091323 h 9208263"/>
                <a:gd name="connsiteX12" fmla="*/ 37443 w 40244"/>
                <a:gd name="connsiteY12" fmla="*/ 9093139 h 9208263"/>
                <a:gd name="connsiteX13" fmla="*/ 38399 w 40244"/>
                <a:gd name="connsiteY13" fmla="*/ 9094476 h 9208263"/>
                <a:gd name="connsiteX14" fmla="*/ 40244 w 40244"/>
                <a:gd name="connsiteY14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4943 w 40244"/>
                <a:gd name="connsiteY10" fmla="*/ 8091323 h 9208263"/>
                <a:gd name="connsiteX11" fmla="*/ 37443 w 40244"/>
                <a:gd name="connsiteY11" fmla="*/ 9093139 h 9208263"/>
                <a:gd name="connsiteX12" fmla="*/ 38399 w 40244"/>
                <a:gd name="connsiteY12" fmla="*/ 9094476 h 9208263"/>
                <a:gd name="connsiteX13" fmla="*/ 40244 w 40244"/>
                <a:gd name="connsiteY13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7443 w 40244"/>
                <a:gd name="connsiteY10" fmla="*/ 9093139 h 9208263"/>
                <a:gd name="connsiteX11" fmla="*/ 38399 w 40244"/>
                <a:gd name="connsiteY11" fmla="*/ 9094476 h 9208263"/>
                <a:gd name="connsiteX12" fmla="*/ 40244 w 40244"/>
                <a:gd name="connsiteY12" fmla="*/ 9208263 h 9208263"/>
                <a:gd name="connsiteX0" fmla="*/ 0 w 40244"/>
                <a:gd name="connsiteY0" fmla="*/ 6281802 h 9208263"/>
                <a:gd name="connsiteX1" fmla="*/ 3446 w 40244"/>
                <a:gd name="connsiteY1" fmla="*/ 4870694 h 9208263"/>
                <a:gd name="connsiteX2" fmla="*/ 5619 w 40244"/>
                <a:gd name="connsiteY2" fmla="*/ 4059291 h 9208263"/>
                <a:gd name="connsiteX3" fmla="*/ 11207 w 40244"/>
                <a:gd name="connsiteY3" fmla="*/ 2809848 h 9208263"/>
                <a:gd name="connsiteX4" fmla="*/ 14033 w 40244"/>
                <a:gd name="connsiteY4" fmla="*/ 2614970 h 9208263"/>
                <a:gd name="connsiteX5" fmla="*/ 23305 w 40244"/>
                <a:gd name="connsiteY5" fmla="*/ 2603824 h 9208263"/>
                <a:gd name="connsiteX6" fmla="*/ 25782 w 40244"/>
                <a:gd name="connsiteY6" fmla="*/ 2307201 h 9208263"/>
                <a:gd name="connsiteX7" fmla="*/ 31006 w 40244"/>
                <a:gd name="connsiteY7" fmla="*/ 2307840 h 9208263"/>
                <a:gd name="connsiteX8" fmla="*/ 32763 w 40244"/>
                <a:gd name="connsiteY8" fmla="*/ 1649851 h 9208263"/>
                <a:gd name="connsiteX9" fmla="*/ 32819 w 40244"/>
                <a:gd name="connsiteY9" fmla="*/ 182373 h 9208263"/>
                <a:gd name="connsiteX10" fmla="*/ 38399 w 40244"/>
                <a:gd name="connsiteY10" fmla="*/ 9094476 h 9208263"/>
                <a:gd name="connsiteX11" fmla="*/ 40244 w 40244"/>
                <a:gd name="connsiteY11" fmla="*/ 9208263 h 9208263"/>
                <a:gd name="connsiteX0" fmla="*/ 0 w 38399"/>
                <a:gd name="connsiteY0" fmla="*/ 6281802 h 9094476"/>
                <a:gd name="connsiteX1" fmla="*/ 3446 w 38399"/>
                <a:gd name="connsiteY1" fmla="*/ 4870694 h 9094476"/>
                <a:gd name="connsiteX2" fmla="*/ 5619 w 38399"/>
                <a:gd name="connsiteY2" fmla="*/ 4059291 h 9094476"/>
                <a:gd name="connsiteX3" fmla="*/ 11207 w 38399"/>
                <a:gd name="connsiteY3" fmla="*/ 2809848 h 9094476"/>
                <a:gd name="connsiteX4" fmla="*/ 14033 w 38399"/>
                <a:gd name="connsiteY4" fmla="*/ 2614970 h 9094476"/>
                <a:gd name="connsiteX5" fmla="*/ 23305 w 38399"/>
                <a:gd name="connsiteY5" fmla="*/ 2603824 h 9094476"/>
                <a:gd name="connsiteX6" fmla="*/ 25782 w 38399"/>
                <a:gd name="connsiteY6" fmla="*/ 2307201 h 9094476"/>
                <a:gd name="connsiteX7" fmla="*/ 31006 w 38399"/>
                <a:gd name="connsiteY7" fmla="*/ 2307840 h 9094476"/>
                <a:gd name="connsiteX8" fmla="*/ 32763 w 38399"/>
                <a:gd name="connsiteY8" fmla="*/ 1649851 h 9094476"/>
                <a:gd name="connsiteX9" fmla="*/ 32819 w 38399"/>
                <a:gd name="connsiteY9" fmla="*/ 182373 h 9094476"/>
                <a:gd name="connsiteX10" fmla="*/ 38399 w 38399"/>
                <a:gd name="connsiteY10" fmla="*/ 9094476 h 9094476"/>
                <a:gd name="connsiteX0" fmla="*/ 0 w 32819"/>
                <a:gd name="connsiteY0" fmla="*/ 6281802 h 6281801"/>
                <a:gd name="connsiteX1" fmla="*/ 3446 w 32819"/>
                <a:gd name="connsiteY1" fmla="*/ 4870694 h 6281801"/>
                <a:gd name="connsiteX2" fmla="*/ 5619 w 32819"/>
                <a:gd name="connsiteY2" fmla="*/ 4059291 h 6281801"/>
                <a:gd name="connsiteX3" fmla="*/ 11207 w 32819"/>
                <a:gd name="connsiteY3" fmla="*/ 2809848 h 6281801"/>
                <a:gd name="connsiteX4" fmla="*/ 14033 w 32819"/>
                <a:gd name="connsiteY4" fmla="*/ 2614970 h 6281801"/>
                <a:gd name="connsiteX5" fmla="*/ 23305 w 32819"/>
                <a:gd name="connsiteY5" fmla="*/ 2603824 h 6281801"/>
                <a:gd name="connsiteX6" fmla="*/ 25782 w 32819"/>
                <a:gd name="connsiteY6" fmla="*/ 2307201 h 6281801"/>
                <a:gd name="connsiteX7" fmla="*/ 31006 w 32819"/>
                <a:gd name="connsiteY7" fmla="*/ 2307840 h 6281801"/>
                <a:gd name="connsiteX8" fmla="*/ 32763 w 32819"/>
                <a:gd name="connsiteY8" fmla="*/ 1649851 h 6281801"/>
                <a:gd name="connsiteX9" fmla="*/ 32819 w 32819"/>
                <a:gd name="connsiteY9" fmla="*/ 182373 h 6281801"/>
                <a:gd name="connsiteX0" fmla="*/ 0 w 32819"/>
                <a:gd name="connsiteY0" fmla="*/ 6281802 h 6281801"/>
                <a:gd name="connsiteX1" fmla="*/ 3446 w 32819"/>
                <a:gd name="connsiteY1" fmla="*/ 4870694 h 6281801"/>
                <a:gd name="connsiteX2" fmla="*/ 5619 w 32819"/>
                <a:gd name="connsiteY2" fmla="*/ 4059291 h 6281801"/>
                <a:gd name="connsiteX3" fmla="*/ 11207 w 32819"/>
                <a:gd name="connsiteY3" fmla="*/ 2809848 h 6281801"/>
                <a:gd name="connsiteX4" fmla="*/ 14033 w 32819"/>
                <a:gd name="connsiteY4" fmla="*/ 2614970 h 6281801"/>
                <a:gd name="connsiteX5" fmla="*/ 23305 w 32819"/>
                <a:gd name="connsiteY5" fmla="*/ 2603824 h 6281801"/>
                <a:gd name="connsiteX6" fmla="*/ 25782 w 32819"/>
                <a:gd name="connsiteY6" fmla="*/ 2307201 h 6281801"/>
                <a:gd name="connsiteX7" fmla="*/ 31006 w 32819"/>
                <a:gd name="connsiteY7" fmla="*/ 2307840 h 6281801"/>
                <a:gd name="connsiteX8" fmla="*/ 32763 w 32819"/>
                <a:gd name="connsiteY8" fmla="*/ 1649851 h 6281801"/>
                <a:gd name="connsiteX9" fmla="*/ 32819 w 32819"/>
                <a:gd name="connsiteY9" fmla="*/ 182373 h 6281801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5674 w 32874"/>
                <a:gd name="connsiteY2" fmla="*/ 4059291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1262 w 32874"/>
                <a:gd name="connsiteY3" fmla="*/ 280984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638 w 32874"/>
                <a:gd name="connsiteY3" fmla="*/ 2854818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188 w 32874"/>
                <a:gd name="connsiteY2" fmla="*/ 3939366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6665 w 32874"/>
                <a:gd name="connsiteY2" fmla="*/ 3826939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364250 h 6364250"/>
                <a:gd name="connsiteX1" fmla="*/ 3501 w 32874"/>
                <a:gd name="connsiteY1" fmla="*/ 4870694 h 6364250"/>
                <a:gd name="connsiteX2" fmla="*/ 7454 w 32874"/>
                <a:gd name="connsiteY2" fmla="*/ 3639555 h 6364250"/>
                <a:gd name="connsiteX3" fmla="*/ 10253 w 32874"/>
                <a:gd name="connsiteY3" fmla="*/ 2967245 h 6364250"/>
                <a:gd name="connsiteX4" fmla="*/ 14088 w 32874"/>
                <a:gd name="connsiteY4" fmla="*/ 2614970 h 6364250"/>
                <a:gd name="connsiteX5" fmla="*/ 23360 w 32874"/>
                <a:gd name="connsiteY5" fmla="*/ 2603824 h 6364250"/>
                <a:gd name="connsiteX6" fmla="*/ 25837 w 32874"/>
                <a:gd name="connsiteY6" fmla="*/ 2307201 h 6364250"/>
                <a:gd name="connsiteX7" fmla="*/ 31061 w 32874"/>
                <a:gd name="connsiteY7" fmla="*/ 2307840 h 6364250"/>
                <a:gd name="connsiteX8" fmla="*/ 32818 w 32874"/>
                <a:gd name="connsiteY8" fmla="*/ 1649851 h 6364250"/>
                <a:gd name="connsiteX9" fmla="*/ 32874 w 32874"/>
                <a:gd name="connsiteY9" fmla="*/ 182373 h 6364250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74"/>
                <a:gd name="connsiteY0" fmla="*/ 6181877 h 6181877"/>
                <a:gd name="connsiteX1" fmla="*/ 3501 w 32874"/>
                <a:gd name="connsiteY1" fmla="*/ 4688321 h 6181877"/>
                <a:gd name="connsiteX2" fmla="*/ 7454 w 32874"/>
                <a:gd name="connsiteY2" fmla="*/ 3457182 h 6181877"/>
                <a:gd name="connsiteX3" fmla="*/ 10253 w 32874"/>
                <a:gd name="connsiteY3" fmla="*/ 2784872 h 6181877"/>
                <a:gd name="connsiteX4" fmla="*/ 14088 w 32874"/>
                <a:gd name="connsiteY4" fmla="*/ 2432597 h 6181877"/>
                <a:gd name="connsiteX5" fmla="*/ 23360 w 32874"/>
                <a:gd name="connsiteY5" fmla="*/ 2421451 h 6181877"/>
                <a:gd name="connsiteX6" fmla="*/ 25837 w 32874"/>
                <a:gd name="connsiteY6" fmla="*/ 2124828 h 6181877"/>
                <a:gd name="connsiteX7" fmla="*/ 31061 w 32874"/>
                <a:gd name="connsiteY7" fmla="*/ 2125467 h 6181877"/>
                <a:gd name="connsiteX8" fmla="*/ 32818 w 32874"/>
                <a:gd name="connsiteY8" fmla="*/ 1467478 h 6181877"/>
                <a:gd name="connsiteX9" fmla="*/ 32874 w 32874"/>
                <a:gd name="connsiteY9" fmla="*/ 0 h 6181877"/>
                <a:gd name="connsiteX0" fmla="*/ 0 w 32820"/>
                <a:gd name="connsiteY0" fmla="*/ 6219356 h 6219356"/>
                <a:gd name="connsiteX1" fmla="*/ 3501 w 32820"/>
                <a:gd name="connsiteY1" fmla="*/ 4725800 h 6219356"/>
                <a:gd name="connsiteX2" fmla="*/ 7454 w 32820"/>
                <a:gd name="connsiteY2" fmla="*/ 3494661 h 6219356"/>
                <a:gd name="connsiteX3" fmla="*/ 10253 w 32820"/>
                <a:gd name="connsiteY3" fmla="*/ 2822351 h 6219356"/>
                <a:gd name="connsiteX4" fmla="*/ 14088 w 32820"/>
                <a:gd name="connsiteY4" fmla="*/ 2470076 h 6219356"/>
                <a:gd name="connsiteX5" fmla="*/ 23360 w 32820"/>
                <a:gd name="connsiteY5" fmla="*/ 2458930 h 6219356"/>
                <a:gd name="connsiteX6" fmla="*/ 25837 w 32820"/>
                <a:gd name="connsiteY6" fmla="*/ 2162307 h 6219356"/>
                <a:gd name="connsiteX7" fmla="*/ 31061 w 32820"/>
                <a:gd name="connsiteY7" fmla="*/ 2162946 h 6219356"/>
                <a:gd name="connsiteX8" fmla="*/ 32818 w 32820"/>
                <a:gd name="connsiteY8" fmla="*/ 1504957 h 6219356"/>
                <a:gd name="connsiteX9" fmla="*/ 32764 w 32820"/>
                <a:gd name="connsiteY9" fmla="*/ 0 h 6219356"/>
                <a:gd name="connsiteX0" fmla="*/ 0 w 32818"/>
                <a:gd name="connsiteY0" fmla="*/ 6219356 h 6219356"/>
                <a:gd name="connsiteX1" fmla="*/ 3501 w 32818"/>
                <a:gd name="connsiteY1" fmla="*/ 4725800 h 6219356"/>
                <a:gd name="connsiteX2" fmla="*/ 7454 w 32818"/>
                <a:gd name="connsiteY2" fmla="*/ 3494661 h 6219356"/>
                <a:gd name="connsiteX3" fmla="*/ 10253 w 32818"/>
                <a:gd name="connsiteY3" fmla="*/ 2822351 h 6219356"/>
                <a:gd name="connsiteX4" fmla="*/ 14088 w 32818"/>
                <a:gd name="connsiteY4" fmla="*/ 2470076 h 6219356"/>
                <a:gd name="connsiteX5" fmla="*/ 23360 w 32818"/>
                <a:gd name="connsiteY5" fmla="*/ 2458930 h 6219356"/>
                <a:gd name="connsiteX6" fmla="*/ 25837 w 32818"/>
                <a:gd name="connsiteY6" fmla="*/ 2162307 h 6219356"/>
                <a:gd name="connsiteX7" fmla="*/ 31061 w 32818"/>
                <a:gd name="connsiteY7" fmla="*/ 2162946 h 6219356"/>
                <a:gd name="connsiteX8" fmla="*/ 32818 w 32818"/>
                <a:gd name="connsiteY8" fmla="*/ 1504957 h 6219356"/>
                <a:gd name="connsiteX9" fmla="*/ 32764 w 32818"/>
                <a:gd name="connsiteY9" fmla="*/ 0 h 6219356"/>
                <a:gd name="connsiteX0" fmla="*/ 0 w 32800"/>
                <a:gd name="connsiteY0" fmla="*/ 6219356 h 6219356"/>
                <a:gd name="connsiteX1" fmla="*/ 3501 w 32800"/>
                <a:gd name="connsiteY1" fmla="*/ 4725800 h 6219356"/>
                <a:gd name="connsiteX2" fmla="*/ 7454 w 32800"/>
                <a:gd name="connsiteY2" fmla="*/ 3494661 h 6219356"/>
                <a:gd name="connsiteX3" fmla="*/ 10253 w 32800"/>
                <a:gd name="connsiteY3" fmla="*/ 2822351 h 6219356"/>
                <a:gd name="connsiteX4" fmla="*/ 14088 w 32800"/>
                <a:gd name="connsiteY4" fmla="*/ 2470076 h 6219356"/>
                <a:gd name="connsiteX5" fmla="*/ 23360 w 32800"/>
                <a:gd name="connsiteY5" fmla="*/ 2458930 h 6219356"/>
                <a:gd name="connsiteX6" fmla="*/ 25837 w 32800"/>
                <a:gd name="connsiteY6" fmla="*/ 2162307 h 6219356"/>
                <a:gd name="connsiteX7" fmla="*/ 31061 w 32800"/>
                <a:gd name="connsiteY7" fmla="*/ 2162946 h 6219356"/>
                <a:gd name="connsiteX8" fmla="*/ 32800 w 32800"/>
                <a:gd name="connsiteY8" fmla="*/ 1489965 h 6219356"/>
                <a:gd name="connsiteX9" fmla="*/ 32764 w 32800"/>
                <a:gd name="connsiteY9" fmla="*/ 0 h 6219356"/>
                <a:gd name="connsiteX0" fmla="*/ 0 w 32800"/>
                <a:gd name="connsiteY0" fmla="*/ 6219356 h 6219356"/>
                <a:gd name="connsiteX1" fmla="*/ 3501 w 32800"/>
                <a:gd name="connsiteY1" fmla="*/ 4725800 h 6219356"/>
                <a:gd name="connsiteX2" fmla="*/ 7454 w 32800"/>
                <a:gd name="connsiteY2" fmla="*/ 3494661 h 6219356"/>
                <a:gd name="connsiteX3" fmla="*/ 10253 w 32800"/>
                <a:gd name="connsiteY3" fmla="*/ 2822351 h 6219356"/>
                <a:gd name="connsiteX4" fmla="*/ 14088 w 32800"/>
                <a:gd name="connsiteY4" fmla="*/ 2470076 h 6219356"/>
                <a:gd name="connsiteX5" fmla="*/ 23360 w 32800"/>
                <a:gd name="connsiteY5" fmla="*/ 2458930 h 6219356"/>
                <a:gd name="connsiteX6" fmla="*/ 25837 w 32800"/>
                <a:gd name="connsiteY6" fmla="*/ 2162307 h 6219356"/>
                <a:gd name="connsiteX7" fmla="*/ 31061 w 32800"/>
                <a:gd name="connsiteY7" fmla="*/ 2162946 h 6219356"/>
                <a:gd name="connsiteX8" fmla="*/ 32800 w 32800"/>
                <a:gd name="connsiteY8" fmla="*/ 1489965 h 6219356"/>
                <a:gd name="connsiteX9" fmla="*/ 32764 w 32800"/>
                <a:gd name="connsiteY9" fmla="*/ 0 h 6219356"/>
                <a:gd name="connsiteX0" fmla="*/ 0 w 32764"/>
                <a:gd name="connsiteY0" fmla="*/ 6219356 h 6219356"/>
                <a:gd name="connsiteX1" fmla="*/ 3501 w 32764"/>
                <a:gd name="connsiteY1" fmla="*/ 4725800 h 6219356"/>
                <a:gd name="connsiteX2" fmla="*/ 7454 w 32764"/>
                <a:gd name="connsiteY2" fmla="*/ 3494661 h 6219356"/>
                <a:gd name="connsiteX3" fmla="*/ 10253 w 32764"/>
                <a:gd name="connsiteY3" fmla="*/ 2822351 h 6219356"/>
                <a:gd name="connsiteX4" fmla="*/ 14088 w 32764"/>
                <a:gd name="connsiteY4" fmla="*/ 2470076 h 6219356"/>
                <a:gd name="connsiteX5" fmla="*/ 23360 w 32764"/>
                <a:gd name="connsiteY5" fmla="*/ 2458930 h 6219356"/>
                <a:gd name="connsiteX6" fmla="*/ 25837 w 32764"/>
                <a:gd name="connsiteY6" fmla="*/ 2162307 h 6219356"/>
                <a:gd name="connsiteX7" fmla="*/ 31061 w 32764"/>
                <a:gd name="connsiteY7" fmla="*/ 2162946 h 6219356"/>
                <a:gd name="connsiteX8" fmla="*/ 32653 w 32764"/>
                <a:gd name="connsiteY8" fmla="*/ 1489965 h 6219356"/>
                <a:gd name="connsiteX9" fmla="*/ 32764 w 32764"/>
                <a:gd name="connsiteY9" fmla="*/ 0 h 6219356"/>
                <a:gd name="connsiteX0" fmla="*/ 0 w 32653"/>
                <a:gd name="connsiteY0" fmla="*/ 6219356 h 6219356"/>
                <a:gd name="connsiteX1" fmla="*/ 3501 w 32653"/>
                <a:gd name="connsiteY1" fmla="*/ 4725800 h 6219356"/>
                <a:gd name="connsiteX2" fmla="*/ 7454 w 32653"/>
                <a:gd name="connsiteY2" fmla="*/ 3494661 h 6219356"/>
                <a:gd name="connsiteX3" fmla="*/ 10253 w 32653"/>
                <a:gd name="connsiteY3" fmla="*/ 2822351 h 6219356"/>
                <a:gd name="connsiteX4" fmla="*/ 14088 w 32653"/>
                <a:gd name="connsiteY4" fmla="*/ 2470076 h 6219356"/>
                <a:gd name="connsiteX5" fmla="*/ 23360 w 32653"/>
                <a:gd name="connsiteY5" fmla="*/ 2458930 h 6219356"/>
                <a:gd name="connsiteX6" fmla="*/ 25837 w 32653"/>
                <a:gd name="connsiteY6" fmla="*/ 2162307 h 6219356"/>
                <a:gd name="connsiteX7" fmla="*/ 31061 w 32653"/>
                <a:gd name="connsiteY7" fmla="*/ 2162946 h 6219356"/>
                <a:gd name="connsiteX8" fmla="*/ 32653 w 32653"/>
                <a:gd name="connsiteY8" fmla="*/ 1489965 h 6219356"/>
                <a:gd name="connsiteX9" fmla="*/ 32599 w 32653"/>
                <a:gd name="connsiteY9" fmla="*/ 0 h 6219356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617 w 32653"/>
                <a:gd name="connsiteY9" fmla="*/ 0 h 6234345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617 w 32653"/>
                <a:gd name="connsiteY9" fmla="*/ 0 h 6234345"/>
                <a:gd name="connsiteX0" fmla="*/ 0 w 32653"/>
                <a:gd name="connsiteY0" fmla="*/ 6234345 h 6234345"/>
                <a:gd name="connsiteX1" fmla="*/ 3501 w 32653"/>
                <a:gd name="connsiteY1" fmla="*/ 4740789 h 6234345"/>
                <a:gd name="connsiteX2" fmla="*/ 7454 w 32653"/>
                <a:gd name="connsiteY2" fmla="*/ 3509650 h 6234345"/>
                <a:gd name="connsiteX3" fmla="*/ 10253 w 32653"/>
                <a:gd name="connsiteY3" fmla="*/ 2837340 h 6234345"/>
                <a:gd name="connsiteX4" fmla="*/ 14088 w 32653"/>
                <a:gd name="connsiteY4" fmla="*/ 2485065 h 6234345"/>
                <a:gd name="connsiteX5" fmla="*/ 23360 w 32653"/>
                <a:gd name="connsiteY5" fmla="*/ 2473919 h 6234345"/>
                <a:gd name="connsiteX6" fmla="*/ 25837 w 32653"/>
                <a:gd name="connsiteY6" fmla="*/ 2177296 h 6234345"/>
                <a:gd name="connsiteX7" fmla="*/ 31061 w 32653"/>
                <a:gd name="connsiteY7" fmla="*/ 2177935 h 6234345"/>
                <a:gd name="connsiteX8" fmla="*/ 32653 w 32653"/>
                <a:gd name="connsiteY8" fmla="*/ 1504954 h 6234345"/>
                <a:gd name="connsiteX9" fmla="*/ 32544 w 32653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106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106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80"/>
                <a:gd name="connsiteY0" fmla="*/ 6234345 h 6234345"/>
                <a:gd name="connsiteX1" fmla="*/ 3501 w 32580"/>
                <a:gd name="connsiteY1" fmla="*/ 4740789 h 6234345"/>
                <a:gd name="connsiteX2" fmla="*/ 7454 w 32580"/>
                <a:gd name="connsiteY2" fmla="*/ 3509650 h 6234345"/>
                <a:gd name="connsiteX3" fmla="*/ 10253 w 32580"/>
                <a:gd name="connsiteY3" fmla="*/ 2837340 h 6234345"/>
                <a:gd name="connsiteX4" fmla="*/ 14088 w 32580"/>
                <a:gd name="connsiteY4" fmla="*/ 2485065 h 6234345"/>
                <a:gd name="connsiteX5" fmla="*/ 23360 w 32580"/>
                <a:gd name="connsiteY5" fmla="*/ 2473919 h 6234345"/>
                <a:gd name="connsiteX6" fmla="*/ 25837 w 32580"/>
                <a:gd name="connsiteY6" fmla="*/ 2177296 h 6234345"/>
                <a:gd name="connsiteX7" fmla="*/ 30951 w 32580"/>
                <a:gd name="connsiteY7" fmla="*/ 2177935 h 6234345"/>
                <a:gd name="connsiteX8" fmla="*/ 32580 w 32580"/>
                <a:gd name="connsiteY8" fmla="*/ 1482467 h 6234345"/>
                <a:gd name="connsiteX9" fmla="*/ 32544 w 32580"/>
                <a:gd name="connsiteY9" fmla="*/ 0 h 6234345"/>
                <a:gd name="connsiteX0" fmla="*/ 0 w 32544"/>
                <a:gd name="connsiteY0" fmla="*/ 6234345 h 6234345"/>
                <a:gd name="connsiteX1" fmla="*/ 3501 w 32544"/>
                <a:gd name="connsiteY1" fmla="*/ 4740789 h 6234345"/>
                <a:gd name="connsiteX2" fmla="*/ 7454 w 32544"/>
                <a:gd name="connsiteY2" fmla="*/ 3509650 h 6234345"/>
                <a:gd name="connsiteX3" fmla="*/ 10253 w 32544"/>
                <a:gd name="connsiteY3" fmla="*/ 2837340 h 6234345"/>
                <a:gd name="connsiteX4" fmla="*/ 14088 w 32544"/>
                <a:gd name="connsiteY4" fmla="*/ 2485065 h 6234345"/>
                <a:gd name="connsiteX5" fmla="*/ 23360 w 32544"/>
                <a:gd name="connsiteY5" fmla="*/ 2473919 h 6234345"/>
                <a:gd name="connsiteX6" fmla="*/ 25837 w 32544"/>
                <a:gd name="connsiteY6" fmla="*/ 2177296 h 6234345"/>
                <a:gd name="connsiteX7" fmla="*/ 30951 w 32544"/>
                <a:gd name="connsiteY7" fmla="*/ 2177935 h 6234345"/>
                <a:gd name="connsiteX8" fmla="*/ 32433 w 32544"/>
                <a:gd name="connsiteY8" fmla="*/ 1482467 h 6234345"/>
                <a:gd name="connsiteX9" fmla="*/ 32544 w 32544"/>
                <a:gd name="connsiteY9" fmla="*/ 0 h 6234345"/>
                <a:gd name="connsiteX0" fmla="*/ 0 w 32433"/>
                <a:gd name="connsiteY0" fmla="*/ 6234345 h 6234345"/>
                <a:gd name="connsiteX1" fmla="*/ 3501 w 32433"/>
                <a:gd name="connsiteY1" fmla="*/ 4740789 h 6234345"/>
                <a:gd name="connsiteX2" fmla="*/ 7454 w 32433"/>
                <a:gd name="connsiteY2" fmla="*/ 3509650 h 6234345"/>
                <a:gd name="connsiteX3" fmla="*/ 10253 w 32433"/>
                <a:gd name="connsiteY3" fmla="*/ 2837340 h 6234345"/>
                <a:gd name="connsiteX4" fmla="*/ 14088 w 32433"/>
                <a:gd name="connsiteY4" fmla="*/ 2485065 h 6234345"/>
                <a:gd name="connsiteX5" fmla="*/ 23360 w 32433"/>
                <a:gd name="connsiteY5" fmla="*/ 2473919 h 6234345"/>
                <a:gd name="connsiteX6" fmla="*/ 25837 w 32433"/>
                <a:gd name="connsiteY6" fmla="*/ 2177296 h 6234345"/>
                <a:gd name="connsiteX7" fmla="*/ 30951 w 32433"/>
                <a:gd name="connsiteY7" fmla="*/ 2177935 h 6234345"/>
                <a:gd name="connsiteX8" fmla="*/ 32433 w 32433"/>
                <a:gd name="connsiteY8" fmla="*/ 1482467 h 6234345"/>
                <a:gd name="connsiteX9" fmla="*/ 32397 w 32433"/>
                <a:gd name="connsiteY9" fmla="*/ 0 h 6234345"/>
                <a:gd name="connsiteX0" fmla="*/ 0 w 32400"/>
                <a:gd name="connsiteY0" fmla="*/ 6234345 h 6234345"/>
                <a:gd name="connsiteX1" fmla="*/ 3501 w 32400"/>
                <a:gd name="connsiteY1" fmla="*/ 4740789 h 6234345"/>
                <a:gd name="connsiteX2" fmla="*/ 7454 w 32400"/>
                <a:gd name="connsiteY2" fmla="*/ 3509650 h 6234345"/>
                <a:gd name="connsiteX3" fmla="*/ 10253 w 32400"/>
                <a:gd name="connsiteY3" fmla="*/ 2837340 h 6234345"/>
                <a:gd name="connsiteX4" fmla="*/ 14088 w 32400"/>
                <a:gd name="connsiteY4" fmla="*/ 2485065 h 6234345"/>
                <a:gd name="connsiteX5" fmla="*/ 23360 w 32400"/>
                <a:gd name="connsiteY5" fmla="*/ 2473919 h 6234345"/>
                <a:gd name="connsiteX6" fmla="*/ 25837 w 32400"/>
                <a:gd name="connsiteY6" fmla="*/ 2177296 h 6234345"/>
                <a:gd name="connsiteX7" fmla="*/ 30951 w 32400"/>
                <a:gd name="connsiteY7" fmla="*/ 2177935 h 6234345"/>
                <a:gd name="connsiteX8" fmla="*/ 32396 w 32400"/>
                <a:gd name="connsiteY8" fmla="*/ 1497456 h 6234345"/>
                <a:gd name="connsiteX9" fmla="*/ 32397 w 32400"/>
                <a:gd name="connsiteY9" fmla="*/ 0 h 6234345"/>
                <a:gd name="connsiteX0" fmla="*/ 0 w 32396"/>
                <a:gd name="connsiteY0" fmla="*/ 6226851 h 6226851"/>
                <a:gd name="connsiteX1" fmla="*/ 3501 w 32396"/>
                <a:gd name="connsiteY1" fmla="*/ 4733295 h 6226851"/>
                <a:gd name="connsiteX2" fmla="*/ 7454 w 32396"/>
                <a:gd name="connsiteY2" fmla="*/ 3502156 h 6226851"/>
                <a:gd name="connsiteX3" fmla="*/ 10253 w 32396"/>
                <a:gd name="connsiteY3" fmla="*/ 2829846 h 6226851"/>
                <a:gd name="connsiteX4" fmla="*/ 14088 w 32396"/>
                <a:gd name="connsiteY4" fmla="*/ 2477571 h 6226851"/>
                <a:gd name="connsiteX5" fmla="*/ 23360 w 32396"/>
                <a:gd name="connsiteY5" fmla="*/ 2466425 h 6226851"/>
                <a:gd name="connsiteX6" fmla="*/ 25837 w 32396"/>
                <a:gd name="connsiteY6" fmla="*/ 2169802 h 6226851"/>
                <a:gd name="connsiteX7" fmla="*/ 30951 w 32396"/>
                <a:gd name="connsiteY7" fmla="*/ 2170441 h 6226851"/>
                <a:gd name="connsiteX8" fmla="*/ 32396 w 32396"/>
                <a:gd name="connsiteY8" fmla="*/ 1489962 h 6226851"/>
                <a:gd name="connsiteX9" fmla="*/ 32379 w 32396"/>
                <a:gd name="connsiteY9" fmla="*/ 0 h 6226851"/>
                <a:gd name="connsiteX0" fmla="*/ 0 w 32396"/>
                <a:gd name="connsiteY0" fmla="*/ 6234345 h 6234345"/>
                <a:gd name="connsiteX1" fmla="*/ 3501 w 32396"/>
                <a:gd name="connsiteY1" fmla="*/ 4740789 h 6234345"/>
                <a:gd name="connsiteX2" fmla="*/ 7454 w 32396"/>
                <a:gd name="connsiteY2" fmla="*/ 3509650 h 6234345"/>
                <a:gd name="connsiteX3" fmla="*/ 10253 w 32396"/>
                <a:gd name="connsiteY3" fmla="*/ 2837340 h 6234345"/>
                <a:gd name="connsiteX4" fmla="*/ 14088 w 32396"/>
                <a:gd name="connsiteY4" fmla="*/ 2485065 h 6234345"/>
                <a:gd name="connsiteX5" fmla="*/ 23360 w 32396"/>
                <a:gd name="connsiteY5" fmla="*/ 2473919 h 6234345"/>
                <a:gd name="connsiteX6" fmla="*/ 25837 w 32396"/>
                <a:gd name="connsiteY6" fmla="*/ 2177296 h 6234345"/>
                <a:gd name="connsiteX7" fmla="*/ 30951 w 32396"/>
                <a:gd name="connsiteY7" fmla="*/ 2177935 h 6234345"/>
                <a:gd name="connsiteX8" fmla="*/ 32396 w 32396"/>
                <a:gd name="connsiteY8" fmla="*/ 1497456 h 6234345"/>
                <a:gd name="connsiteX9" fmla="*/ 32379 w 32396"/>
                <a:gd name="connsiteY9" fmla="*/ 0 h 6234345"/>
                <a:gd name="connsiteX0" fmla="*/ 0 w 32396"/>
                <a:gd name="connsiteY0" fmla="*/ 6211858 h 6211858"/>
                <a:gd name="connsiteX1" fmla="*/ 3501 w 32396"/>
                <a:gd name="connsiteY1" fmla="*/ 4718302 h 6211858"/>
                <a:gd name="connsiteX2" fmla="*/ 7454 w 32396"/>
                <a:gd name="connsiteY2" fmla="*/ 3487163 h 6211858"/>
                <a:gd name="connsiteX3" fmla="*/ 10253 w 32396"/>
                <a:gd name="connsiteY3" fmla="*/ 2814853 h 6211858"/>
                <a:gd name="connsiteX4" fmla="*/ 14088 w 32396"/>
                <a:gd name="connsiteY4" fmla="*/ 2462578 h 6211858"/>
                <a:gd name="connsiteX5" fmla="*/ 23360 w 32396"/>
                <a:gd name="connsiteY5" fmla="*/ 2451432 h 6211858"/>
                <a:gd name="connsiteX6" fmla="*/ 25837 w 32396"/>
                <a:gd name="connsiteY6" fmla="*/ 2154809 h 6211858"/>
                <a:gd name="connsiteX7" fmla="*/ 30951 w 32396"/>
                <a:gd name="connsiteY7" fmla="*/ 2155448 h 6211858"/>
                <a:gd name="connsiteX8" fmla="*/ 32396 w 32396"/>
                <a:gd name="connsiteY8" fmla="*/ 1474969 h 6211858"/>
                <a:gd name="connsiteX9" fmla="*/ 32361 w 32396"/>
                <a:gd name="connsiteY9" fmla="*/ 0 h 6211858"/>
                <a:gd name="connsiteX0" fmla="*/ 0 w 32433"/>
                <a:gd name="connsiteY0" fmla="*/ 6211858 h 6211858"/>
                <a:gd name="connsiteX1" fmla="*/ 3501 w 32433"/>
                <a:gd name="connsiteY1" fmla="*/ 4718302 h 6211858"/>
                <a:gd name="connsiteX2" fmla="*/ 7454 w 32433"/>
                <a:gd name="connsiteY2" fmla="*/ 3487163 h 6211858"/>
                <a:gd name="connsiteX3" fmla="*/ 10253 w 32433"/>
                <a:gd name="connsiteY3" fmla="*/ 2814853 h 6211858"/>
                <a:gd name="connsiteX4" fmla="*/ 14088 w 32433"/>
                <a:gd name="connsiteY4" fmla="*/ 2462578 h 6211858"/>
                <a:gd name="connsiteX5" fmla="*/ 23360 w 32433"/>
                <a:gd name="connsiteY5" fmla="*/ 2451432 h 6211858"/>
                <a:gd name="connsiteX6" fmla="*/ 25837 w 32433"/>
                <a:gd name="connsiteY6" fmla="*/ 2154809 h 6211858"/>
                <a:gd name="connsiteX7" fmla="*/ 30951 w 32433"/>
                <a:gd name="connsiteY7" fmla="*/ 2155448 h 6211858"/>
                <a:gd name="connsiteX8" fmla="*/ 32433 w 32433"/>
                <a:gd name="connsiteY8" fmla="*/ 1467472 h 6211858"/>
                <a:gd name="connsiteX9" fmla="*/ 32361 w 32433"/>
                <a:gd name="connsiteY9" fmla="*/ 0 h 6211858"/>
                <a:gd name="connsiteX0" fmla="*/ 0 w 32415"/>
                <a:gd name="connsiteY0" fmla="*/ 6211858 h 6211858"/>
                <a:gd name="connsiteX1" fmla="*/ 3501 w 32415"/>
                <a:gd name="connsiteY1" fmla="*/ 4718302 h 6211858"/>
                <a:gd name="connsiteX2" fmla="*/ 7454 w 32415"/>
                <a:gd name="connsiteY2" fmla="*/ 3487163 h 6211858"/>
                <a:gd name="connsiteX3" fmla="*/ 10253 w 32415"/>
                <a:gd name="connsiteY3" fmla="*/ 2814853 h 6211858"/>
                <a:gd name="connsiteX4" fmla="*/ 14088 w 32415"/>
                <a:gd name="connsiteY4" fmla="*/ 2462578 h 6211858"/>
                <a:gd name="connsiteX5" fmla="*/ 23360 w 32415"/>
                <a:gd name="connsiteY5" fmla="*/ 2451432 h 6211858"/>
                <a:gd name="connsiteX6" fmla="*/ 25837 w 32415"/>
                <a:gd name="connsiteY6" fmla="*/ 2154809 h 6211858"/>
                <a:gd name="connsiteX7" fmla="*/ 30951 w 32415"/>
                <a:gd name="connsiteY7" fmla="*/ 2155448 h 6211858"/>
                <a:gd name="connsiteX8" fmla="*/ 32415 w 32415"/>
                <a:gd name="connsiteY8" fmla="*/ 1474970 h 6211858"/>
                <a:gd name="connsiteX9" fmla="*/ 32361 w 32415"/>
                <a:gd name="connsiteY9" fmla="*/ 0 h 6211858"/>
                <a:gd name="connsiteX0" fmla="*/ 0 w 32415"/>
                <a:gd name="connsiteY0" fmla="*/ 6241839 h 6241839"/>
                <a:gd name="connsiteX1" fmla="*/ 3501 w 32415"/>
                <a:gd name="connsiteY1" fmla="*/ 4748283 h 6241839"/>
                <a:gd name="connsiteX2" fmla="*/ 7454 w 32415"/>
                <a:gd name="connsiteY2" fmla="*/ 3517144 h 6241839"/>
                <a:gd name="connsiteX3" fmla="*/ 10253 w 32415"/>
                <a:gd name="connsiteY3" fmla="*/ 2844834 h 6241839"/>
                <a:gd name="connsiteX4" fmla="*/ 14088 w 32415"/>
                <a:gd name="connsiteY4" fmla="*/ 2492559 h 6241839"/>
                <a:gd name="connsiteX5" fmla="*/ 23360 w 32415"/>
                <a:gd name="connsiteY5" fmla="*/ 2481413 h 6241839"/>
                <a:gd name="connsiteX6" fmla="*/ 25837 w 32415"/>
                <a:gd name="connsiteY6" fmla="*/ 2184790 h 6241839"/>
                <a:gd name="connsiteX7" fmla="*/ 30951 w 32415"/>
                <a:gd name="connsiteY7" fmla="*/ 2185429 h 6241839"/>
                <a:gd name="connsiteX8" fmla="*/ 32415 w 32415"/>
                <a:gd name="connsiteY8" fmla="*/ 1504951 h 6241839"/>
                <a:gd name="connsiteX9" fmla="*/ 32361 w 32415"/>
                <a:gd name="connsiteY9" fmla="*/ 0 h 6241839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088 w 32415"/>
                <a:gd name="connsiteY4" fmla="*/ 2485065 h 6234345"/>
                <a:gd name="connsiteX5" fmla="*/ 23360 w 32415"/>
                <a:gd name="connsiteY5" fmla="*/ 2473919 h 6234345"/>
                <a:gd name="connsiteX6" fmla="*/ 25837 w 32415"/>
                <a:gd name="connsiteY6" fmla="*/ 2177296 h 6234345"/>
                <a:gd name="connsiteX7" fmla="*/ 30951 w 32415"/>
                <a:gd name="connsiteY7" fmla="*/ 2177935 h 6234345"/>
                <a:gd name="connsiteX8" fmla="*/ 32415 w 32415"/>
                <a:gd name="connsiteY8" fmla="*/ 1497457 h 6234345"/>
                <a:gd name="connsiteX9" fmla="*/ 32361 w 32415"/>
                <a:gd name="connsiteY9" fmla="*/ 0 h 6234345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088 w 32415"/>
                <a:gd name="connsiteY4" fmla="*/ 2485065 h 6234345"/>
                <a:gd name="connsiteX5" fmla="*/ 23360 w 32415"/>
                <a:gd name="connsiteY5" fmla="*/ 2473919 h 6234345"/>
                <a:gd name="connsiteX6" fmla="*/ 30951 w 32415"/>
                <a:gd name="connsiteY6" fmla="*/ 2177935 h 6234345"/>
                <a:gd name="connsiteX7" fmla="*/ 32415 w 32415"/>
                <a:gd name="connsiteY7" fmla="*/ 1497457 h 6234345"/>
                <a:gd name="connsiteX8" fmla="*/ 32361 w 32415"/>
                <a:gd name="connsiteY8" fmla="*/ 0 h 6234345"/>
                <a:gd name="connsiteX0" fmla="*/ 0 w 32415"/>
                <a:gd name="connsiteY0" fmla="*/ 6234345 h 6234345"/>
                <a:gd name="connsiteX1" fmla="*/ 3501 w 32415"/>
                <a:gd name="connsiteY1" fmla="*/ 4740789 h 6234345"/>
                <a:gd name="connsiteX2" fmla="*/ 7454 w 32415"/>
                <a:gd name="connsiteY2" fmla="*/ 3509650 h 6234345"/>
                <a:gd name="connsiteX3" fmla="*/ 10253 w 32415"/>
                <a:gd name="connsiteY3" fmla="*/ 2837340 h 6234345"/>
                <a:gd name="connsiteX4" fmla="*/ 14088 w 32415"/>
                <a:gd name="connsiteY4" fmla="*/ 2485065 h 6234345"/>
                <a:gd name="connsiteX5" fmla="*/ 30951 w 32415"/>
                <a:gd name="connsiteY5" fmla="*/ 2177935 h 6234345"/>
                <a:gd name="connsiteX6" fmla="*/ 32415 w 32415"/>
                <a:gd name="connsiteY6" fmla="*/ 1497457 h 6234345"/>
                <a:gd name="connsiteX7" fmla="*/ 32361 w 32415"/>
                <a:gd name="connsiteY7" fmla="*/ 0 h 6234345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951 w 35948"/>
                <a:gd name="connsiteY5" fmla="*/ 2151284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96 w 35948"/>
                <a:gd name="connsiteY5" fmla="*/ 2368646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96 w 35948"/>
                <a:gd name="connsiteY5" fmla="*/ 2368646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914 w 35948"/>
                <a:gd name="connsiteY5" fmla="*/ 2436102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2415 w 35948"/>
                <a:gd name="connsiteY6" fmla="*/ 1470806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948"/>
                <a:gd name="connsiteY0" fmla="*/ 6207694 h 6207694"/>
                <a:gd name="connsiteX1" fmla="*/ 3501 w 35948"/>
                <a:gd name="connsiteY1" fmla="*/ 4714138 h 6207694"/>
                <a:gd name="connsiteX2" fmla="*/ 7454 w 35948"/>
                <a:gd name="connsiteY2" fmla="*/ 3482999 h 6207694"/>
                <a:gd name="connsiteX3" fmla="*/ 10253 w 35948"/>
                <a:gd name="connsiteY3" fmla="*/ 2810689 h 6207694"/>
                <a:gd name="connsiteX4" fmla="*/ 14088 w 35948"/>
                <a:gd name="connsiteY4" fmla="*/ 2458414 h 6207694"/>
                <a:gd name="connsiteX5" fmla="*/ 30804 w 35948"/>
                <a:gd name="connsiteY5" fmla="*/ 2443600 h 6207694"/>
                <a:gd name="connsiteX6" fmla="*/ 34653 w 35948"/>
                <a:gd name="connsiteY6" fmla="*/ 1703157 h 6207694"/>
                <a:gd name="connsiteX7" fmla="*/ 35948 w 35948"/>
                <a:gd name="connsiteY7" fmla="*/ 0 h 6207694"/>
                <a:gd name="connsiteX0" fmla="*/ 0 w 35875"/>
                <a:gd name="connsiteY0" fmla="*/ 6215188 h 6215188"/>
                <a:gd name="connsiteX1" fmla="*/ 3501 w 35875"/>
                <a:gd name="connsiteY1" fmla="*/ 4721632 h 6215188"/>
                <a:gd name="connsiteX2" fmla="*/ 7454 w 35875"/>
                <a:gd name="connsiteY2" fmla="*/ 3490493 h 6215188"/>
                <a:gd name="connsiteX3" fmla="*/ 10253 w 35875"/>
                <a:gd name="connsiteY3" fmla="*/ 2818183 h 6215188"/>
                <a:gd name="connsiteX4" fmla="*/ 14088 w 35875"/>
                <a:gd name="connsiteY4" fmla="*/ 2465908 h 6215188"/>
                <a:gd name="connsiteX5" fmla="*/ 30804 w 35875"/>
                <a:gd name="connsiteY5" fmla="*/ 2451094 h 6215188"/>
                <a:gd name="connsiteX6" fmla="*/ 34653 w 35875"/>
                <a:gd name="connsiteY6" fmla="*/ 1710651 h 6215188"/>
                <a:gd name="connsiteX7" fmla="*/ 35875 w 35875"/>
                <a:gd name="connsiteY7" fmla="*/ 0 h 6215188"/>
                <a:gd name="connsiteX0" fmla="*/ 0 w 35875"/>
                <a:gd name="connsiteY0" fmla="*/ 6215188 h 6215188"/>
                <a:gd name="connsiteX1" fmla="*/ 3501 w 35875"/>
                <a:gd name="connsiteY1" fmla="*/ 4721632 h 6215188"/>
                <a:gd name="connsiteX2" fmla="*/ 7454 w 35875"/>
                <a:gd name="connsiteY2" fmla="*/ 3490493 h 6215188"/>
                <a:gd name="connsiteX3" fmla="*/ 10253 w 35875"/>
                <a:gd name="connsiteY3" fmla="*/ 2818183 h 6215188"/>
                <a:gd name="connsiteX4" fmla="*/ 14088 w 35875"/>
                <a:gd name="connsiteY4" fmla="*/ 2465908 h 6215188"/>
                <a:gd name="connsiteX5" fmla="*/ 30804 w 35875"/>
                <a:gd name="connsiteY5" fmla="*/ 2451094 h 6215188"/>
                <a:gd name="connsiteX6" fmla="*/ 34598 w 35875"/>
                <a:gd name="connsiteY6" fmla="*/ 1733138 h 6215188"/>
                <a:gd name="connsiteX7" fmla="*/ 35875 w 35875"/>
                <a:gd name="connsiteY7" fmla="*/ 0 h 6215188"/>
                <a:gd name="connsiteX0" fmla="*/ 0 w 35875"/>
                <a:gd name="connsiteY0" fmla="*/ 6215188 h 6215188"/>
                <a:gd name="connsiteX1" fmla="*/ 3501 w 35875"/>
                <a:gd name="connsiteY1" fmla="*/ 4721632 h 6215188"/>
                <a:gd name="connsiteX2" fmla="*/ 7454 w 35875"/>
                <a:gd name="connsiteY2" fmla="*/ 3490493 h 6215188"/>
                <a:gd name="connsiteX3" fmla="*/ 10253 w 35875"/>
                <a:gd name="connsiteY3" fmla="*/ 2818183 h 6215188"/>
                <a:gd name="connsiteX4" fmla="*/ 14088 w 35875"/>
                <a:gd name="connsiteY4" fmla="*/ 2465908 h 6215188"/>
                <a:gd name="connsiteX5" fmla="*/ 30804 w 35875"/>
                <a:gd name="connsiteY5" fmla="*/ 2451094 h 6215188"/>
                <a:gd name="connsiteX6" fmla="*/ 34635 w 35875"/>
                <a:gd name="connsiteY6" fmla="*/ 1695662 h 6215188"/>
                <a:gd name="connsiteX7" fmla="*/ 35875 w 35875"/>
                <a:gd name="connsiteY7" fmla="*/ 0 h 6215188"/>
                <a:gd name="connsiteX0" fmla="*/ 0 w 34635"/>
                <a:gd name="connsiteY0" fmla="*/ 4519526 h 4519526"/>
                <a:gd name="connsiteX1" fmla="*/ 3501 w 34635"/>
                <a:gd name="connsiteY1" fmla="*/ 3025970 h 4519526"/>
                <a:gd name="connsiteX2" fmla="*/ 7454 w 34635"/>
                <a:gd name="connsiteY2" fmla="*/ 1794831 h 4519526"/>
                <a:gd name="connsiteX3" fmla="*/ 10253 w 34635"/>
                <a:gd name="connsiteY3" fmla="*/ 1122521 h 4519526"/>
                <a:gd name="connsiteX4" fmla="*/ 14088 w 34635"/>
                <a:gd name="connsiteY4" fmla="*/ 770246 h 4519526"/>
                <a:gd name="connsiteX5" fmla="*/ 30804 w 34635"/>
                <a:gd name="connsiteY5" fmla="*/ 755432 h 4519526"/>
                <a:gd name="connsiteX6" fmla="*/ 34635 w 34635"/>
                <a:gd name="connsiteY6" fmla="*/ 0 h 4519526"/>
                <a:gd name="connsiteX0" fmla="*/ 0 w 34653"/>
                <a:gd name="connsiteY0" fmla="*/ 4512032 h 4512032"/>
                <a:gd name="connsiteX1" fmla="*/ 3501 w 34653"/>
                <a:gd name="connsiteY1" fmla="*/ 3018476 h 4512032"/>
                <a:gd name="connsiteX2" fmla="*/ 7454 w 34653"/>
                <a:gd name="connsiteY2" fmla="*/ 1787337 h 4512032"/>
                <a:gd name="connsiteX3" fmla="*/ 10253 w 34653"/>
                <a:gd name="connsiteY3" fmla="*/ 1115027 h 4512032"/>
                <a:gd name="connsiteX4" fmla="*/ 14088 w 34653"/>
                <a:gd name="connsiteY4" fmla="*/ 762752 h 4512032"/>
                <a:gd name="connsiteX5" fmla="*/ 30804 w 34653"/>
                <a:gd name="connsiteY5" fmla="*/ 747938 h 4512032"/>
                <a:gd name="connsiteX6" fmla="*/ 34653 w 34653"/>
                <a:gd name="connsiteY6" fmla="*/ 0 h 4512032"/>
                <a:gd name="connsiteX0" fmla="*/ 0 w 30804"/>
                <a:gd name="connsiteY0" fmla="*/ 3764094 h 3764094"/>
                <a:gd name="connsiteX1" fmla="*/ 3501 w 30804"/>
                <a:gd name="connsiteY1" fmla="*/ 2270538 h 3764094"/>
                <a:gd name="connsiteX2" fmla="*/ 7454 w 30804"/>
                <a:gd name="connsiteY2" fmla="*/ 1039399 h 3764094"/>
                <a:gd name="connsiteX3" fmla="*/ 10253 w 30804"/>
                <a:gd name="connsiteY3" fmla="*/ 367089 h 3764094"/>
                <a:gd name="connsiteX4" fmla="*/ 14088 w 30804"/>
                <a:gd name="connsiteY4" fmla="*/ 14814 h 3764094"/>
                <a:gd name="connsiteX5" fmla="*/ 30804 w 30804"/>
                <a:gd name="connsiteY5" fmla="*/ 0 h 3764094"/>
                <a:gd name="connsiteX0" fmla="*/ 0 w 16734"/>
                <a:gd name="connsiteY0" fmla="*/ 3749281 h 3749281"/>
                <a:gd name="connsiteX1" fmla="*/ 3501 w 16734"/>
                <a:gd name="connsiteY1" fmla="*/ 2255725 h 3749281"/>
                <a:gd name="connsiteX2" fmla="*/ 7454 w 16734"/>
                <a:gd name="connsiteY2" fmla="*/ 1024586 h 3749281"/>
                <a:gd name="connsiteX3" fmla="*/ 10253 w 16734"/>
                <a:gd name="connsiteY3" fmla="*/ 352276 h 3749281"/>
                <a:gd name="connsiteX4" fmla="*/ 14088 w 16734"/>
                <a:gd name="connsiteY4" fmla="*/ 1 h 3749281"/>
                <a:gd name="connsiteX5" fmla="*/ 16734 w 16734"/>
                <a:gd name="connsiteY5" fmla="*/ 176 h 3749281"/>
                <a:gd name="connsiteX0" fmla="*/ 0 w 16734"/>
                <a:gd name="connsiteY0" fmla="*/ 3749281 h 3749281"/>
                <a:gd name="connsiteX1" fmla="*/ 3501 w 16734"/>
                <a:gd name="connsiteY1" fmla="*/ 2255725 h 3749281"/>
                <a:gd name="connsiteX2" fmla="*/ 7454 w 16734"/>
                <a:gd name="connsiteY2" fmla="*/ 1024586 h 3749281"/>
                <a:gd name="connsiteX3" fmla="*/ 10253 w 16734"/>
                <a:gd name="connsiteY3" fmla="*/ 352276 h 3749281"/>
                <a:gd name="connsiteX4" fmla="*/ 14088 w 16734"/>
                <a:gd name="connsiteY4" fmla="*/ 1 h 3749281"/>
                <a:gd name="connsiteX5" fmla="*/ 16734 w 16734"/>
                <a:gd name="connsiteY5" fmla="*/ 176 h 374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4" h="3749281">
                  <a:moveTo>
                    <a:pt x="0" y="3749281"/>
                  </a:moveTo>
                  <a:cubicBezTo>
                    <a:pt x="1149" y="3278912"/>
                    <a:pt x="2352" y="2726094"/>
                    <a:pt x="3501" y="2255725"/>
                  </a:cubicBezTo>
                  <a:cubicBezTo>
                    <a:pt x="4672" y="1780692"/>
                    <a:pt x="5904" y="1405539"/>
                    <a:pt x="7454" y="1024586"/>
                  </a:cubicBezTo>
                  <a:lnTo>
                    <a:pt x="10253" y="352276"/>
                  </a:lnTo>
                  <a:cubicBezTo>
                    <a:pt x="11430" y="53598"/>
                    <a:pt x="12461" y="4467"/>
                    <a:pt x="14088" y="1"/>
                  </a:cubicBezTo>
                  <a:lnTo>
                    <a:pt x="16734" y="176"/>
                  </a:lnTo>
                </a:path>
              </a:pathLst>
            </a:custGeom>
            <a:ln w="38100" cmpd="sng">
              <a:solidFill>
                <a:srgbClr val="C00000"/>
              </a:solidFill>
              <a:headEnd type="triangl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318077" y="1505354"/>
              <a:ext cx="619188" cy="5251301"/>
              <a:chOff x="3529802" y="1505354"/>
              <a:chExt cx="619188" cy="5251301"/>
            </a:xfrm>
          </p:grpSpPr>
          <p:sp>
            <p:nvSpPr>
              <p:cNvPr id="63" name="Rectangle 7"/>
              <p:cNvSpPr/>
              <p:nvPr/>
            </p:nvSpPr>
            <p:spPr>
              <a:xfrm>
                <a:off x="4021372" y="2451249"/>
                <a:ext cx="127618" cy="1143529"/>
              </a:xfrm>
              <a:custGeom>
                <a:avLst/>
                <a:gdLst>
                  <a:gd name="connsiteX0" fmla="*/ 0 w 254969"/>
                  <a:gd name="connsiteY0" fmla="*/ 0 h 457200"/>
                  <a:gd name="connsiteX1" fmla="*/ 254969 w 254969"/>
                  <a:gd name="connsiteY1" fmla="*/ 0 h 457200"/>
                  <a:gd name="connsiteX2" fmla="*/ 254969 w 254969"/>
                  <a:gd name="connsiteY2" fmla="*/ 457200 h 457200"/>
                  <a:gd name="connsiteX3" fmla="*/ 0 w 254969"/>
                  <a:gd name="connsiteY3" fmla="*/ 457200 h 457200"/>
                  <a:gd name="connsiteX4" fmla="*/ 0 w 254969"/>
                  <a:gd name="connsiteY4" fmla="*/ 0 h 457200"/>
                  <a:gd name="connsiteX0" fmla="*/ 142875 w 254969"/>
                  <a:gd name="connsiteY0" fmla="*/ 0 h 476250"/>
                  <a:gd name="connsiteX1" fmla="*/ 254969 w 254969"/>
                  <a:gd name="connsiteY1" fmla="*/ 19050 h 476250"/>
                  <a:gd name="connsiteX2" fmla="*/ 254969 w 254969"/>
                  <a:gd name="connsiteY2" fmla="*/ 476250 h 476250"/>
                  <a:gd name="connsiteX3" fmla="*/ 0 w 254969"/>
                  <a:gd name="connsiteY3" fmla="*/ 476250 h 476250"/>
                  <a:gd name="connsiteX4" fmla="*/ 142875 w 254969"/>
                  <a:gd name="connsiteY4" fmla="*/ 0 h 476250"/>
                  <a:gd name="connsiteX0" fmla="*/ 119062 w 231156"/>
                  <a:gd name="connsiteY0" fmla="*/ 0 h 476250"/>
                  <a:gd name="connsiteX1" fmla="*/ 231156 w 231156"/>
                  <a:gd name="connsiteY1" fmla="*/ 19050 h 476250"/>
                  <a:gd name="connsiteX2" fmla="*/ 231156 w 231156"/>
                  <a:gd name="connsiteY2" fmla="*/ 476250 h 476250"/>
                  <a:gd name="connsiteX3" fmla="*/ 0 w 231156"/>
                  <a:gd name="connsiteY3" fmla="*/ 402431 h 476250"/>
                  <a:gd name="connsiteX4" fmla="*/ 119062 w 231156"/>
                  <a:gd name="connsiteY4" fmla="*/ 0 h 476250"/>
                  <a:gd name="connsiteX0" fmla="*/ 119062 w 231156"/>
                  <a:gd name="connsiteY0" fmla="*/ 0 h 723900"/>
                  <a:gd name="connsiteX1" fmla="*/ 231156 w 231156"/>
                  <a:gd name="connsiteY1" fmla="*/ 19050 h 723900"/>
                  <a:gd name="connsiteX2" fmla="*/ 23987 w 231156"/>
                  <a:gd name="connsiteY2" fmla="*/ 723900 h 723900"/>
                  <a:gd name="connsiteX3" fmla="*/ 0 w 231156"/>
                  <a:gd name="connsiteY3" fmla="*/ 402431 h 723900"/>
                  <a:gd name="connsiteX4" fmla="*/ 119062 w 231156"/>
                  <a:gd name="connsiteY4" fmla="*/ 0 h 723900"/>
                  <a:gd name="connsiteX0" fmla="*/ 119062 w 119062"/>
                  <a:gd name="connsiteY0" fmla="*/ 0 h 723900"/>
                  <a:gd name="connsiteX1" fmla="*/ 85900 w 119062"/>
                  <a:gd name="connsiteY1" fmla="*/ 502444 h 723900"/>
                  <a:gd name="connsiteX2" fmla="*/ 23987 w 119062"/>
                  <a:gd name="connsiteY2" fmla="*/ 723900 h 723900"/>
                  <a:gd name="connsiteX3" fmla="*/ 0 w 119062"/>
                  <a:gd name="connsiteY3" fmla="*/ 402431 h 723900"/>
                  <a:gd name="connsiteX4" fmla="*/ 119062 w 119062"/>
                  <a:gd name="connsiteY4" fmla="*/ 0 h 723900"/>
                  <a:gd name="connsiteX0" fmla="*/ 119062 w 126381"/>
                  <a:gd name="connsiteY0" fmla="*/ 0 h 723900"/>
                  <a:gd name="connsiteX1" fmla="*/ 126381 w 126381"/>
                  <a:gd name="connsiteY1" fmla="*/ 390525 h 723900"/>
                  <a:gd name="connsiteX2" fmla="*/ 23987 w 126381"/>
                  <a:gd name="connsiteY2" fmla="*/ 723900 h 723900"/>
                  <a:gd name="connsiteX3" fmla="*/ 0 w 126381"/>
                  <a:gd name="connsiteY3" fmla="*/ 402431 h 723900"/>
                  <a:gd name="connsiteX4" fmla="*/ 119062 w 126381"/>
                  <a:gd name="connsiteY4" fmla="*/ 0 h 723900"/>
                  <a:gd name="connsiteX0" fmla="*/ 119062 w 126381"/>
                  <a:gd name="connsiteY0" fmla="*/ 0 h 728662"/>
                  <a:gd name="connsiteX1" fmla="*/ 126381 w 126381"/>
                  <a:gd name="connsiteY1" fmla="*/ 390525 h 728662"/>
                  <a:gd name="connsiteX2" fmla="*/ 26368 w 126381"/>
                  <a:gd name="connsiteY2" fmla="*/ 728662 h 728662"/>
                  <a:gd name="connsiteX3" fmla="*/ 0 w 126381"/>
                  <a:gd name="connsiteY3" fmla="*/ 402431 h 728662"/>
                  <a:gd name="connsiteX4" fmla="*/ 119062 w 126381"/>
                  <a:gd name="connsiteY4" fmla="*/ 0 h 728662"/>
                  <a:gd name="connsiteX0" fmla="*/ 356129 w 363448"/>
                  <a:gd name="connsiteY0" fmla="*/ 520436 h 1249098"/>
                  <a:gd name="connsiteX1" fmla="*/ 363448 w 363448"/>
                  <a:gd name="connsiteY1" fmla="*/ 910961 h 1249098"/>
                  <a:gd name="connsiteX2" fmla="*/ 263435 w 363448"/>
                  <a:gd name="connsiteY2" fmla="*/ 1249098 h 1249098"/>
                  <a:gd name="connsiteX3" fmla="*/ 0 w 363448"/>
                  <a:gd name="connsiteY3" fmla="*/ 0 h 1249098"/>
                  <a:gd name="connsiteX4" fmla="*/ 356129 w 363448"/>
                  <a:gd name="connsiteY4" fmla="*/ 520436 h 1249098"/>
                  <a:gd name="connsiteX0" fmla="*/ 169862 w 363448"/>
                  <a:gd name="connsiteY0" fmla="*/ 3969 h 1249098"/>
                  <a:gd name="connsiteX1" fmla="*/ 363448 w 363448"/>
                  <a:gd name="connsiteY1" fmla="*/ 910961 h 1249098"/>
                  <a:gd name="connsiteX2" fmla="*/ 263435 w 363448"/>
                  <a:gd name="connsiteY2" fmla="*/ 1249098 h 1249098"/>
                  <a:gd name="connsiteX3" fmla="*/ 0 w 363448"/>
                  <a:gd name="connsiteY3" fmla="*/ 0 h 1249098"/>
                  <a:gd name="connsiteX4" fmla="*/ 169862 w 363448"/>
                  <a:gd name="connsiteY4" fmla="*/ 3969 h 1249098"/>
                  <a:gd name="connsiteX0" fmla="*/ 169862 w 363448"/>
                  <a:gd name="connsiteY0" fmla="*/ 3969 h 1257565"/>
                  <a:gd name="connsiteX1" fmla="*/ 363448 w 363448"/>
                  <a:gd name="connsiteY1" fmla="*/ 910961 h 1257565"/>
                  <a:gd name="connsiteX2" fmla="*/ 51769 w 363448"/>
                  <a:gd name="connsiteY2" fmla="*/ 1257565 h 1257565"/>
                  <a:gd name="connsiteX3" fmla="*/ 0 w 363448"/>
                  <a:gd name="connsiteY3" fmla="*/ 0 h 1257565"/>
                  <a:gd name="connsiteX4" fmla="*/ 169862 w 363448"/>
                  <a:gd name="connsiteY4" fmla="*/ 3969 h 1257565"/>
                  <a:gd name="connsiteX0" fmla="*/ 169862 w 169862"/>
                  <a:gd name="connsiteY0" fmla="*/ 3969 h 1317361"/>
                  <a:gd name="connsiteX1" fmla="*/ 92515 w 169862"/>
                  <a:gd name="connsiteY1" fmla="*/ 1317361 h 1317361"/>
                  <a:gd name="connsiteX2" fmla="*/ 51769 w 169862"/>
                  <a:gd name="connsiteY2" fmla="*/ 1257565 h 1317361"/>
                  <a:gd name="connsiteX3" fmla="*/ 0 w 169862"/>
                  <a:gd name="connsiteY3" fmla="*/ 0 h 1317361"/>
                  <a:gd name="connsiteX4" fmla="*/ 169862 w 169862"/>
                  <a:gd name="connsiteY4" fmla="*/ 3969 h 1317361"/>
                  <a:gd name="connsiteX0" fmla="*/ 169862 w 169862"/>
                  <a:gd name="connsiteY0" fmla="*/ 3969 h 1257565"/>
                  <a:gd name="connsiteX1" fmla="*/ 118708 w 169862"/>
                  <a:gd name="connsiteY1" fmla="*/ 1150673 h 1257565"/>
                  <a:gd name="connsiteX2" fmla="*/ 51769 w 169862"/>
                  <a:gd name="connsiteY2" fmla="*/ 1257565 h 1257565"/>
                  <a:gd name="connsiteX3" fmla="*/ 0 w 169862"/>
                  <a:gd name="connsiteY3" fmla="*/ 0 h 1257565"/>
                  <a:gd name="connsiteX4" fmla="*/ 169862 w 169862"/>
                  <a:gd name="connsiteY4" fmla="*/ 3969 h 1257565"/>
                  <a:gd name="connsiteX0" fmla="*/ 169862 w 169862"/>
                  <a:gd name="connsiteY0" fmla="*/ 3969 h 1150673"/>
                  <a:gd name="connsiteX1" fmla="*/ 118708 w 169862"/>
                  <a:gd name="connsiteY1" fmla="*/ 1150673 h 1150673"/>
                  <a:gd name="connsiteX2" fmla="*/ 8907 w 169862"/>
                  <a:gd name="connsiteY2" fmla="*/ 1143265 h 1150673"/>
                  <a:gd name="connsiteX3" fmla="*/ 0 w 169862"/>
                  <a:gd name="connsiteY3" fmla="*/ 0 h 1150673"/>
                  <a:gd name="connsiteX4" fmla="*/ 169862 w 169862"/>
                  <a:gd name="connsiteY4" fmla="*/ 3969 h 1150673"/>
                  <a:gd name="connsiteX0" fmla="*/ 122237 w 122237"/>
                  <a:gd name="connsiteY0" fmla="*/ 1588 h 1150673"/>
                  <a:gd name="connsiteX1" fmla="*/ 118708 w 122237"/>
                  <a:gd name="connsiteY1" fmla="*/ 1150673 h 1150673"/>
                  <a:gd name="connsiteX2" fmla="*/ 8907 w 122237"/>
                  <a:gd name="connsiteY2" fmla="*/ 1143265 h 1150673"/>
                  <a:gd name="connsiteX3" fmla="*/ 0 w 122237"/>
                  <a:gd name="connsiteY3" fmla="*/ 0 h 1150673"/>
                  <a:gd name="connsiteX4" fmla="*/ 122237 w 122237"/>
                  <a:gd name="connsiteY4" fmla="*/ 1588 h 1150673"/>
                  <a:gd name="connsiteX0" fmla="*/ 129381 w 129381"/>
                  <a:gd name="connsiteY0" fmla="*/ 1588 h 1150673"/>
                  <a:gd name="connsiteX1" fmla="*/ 118708 w 129381"/>
                  <a:gd name="connsiteY1" fmla="*/ 1150673 h 1150673"/>
                  <a:gd name="connsiteX2" fmla="*/ 8907 w 129381"/>
                  <a:gd name="connsiteY2" fmla="*/ 1143265 h 1150673"/>
                  <a:gd name="connsiteX3" fmla="*/ 0 w 129381"/>
                  <a:gd name="connsiteY3" fmla="*/ 0 h 1150673"/>
                  <a:gd name="connsiteX4" fmla="*/ 129381 w 129381"/>
                  <a:gd name="connsiteY4" fmla="*/ 1588 h 1150673"/>
                  <a:gd name="connsiteX0" fmla="*/ 124619 w 124619"/>
                  <a:gd name="connsiteY0" fmla="*/ 1588 h 1150673"/>
                  <a:gd name="connsiteX1" fmla="*/ 113946 w 124619"/>
                  <a:gd name="connsiteY1" fmla="*/ 1150673 h 1150673"/>
                  <a:gd name="connsiteX2" fmla="*/ 4145 w 124619"/>
                  <a:gd name="connsiteY2" fmla="*/ 1143265 h 1150673"/>
                  <a:gd name="connsiteX3" fmla="*/ 0 w 124619"/>
                  <a:gd name="connsiteY3" fmla="*/ 0 h 1150673"/>
                  <a:gd name="connsiteX4" fmla="*/ 124619 w 124619"/>
                  <a:gd name="connsiteY4" fmla="*/ 1588 h 1150673"/>
                  <a:gd name="connsiteX0" fmla="*/ 124619 w 124619"/>
                  <a:gd name="connsiteY0" fmla="*/ 1588 h 1143529"/>
                  <a:gd name="connsiteX1" fmla="*/ 118708 w 124619"/>
                  <a:gd name="connsiteY1" fmla="*/ 1143529 h 1143529"/>
                  <a:gd name="connsiteX2" fmla="*/ 4145 w 124619"/>
                  <a:gd name="connsiteY2" fmla="*/ 1143265 h 1143529"/>
                  <a:gd name="connsiteX3" fmla="*/ 0 w 124619"/>
                  <a:gd name="connsiteY3" fmla="*/ 0 h 1143529"/>
                  <a:gd name="connsiteX4" fmla="*/ 124619 w 124619"/>
                  <a:gd name="connsiteY4" fmla="*/ 1588 h 1143529"/>
                  <a:gd name="connsiteX0" fmla="*/ 127833 w 127833"/>
                  <a:gd name="connsiteY0" fmla="*/ 1588 h 1143529"/>
                  <a:gd name="connsiteX1" fmla="*/ 121922 w 127833"/>
                  <a:gd name="connsiteY1" fmla="*/ 1143529 h 1143529"/>
                  <a:gd name="connsiteX2" fmla="*/ 215 w 127833"/>
                  <a:gd name="connsiteY2" fmla="*/ 1143265 h 1143529"/>
                  <a:gd name="connsiteX3" fmla="*/ 3214 w 127833"/>
                  <a:gd name="connsiteY3" fmla="*/ 0 h 1143529"/>
                  <a:gd name="connsiteX4" fmla="*/ 127833 w 127833"/>
                  <a:gd name="connsiteY4" fmla="*/ 1588 h 1143529"/>
                  <a:gd name="connsiteX0" fmla="*/ 127833 w 127833"/>
                  <a:gd name="connsiteY0" fmla="*/ 1588 h 1143529"/>
                  <a:gd name="connsiteX1" fmla="*/ 121922 w 127833"/>
                  <a:gd name="connsiteY1" fmla="*/ 1143529 h 1143529"/>
                  <a:gd name="connsiteX2" fmla="*/ 215 w 127833"/>
                  <a:gd name="connsiteY2" fmla="*/ 1143265 h 1143529"/>
                  <a:gd name="connsiteX3" fmla="*/ 3214 w 127833"/>
                  <a:gd name="connsiteY3" fmla="*/ 0 h 1143529"/>
                  <a:gd name="connsiteX4" fmla="*/ 127833 w 127833"/>
                  <a:gd name="connsiteY4" fmla="*/ 1588 h 1143529"/>
                  <a:gd name="connsiteX0" fmla="*/ 127618 w 127618"/>
                  <a:gd name="connsiteY0" fmla="*/ 1588 h 1143529"/>
                  <a:gd name="connsiteX1" fmla="*/ 121707 w 127618"/>
                  <a:gd name="connsiteY1" fmla="*/ 1143529 h 1143529"/>
                  <a:gd name="connsiteX2" fmla="*/ 0 w 127618"/>
                  <a:gd name="connsiteY2" fmla="*/ 1143265 h 1143529"/>
                  <a:gd name="connsiteX3" fmla="*/ 2999 w 127618"/>
                  <a:gd name="connsiteY3" fmla="*/ 0 h 1143529"/>
                  <a:gd name="connsiteX4" fmla="*/ 127618 w 127618"/>
                  <a:gd name="connsiteY4" fmla="*/ 1588 h 114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618" h="1143529">
                    <a:moveTo>
                      <a:pt x="127618" y="1588"/>
                    </a:moveTo>
                    <a:cubicBezTo>
                      <a:pt x="125648" y="382235"/>
                      <a:pt x="123677" y="762882"/>
                      <a:pt x="121707" y="1143529"/>
                    </a:cubicBezTo>
                    <a:lnTo>
                      <a:pt x="0" y="1143265"/>
                    </a:lnTo>
                    <a:cubicBezTo>
                      <a:pt x="1000" y="762177"/>
                      <a:pt x="1999" y="381088"/>
                      <a:pt x="2999" y="0"/>
                    </a:cubicBezTo>
                    <a:lnTo>
                      <a:pt x="127618" y="1588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3529802" y="1505354"/>
                <a:ext cx="559236" cy="5251301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3501 w 3501"/>
                  <a:gd name="connsiteY0" fmla="*/ 0 h 12062408"/>
                  <a:gd name="connsiteX1" fmla="*/ 0 w 3501"/>
                  <a:gd name="connsiteY1" fmla="*/ 12062408 h 12062408"/>
                  <a:gd name="connsiteX0" fmla="*/ 10000 w 10000"/>
                  <a:gd name="connsiteY0" fmla="*/ 0 h 10000"/>
                  <a:gd name="connsiteX1" fmla="*/ 3 w 10000"/>
                  <a:gd name="connsiteY1" fmla="*/ 3429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3 w 10000"/>
                  <a:gd name="connsiteY1" fmla="*/ 3702 h 10000"/>
                  <a:gd name="connsiteX2" fmla="*/ 0 w 10000"/>
                  <a:gd name="connsiteY2" fmla="*/ 10000 h 10000"/>
                  <a:gd name="connsiteX0" fmla="*/ 10000 w 10000"/>
                  <a:gd name="connsiteY0" fmla="*/ 0 h 10000"/>
                  <a:gd name="connsiteX1" fmla="*/ 6080 w 10000"/>
                  <a:gd name="connsiteY1" fmla="*/ 3081 h 10000"/>
                  <a:gd name="connsiteX2" fmla="*/ 3 w 10000"/>
                  <a:gd name="connsiteY2" fmla="*/ 3702 h 10000"/>
                  <a:gd name="connsiteX3" fmla="*/ 0 w 10000"/>
                  <a:gd name="connsiteY3" fmla="*/ 10000 h 10000"/>
                  <a:gd name="connsiteX0" fmla="*/ 10000 w 11435"/>
                  <a:gd name="connsiteY0" fmla="*/ 0 h 10000"/>
                  <a:gd name="connsiteX1" fmla="*/ 11320 w 11435"/>
                  <a:gd name="connsiteY1" fmla="*/ 2361 h 10000"/>
                  <a:gd name="connsiteX2" fmla="*/ 6080 w 11435"/>
                  <a:gd name="connsiteY2" fmla="*/ 3081 h 10000"/>
                  <a:gd name="connsiteX3" fmla="*/ 3 w 11435"/>
                  <a:gd name="connsiteY3" fmla="*/ 3702 h 10000"/>
                  <a:gd name="connsiteX4" fmla="*/ 0 w 11435"/>
                  <a:gd name="connsiteY4" fmla="*/ 10000 h 10000"/>
                  <a:gd name="connsiteX0" fmla="*/ 12305 w 12305"/>
                  <a:gd name="connsiteY0" fmla="*/ 0 h 13703"/>
                  <a:gd name="connsiteX1" fmla="*/ 11320 w 12305"/>
                  <a:gd name="connsiteY1" fmla="*/ 6064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407"/>
                  <a:gd name="connsiteY0" fmla="*/ 0 h 13703"/>
                  <a:gd name="connsiteX1" fmla="*/ 12158 w 12407"/>
                  <a:gd name="connsiteY1" fmla="*/ 6039 h 13703"/>
                  <a:gd name="connsiteX2" fmla="*/ 6080 w 12407"/>
                  <a:gd name="connsiteY2" fmla="*/ 6784 h 13703"/>
                  <a:gd name="connsiteX3" fmla="*/ 3 w 12407"/>
                  <a:gd name="connsiteY3" fmla="*/ 7405 h 13703"/>
                  <a:gd name="connsiteX4" fmla="*/ 0 w 12407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080 w 12305"/>
                  <a:gd name="connsiteY2" fmla="*/ 6784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039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05 h 13703"/>
                  <a:gd name="connsiteX4" fmla="*/ 0 w 12305"/>
                  <a:gd name="connsiteY4" fmla="*/ 13703 h 13703"/>
                  <a:gd name="connsiteX0" fmla="*/ 12305 w 12305"/>
                  <a:gd name="connsiteY0" fmla="*/ 0 h 13703"/>
                  <a:gd name="connsiteX1" fmla="*/ 12158 w 12305"/>
                  <a:gd name="connsiteY1" fmla="*/ 6201 h 13703"/>
                  <a:gd name="connsiteX2" fmla="*/ 6761 w 12305"/>
                  <a:gd name="connsiteY2" fmla="*/ 6796 h 13703"/>
                  <a:gd name="connsiteX3" fmla="*/ 3 w 12305"/>
                  <a:gd name="connsiteY3" fmla="*/ 7498 h 13703"/>
                  <a:gd name="connsiteX4" fmla="*/ 0 w 12305"/>
                  <a:gd name="connsiteY4" fmla="*/ 13703 h 13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5" h="13703">
                    <a:moveTo>
                      <a:pt x="12305" y="0"/>
                    </a:moveTo>
                    <a:lnTo>
                      <a:pt x="12158" y="6201"/>
                    </a:lnTo>
                    <a:cubicBezTo>
                      <a:pt x="12134" y="6590"/>
                      <a:pt x="9782" y="6790"/>
                      <a:pt x="6761" y="6796"/>
                    </a:cubicBezTo>
                    <a:cubicBezTo>
                      <a:pt x="3792" y="6796"/>
                      <a:pt x="21" y="6989"/>
                      <a:pt x="3" y="7498"/>
                    </a:cubicBezTo>
                    <a:cubicBezTo>
                      <a:pt x="2" y="9597"/>
                      <a:pt x="1" y="11604"/>
                      <a:pt x="0" y="13703"/>
                    </a:cubicBezTo>
                  </a:path>
                </a:pathLst>
              </a:custGeom>
              <a:ln w="95250" cmpd="sng">
                <a:solidFill>
                  <a:schemeClr val="accent4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reeform 26"/>
            <p:cNvSpPr/>
            <p:nvPr/>
          </p:nvSpPr>
          <p:spPr>
            <a:xfrm>
              <a:off x="4318077" y="1881679"/>
              <a:ext cx="554964" cy="2705350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3501 w 3501"/>
                <a:gd name="connsiteY0" fmla="*/ 0 h 12062408"/>
                <a:gd name="connsiteX1" fmla="*/ 0 w 3501"/>
                <a:gd name="connsiteY1" fmla="*/ 12062408 h 12062408"/>
                <a:gd name="connsiteX0" fmla="*/ 10000 w 10000"/>
                <a:gd name="connsiteY0" fmla="*/ 0 h 10000"/>
                <a:gd name="connsiteX1" fmla="*/ 3 w 10000"/>
                <a:gd name="connsiteY1" fmla="*/ 3429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3 w 10000"/>
                <a:gd name="connsiteY1" fmla="*/ 3702 h 10000"/>
                <a:gd name="connsiteX2" fmla="*/ 0 w 10000"/>
                <a:gd name="connsiteY2" fmla="*/ 10000 h 10000"/>
                <a:gd name="connsiteX0" fmla="*/ 10000 w 10000"/>
                <a:gd name="connsiteY0" fmla="*/ 0 h 10000"/>
                <a:gd name="connsiteX1" fmla="*/ 6080 w 10000"/>
                <a:gd name="connsiteY1" fmla="*/ 3081 h 10000"/>
                <a:gd name="connsiteX2" fmla="*/ 3 w 10000"/>
                <a:gd name="connsiteY2" fmla="*/ 3702 h 10000"/>
                <a:gd name="connsiteX3" fmla="*/ 0 w 10000"/>
                <a:gd name="connsiteY3" fmla="*/ 10000 h 10000"/>
                <a:gd name="connsiteX0" fmla="*/ 10000 w 11435"/>
                <a:gd name="connsiteY0" fmla="*/ 0 h 10000"/>
                <a:gd name="connsiteX1" fmla="*/ 11320 w 11435"/>
                <a:gd name="connsiteY1" fmla="*/ 2361 h 10000"/>
                <a:gd name="connsiteX2" fmla="*/ 6080 w 11435"/>
                <a:gd name="connsiteY2" fmla="*/ 3081 h 10000"/>
                <a:gd name="connsiteX3" fmla="*/ 3 w 11435"/>
                <a:gd name="connsiteY3" fmla="*/ 3702 h 10000"/>
                <a:gd name="connsiteX4" fmla="*/ 0 w 11435"/>
                <a:gd name="connsiteY4" fmla="*/ 10000 h 10000"/>
                <a:gd name="connsiteX0" fmla="*/ 12305 w 12305"/>
                <a:gd name="connsiteY0" fmla="*/ 0 h 13703"/>
                <a:gd name="connsiteX1" fmla="*/ 11320 w 12305"/>
                <a:gd name="connsiteY1" fmla="*/ 6064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407"/>
                <a:gd name="connsiteY0" fmla="*/ 0 h 13703"/>
                <a:gd name="connsiteX1" fmla="*/ 12158 w 12407"/>
                <a:gd name="connsiteY1" fmla="*/ 6039 h 13703"/>
                <a:gd name="connsiteX2" fmla="*/ 6080 w 12407"/>
                <a:gd name="connsiteY2" fmla="*/ 6784 h 13703"/>
                <a:gd name="connsiteX3" fmla="*/ 3 w 12407"/>
                <a:gd name="connsiteY3" fmla="*/ 7405 h 13703"/>
                <a:gd name="connsiteX4" fmla="*/ 0 w 12407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080 w 12305"/>
                <a:gd name="connsiteY2" fmla="*/ 6784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039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05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158 w 12305"/>
                <a:gd name="connsiteY1" fmla="*/ 6201 h 13703"/>
                <a:gd name="connsiteX2" fmla="*/ 6761 w 12305"/>
                <a:gd name="connsiteY2" fmla="*/ 6796 h 13703"/>
                <a:gd name="connsiteX3" fmla="*/ 3 w 12305"/>
                <a:gd name="connsiteY3" fmla="*/ 7498 h 13703"/>
                <a:gd name="connsiteX4" fmla="*/ 0 w 12305"/>
                <a:gd name="connsiteY4" fmla="*/ 13703 h 13703"/>
                <a:gd name="connsiteX0" fmla="*/ 12305 w 12305"/>
                <a:gd name="connsiteY0" fmla="*/ 0 h 13703"/>
                <a:gd name="connsiteX1" fmla="*/ 12211 w 12305"/>
                <a:gd name="connsiteY1" fmla="*/ 3889 h 13703"/>
                <a:gd name="connsiteX2" fmla="*/ 12158 w 12305"/>
                <a:gd name="connsiteY2" fmla="*/ 6201 h 13703"/>
                <a:gd name="connsiteX3" fmla="*/ 6761 w 12305"/>
                <a:gd name="connsiteY3" fmla="*/ 6796 h 13703"/>
                <a:gd name="connsiteX4" fmla="*/ 3 w 12305"/>
                <a:gd name="connsiteY4" fmla="*/ 7498 h 13703"/>
                <a:gd name="connsiteX5" fmla="*/ 0 w 12305"/>
                <a:gd name="connsiteY5" fmla="*/ 13703 h 13703"/>
                <a:gd name="connsiteX0" fmla="*/ 10209 w 12211"/>
                <a:gd name="connsiteY0" fmla="*/ 0 h 12659"/>
                <a:gd name="connsiteX1" fmla="*/ 12211 w 12211"/>
                <a:gd name="connsiteY1" fmla="*/ 2845 h 12659"/>
                <a:gd name="connsiteX2" fmla="*/ 12158 w 12211"/>
                <a:gd name="connsiteY2" fmla="*/ 5157 h 12659"/>
                <a:gd name="connsiteX3" fmla="*/ 6761 w 12211"/>
                <a:gd name="connsiteY3" fmla="*/ 5752 h 12659"/>
                <a:gd name="connsiteX4" fmla="*/ 3 w 12211"/>
                <a:gd name="connsiteY4" fmla="*/ 6454 h 12659"/>
                <a:gd name="connsiteX5" fmla="*/ 0 w 12211"/>
                <a:gd name="connsiteY5" fmla="*/ 12659 h 12659"/>
                <a:gd name="connsiteX0" fmla="*/ 11886 w 12211"/>
                <a:gd name="connsiteY0" fmla="*/ 0 h 12727"/>
                <a:gd name="connsiteX1" fmla="*/ 12211 w 12211"/>
                <a:gd name="connsiteY1" fmla="*/ 2913 h 12727"/>
                <a:gd name="connsiteX2" fmla="*/ 12158 w 12211"/>
                <a:gd name="connsiteY2" fmla="*/ 5225 h 12727"/>
                <a:gd name="connsiteX3" fmla="*/ 6761 w 12211"/>
                <a:gd name="connsiteY3" fmla="*/ 5820 h 12727"/>
                <a:gd name="connsiteX4" fmla="*/ 3 w 12211"/>
                <a:gd name="connsiteY4" fmla="*/ 6522 h 12727"/>
                <a:gd name="connsiteX5" fmla="*/ 0 w 12211"/>
                <a:gd name="connsiteY5" fmla="*/ 12727 h 12727"/>
                <a:gd name="connsiteX0" fmla="*/ 11729 w 12211"/>
                <a:gd name="connsiteY0" fmla="*/ 0 h 12721"/>
                <a:gd name="connsiteX1" fmla="*/ 12211 w 12211"/>
                <a:gd name="connsiteY1" fmla="*/ 2907 h 12721"/>
                <a:gd name="connsiteX2" fmla="*/ 12158 w 12211"/>
                <a:gd name="connsiteY2" fmla="*/ 5219 h 12721"/>
                <a:gd name="connsiteX3" fmla="*/ 6761 w 12211"/>
                <a:gd name="connsiteY3" fmla="*/ 5814 h 12721"/>
                <a:gd name="connsiteX4" fmla="*/ 3 w 12211"/>
                <a:gd name="connsiteY4" fmla="*/ 6516 h 12721"/>
                <a:gd name="connsiteX5" fmla="*/ 0 w 12211"/>
                <a:gd name="connsiteY5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2721"/>
                <a:gd name="connsiteX1" fmla="*/ 11687 w 12211"/>
                <a:gd name="connsiteY1" fmla="*/ 2267 h 12721"/>
                <a:gd name="connsiteX2" fmla="*/ 12211 w 12211"/>
                <a:gd name="connsiteY2" fmla="*/ 2907 h 12721"/>
                <a:gd name="connsiteX3" fmla="*/ 12158 w 12211"/>
                <a:gd name="connsiteY3" fmla="*/ 5219 h 12721"/>
                <a:gd name="connsiteX4" fmla="*/ 6761 w 12211"/>
                <a:gd name="connsiteY4" fmla="*/ 5814 h 12721"/>
                <a:gd name="connsiteX5" fmla="*/ 3 w 12211"/>
                <a:gd name="connsiteY5" fmla="*/ 6516 h 12721"/>
                <a:gd name="connsiteX6" fmla="*/ 0 w 12211"/>
                <a:gd name="connsiteY6" fmla="*/ 12721 h 12721"/>
                <a:gd name="connsiteX0" fmla="*/ 11729 w 12211"/>
                <a:gd name="connsiteY0" fmla="*/ 0 h 11770"/>
                <a:gd name="connsiteX1" fmla="*/ 11687 w 12211"/>
                <a:gd name="connsiteY1" fmla="*/ 2267 h 11770"/>
                <a:gd name="connsiteX2" fmla="*/ 12211 w 12211"/>
                <a:gd name="connsiteY2" fmla="*/ 2907 h 11770"/>
                <a:gd name="connsiteX3" fmla="*/ 12158 w 12211"/>
                <a:gd name="connsiteY3" fmla="*/ 5219 h 11770"/>
                <a:gd name="connsiteX4" fmla="*/ 6761 w 12211"/>
                <a:gd name="connsiteY4" fmla="*/ 5814 h 11770"/>
                <a:gd name="connsiteX5" fmla="*/ 3 w 12211"/>
                <a:gd name="connsiteY5" fmla="*/ 6516 h 11770"/>
                <a:gd name="connsiteX6" fmla="*/ 0 w 12211"/>
                <a:gd name="connsiteY6" fmla="*/ 11770 h 11770"/>
                <a:gd name="connsiteX0" fmla="*/ 11729 w 12211"/>
                <a:gd name="connsiteY0" fmla="*/ 0 h 7917"/>
                <a:gd name="connsiteX1" fmla="*/ 11687 w 12211"/>
                <a:gd name="connsiteY1" fmla="*/ 2267 h 7917"/>
                <a:gd name="connsiteX2" fmla="*/ 12211 w 12211"/>
                <a:gd name="connsiteY2" fmla="*/ 2907 h 7917"/>
                <a:gd name="connsiteX3" fmla="*/ 12158 w 12211"/>
                <a:gd name="connsiteY3" fmla="*/ 5219 h 7917"/>
                <a:gd name="connsiteX4" fmla="*/ 6761 w 12211"/>
                <a:gd name="connsiteY4" fmla="*/ 5814 h 7917"/>
                <a:gd name="connsiteX5" fmla="*/ 3 w 12211"/>
                <a:gd name="connsiteY5" fmla="*/ 6516 h 7917"/>
                <a:gd name="connsiteX6" fmla="*/ 0 w 12211"/>
                <a:gd name="connsiteY6" fmla="*/ 7917 h 7917"/>
                <a:gd name="connsiteX0" fmla="*/ 9605 w 10000"/>
                <a:gd name="connsiteY0" fmla="*/ 0 h 9084"/>
                <a:gd name="connsiteX1" fmla="*/ 9571 w 10000"/>
                <a:gd name="connsiteY1" fmla="*/ 2863 h 9084"/>
                <a:gd name="connsiteX2" fmla="*/ 10000 w 10000"/>
                <a:gd name="connsiteY2" fmla="*/ 3672 h 9084"/>
                <a:gd name="connsiteX3" fmla="*/ 9957 w 10000"/>
                <a:gd name="connsiteY3" fmla="*/ 6592 h 9084"/>
                <a:gd name="connsiteX4" fmla="*/ 5537 w 10000"/>
                <a:gd name="connsiteY4" fmla="*/ 7344 h 9084"/>
                <a:gd name="connsiteX5" fmla="*/ 2 w 10000"/>
                <a:gd name="connsiteY5" fmla="*/ 8230 h 9084"/>
                <a:gd name="connsiteX6" fmla="*/ 0 w 10000"/>
                <a:gd name="connsiteY6" fmla="*/ 8917 h 9084"/>
                <a:gd name="connsiteX0" fmla="*/ 9605 w 10000"/>
                <a:gd name="connsiteY0" fmla="*/ 0 h 9816"/>
                <a:gd name="connsiteX1" fmla="*/ 9571 w 10000"/>
                <a:gd name="connsiteY1" fmla="*/ 3152 h 9816"/>
                <a:gd name="connsiteX2" fmla="*/ 10000 w 10000"/>
                <a:gd name="connsiteY2" fmla="*/ 4042 h 9816"/>
                <a:gd name="connsiteX3" fmla="*/ 9957 w 10000"/>
                <a:gd name="connsiteY3" fmla="*/ 7257 h 9816"/>
                <a:gd name="connsiteX4" fmla="*/ 5537 w 10000"/>
                <a:gd name="connsiteY4" fmla="*/ 8085 h 9816"/>
                <a:gd name="connsiteX5" fmla="*/ 2 w 10000"/>
                <a:gd name="connsiteY5" fmla="*/ 9060 h 9816"/>
                <a:gd name="connsiteX6" fmla="*/ 0 w 10000"/>
                <a:gd name="connsiteY6" fmla="*/ 9816 h 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9816">
                  <a:moveTo>
                    <a:pt x="9605" y="0"/>
                  </a:moveTo>
                  <a:cubicBezTo>
                    <a:pt x="9594" y="1051"/>
                    <a:pt x="9582" y="2101"/>
                    <a:pt x="9571" y="3152"/>
                  </a:cubicBezTo>
                  <a:cubicBezTo>
                    <a:pt x="9636" y="3669"/>
                    <a:pt x="9957" y="3626"/>
                    <a:pt x="10000" y="4042"/>
                  </a:cubicBezTo>
                  <a:cubicBezTo>
                    <a:pt x="9971" y="5099"/>
                    <a:pt x="9985" y="6200"/>
                    <a:pt x="9957" y="7257"/>
                  </a:cubicBezTo>
                  <a:cubicBezTo>
                    <a:pt x="9937" y="7797"/>
                    <a:pt x="8011" y="8076"/>
                    <a:pt x="5537" y="8085"/>
                  </a:cubicBezTo>
                  <a:cubicBezTo>
                    <a:pt x="3105" y="8085"/>
                    <a:pt x="17" y="8352"/>
                    <a:pt x="2" y="9060"/>
                  </a:cubicBezTo>
                  <a:cubicBezTo>
                    <a:pt x="1" y="9312"/>
                    <a:pt x="1" y="9564"/>
                    <a:pt x="0" y="9816"/>
                  </a:cubicBezTo>
                </a:path>
              </a:pathLst>
            </a:custGeom>
            <a:ln w="38100" cmpd="sng">
              <a:solidFill>
                <a:srgbClr val="0070C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4899987" y="1882820"/>
              <a:ext cx="2481523" cy="4361119"/>
            </a:xfrm>
            <a:custGeom>
              <a:avLst/>
              <a:gdLst>
                <a:gd name="connsiteX0" fmla="*/ 147462 w 1985990"/>
                <a:gd name="connsiteY0" fmla="*/ 2427 h 712546"/>
                <a:gd name="connsiteX1" fmla="*/ 186373 w 1985990"/>
                <a:gd name="connsiteY1" fmla="*/ 109431 h 712546"/>
                <a:gd name="connsiteX2" fmla="*/ 1985990 w 1985990"/>
                <a:gd name="connsiteY2" fmla="*/ 712546 h 712546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2676171"/>
                <a:gd name="connsiteY0" fmla="*/ 859097 h 859097"/>
                <a:gd name="connsiteX1" fmla="*/ 876554 w 2676171"/>
                <a:gd name="connsiteY1" fmla="*/ 3063 h 859097"/>
                <a:gd name="connsiteX2" fmla="*/ 2676171 w 2676171"/>
                <a:gd name="connsiteY2" fmla="*/ 606178 h 859097"/>
                <a:gd name="connsiteX0" fmla="*/ 20520 w 3503022"/>
                <a:gd name="connsiteY0" fmla="*/ 856878 h 1751823"/>
                <a:gd name="connsiteX1" fmla="*/ 876554 w 3503022"/>
                <a:gd name="connsiteY1" fmla="*/ 844 h 1751823"/>
                <a:gd name="connsiteX2" fmla="*/ 3503022 w 3503022"/>
                <a:gd name="connsiteY2" fmla="*/ 1751823 h 1751823"/>
                <a:gd name="connsiteX0" fmla="*/ 4679 w 3487181"/>
                <a:gd name="connsiteY0" fmla="*/ 50361 h 945306"/>
                <a:gd name="connsiteX1" fmla="*/ 3088347 w 3487181"/>
                <a:gd name="connsiteY1" fmla="*/ 1723 h 945306"/>
                <a:gd name="connsiteX2" fmla="*/ 3487181 w 3487181"/>
                <a:gd name="connsiteY2" fmla="*/ 945306 h 945306"/>
                <a:gd name="connsiteX0" fmla="*/ 0 w 3482502"/>
                <a:gd name="connsiteY0" fmla="*/ 50361 h 945306"/>
                <a:gd name="connsiteX1" fmla="*/ 3083668 w 3482502"/>
                <a:gd name="connsiteY1" fmla="*/ 1723 h 945306"/>
                <a:gd name="connsiteX2" fmla="*/ 3482502 w 3482502"/>
                <a:gd name="connsiteY2" fmla="*/ 945306 h 945306"/>
                <a:gd name="connsiteX0" fmla="*/ 0 w 3482502"/>
                <a:gd name="connsiteY0" fmla="*/ 48638 h 943583"/>
                <a:gd name="connsiteX1" fmla="*/ 3083668 w 3482502"/>
                <a:gd name="connsiteY1" fmla="*/ 0 h 943583"/>
                <a:gd name="connsiteX2" fmla="*/ 3482502 w 3482502"/>
                <a:gd name="connsiteY2" fmla="*/ 943583 h 943583"/>
                <a:gd name="connsiteX0" fmla="*/ 0 w 3472774"/>
                <a:gd name="connsiteY0" fmla="*/ 136187 h 943583"/>
                <a:gd name="connsiteX1" fmla="*/ 3073940 w 3472774"/>
                <a:gd name="connsiteY1" fmla="*/ 0 h 943583"/>
                <a:gd name="connsiteX2" fmla="*/ 3472774 w 3472774"/>
                <a:gd name="connsiteY2" fmla="*/ 943583 h 943583"/>
                <a:gd name="connsiteX0" fmla="*/ 0 w 3472774"/>
                <a:gd name="connsiteY0" fmla="*/ 19455 h 826851"/>
                <a:gd name="connsiteX1" fmla="*/ 3463047 w 3472774"/>
                <a:gd name="connsiteY1" fmla="*/ 0 h 826851"/>
                <a:gd name="connsiteX2" fmla="*/ 3472774 w 3472774"/>
                <a:gd name="connsiteY2" fmla="*/ 826851 h 826851"/>
                <a:gd name="connsiteX0" fmla="*/ 0 w 3472774"/>
                <a:gd name="connsiteY0" fmla="*/ 0 h 807396"/>
                <a:gd name="connsiteX1" fmla="*/ 3453319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0 h 807396"/>
                <a:gd name="connsiteX1" fmla="*/ 3472774 w 3472774"/>
                <a:gd name="connsiteY1" fmla="*/ 0 h 807396"/>
                <a:gd name="connsiteX2" fmla="*/ 3472774 w 3472774"/>
                <a:gd name="connsiteY2" fmla="*/ 807396 h 807396"/>
                <a:gd name="connsiteX0" fmla="*/ 0 w 3472774"/>
                <a:gd name="connsiteY0" fmla="*/ 9728 h 817124"/>
                <a:gd name="connsiteX1" fmla="*/ 3472774 w 3472774"/>
                <a:gd name="connsiteY1" fmla="*/ 0 h 817124"/>
                <a:gd name="connsiteX2" fmla="*/ 3472774 w 3472774"/>
                <a:gd name="connsiteY2" fmla="*/ 817124 h 817124"/>
                <a:gd name="connsiteX0" fmla="*/ 0 w 3472774"/>
                <a:gd name="connsiteY0" fmla="*/ 0 h 807396"/>
                <a:gd name="connsiteX1" fmla="*/ 3463047 w 3472774"/>
                <a:gd name="connsiteY1" fmla="*/ 0 h 807396"/>
                <a:gd name="connsiteX2" fmla="*/ 3472774 w 3472774"/>
                <a:gd name="connsiteY2" fmla="*/ 807396 h 807396"/>
                <a:gd name="connsiteX0" fmla="*/ 0 w 5296948"/>
                <a:gd name="connsiteY0" fmla="*/ 0 h 4211332"/>
                <a:gd name="connsiteX1" fmla="*/ 5287221 w 5296948"/>
                <a:gd name="connsiteY1" fmla="*/ 3403936 h 4211332"/>
                <a:gd name="connsiteX2" fmla="*/ 5296948 w 5296948"/>
                <a:gd name="connsiteY2" fmla="*/ 4211332 h 4211332"/>
                <a:gd name="connsiteX0" fmla="*/ 13208 w 5310156"/>
                <a:gd name="connsiteY0" fmla="*/ 0 h 4211332"/>
                <a:gd name="connsiteX1" fmla="*/ 0 w 5310156"/>
                <a:gd name="connsiteY1" fmla="*/ 707311 h 4211332"/>
                <a:gd name="connsiteX2" fmla="*/ 5310156 w 5310156"/>
                <a:gd name="connsiteY2" fmla="*/ 4211332 h 4211332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0 w 3273228"/>
                <a:gd name="connsiteY2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147170 w 3273228"/>
                <a:gd name="connsiteY2" fmla="*/ 3669797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78334 w 3273228"/>
                <a:gd name="connsiteY2" fmla="*/ 3680849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061125 w 3273228"/>
                <a:gd name="connsiteY2" fmla="*/ 3702952 h 6012765"/>
                <a:gd name="connsiteX3" fmla="*/ 0 w 3273228"/>
                <a:gd name="connsiteY3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60020 w 3273228"/>
                <a:gd name="connsiteY1" fmla="*/ 707311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3273228 w 3273228"/>
                <a:gd name="connsiteY0" fmla="*/ 0 h 6012765"/>
                <a:gd name="connsiteX1" fmla="*/ 3242812 w 3273228"/>
                <a:gd name="connsiteY1" fmla="*/ 552587 h 6012765"/>
                <a:gd name="connsiteX2" fmla="*/ 1646236 w 3273228"/>
                <a:gd name="connsiteY2" fmla="*/ 3448762 h 6012765"/>
                <a:gd name="connsiteX3" fmla="*/ 1061125 w 3273228"/>
                <a:gd name="connsiteY3" fmla="*/ 3702952 h 6012765"/>
                <a:gd name="connsiteX4" fmla="*/ 0 w 3273228"/>
                <a:gd name="connsiteY4" fmla="*/ 6012765 h 6012765"/>
                <a:gd name="connsiteX0" fmla="*/ 0 w 3617931"/>
                <a:gd name="connsiteY0" fmla="*/ 0 h 6123283"/>
                <a:gd name="connsiteX1" fmla="*/ 3617932 w 3617931"/>
                <a:gd name="connsiteY1" fmla="*/ 663105 h 6123283"/>
                <a:gd name="connsiteX2" fmla="*/ 2021356 w 3617931"/>
                <a:gd name="connsiteY2" fmla="*/ 3559280 h 6123283"/>
                <a:gd name="connsiteX3" fmla="*/ 1436245 w 3617931"/>
                <a:gd name="connsiteY3" fmla="*/ 3813470 h 6123283"/>
                <a:gd name="connsiteX4" fmla="*/ 375120 w 3617931"/>
                <a:gd name="connsiteY4" fmla="*/ 6123283 h 6123283"/>
                <a:gd name="connsiteX0" fmla="*/ 0 w 2064831"/>
                <a:gd name="connsiteY0" fmla="*/ 0 h 6123283"/>
                <a:gd name="connsiteX1" fmla="*/ 571907 w 2064831"/>
                <a:gd name="connsiteY1" fmla="*/ 762571 h 6123283"/>
                <a:gd name="connsiteX2" fmla="*/ 2021356 w 2064831"/>
                <a:gd name="connsiteY2" fmla="*/ 3559280 h 6123283"/>
                <a:gd name="connsiteX3" fmla="*/ 1436245 w 2064831"/>
                <a:gd name="connsiteY3" fmla="*/ 3813470 h 6123283"/>
                <a:gd name="connsiteX4" fmla="*/ 375120 w 2064831"/>
                <a:gd name="connsiteY4" fmla="*/ 6123283 h 6123283"/>
                <a:gd name="connsiteX0" fmla="*/ 0 w 1436246"/>
                <a:gd name="connsiteY0" fmla="*/ 0 h 6123283"/>
                <a:gd name="connsiteX1" fmla="*/ 571907 w 1436246"/>
                <a:gd name="connsiteY1" fmla="*/ 762571 h 6123283"/>
                <a:gd name="connsiteX2" fmla="*/ 592995 w 1436246"/>
                <a:gd name="connsiteY2" fmla="*/ 5073368 h 6123283"/>
                <a:gd name="connsiteX3" fmla="*/ 1436245 w 1436246"/>
                <a:gd name="connsiteY3" fmla="*/ 3813470 h 6123283"/>
                <a:gd name="connsiteX4" fmla="*/ 375120 w 1436246"/>
                <a:gd name="connsiteY4" fmla="*/ 6123283 h 6123283"/>
                <a:gd name="connsiteX0" fmla="*/ 78164 w 786170"/>
                <a:gd name="connsiteY0" fmla="*/ 0 h 6123283"/>
                <a:gd name="connsiteX1" fmla="*/ 650071 w 786170"/>
                <a:gd name="connsiteY1" fmla="*/ 762571 h 6123283"/>
                <a:gd name="connsiteX2" fmla="*/ 671159 w 786170"/>
                <a:gd name="connsiteY2" fmla="*/ 5073368 h 6123283"/>
                <a:gd name="connsiteX3" fmla="*/ 0 w 786170"/>
                <a:gd name="connsiteY3" fmla="*/ 5659111 h 6123283"/>
                <a:gd name="connsiteX4" fmla="*/ 453284 w 786170"/>
                <a:gd name="connsiteY4" fmla="*/ 6123283 h 6123283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0 w 3034729"/>
                <a:gd name="connsiteY4" fmla="*/ 6012765 h 6012765"/>
                <a:gd name="connsiteX0" fmla="*/ 2326723 w 3034729"/>
                <a:gd name="connsiteY0" fmla="*/ 0 h 6012765"/>
                <a:gd name="connsiteX1" fmla="*/ 2898630 w 3034729"/>
                <a:gd name="connsiteY1" fmla="*/ 762571 h 6012765"/>
                <a:gd name="connsiteX2" fmla="*/ 2919718 w 3034729"/>
                <a:gd name="connsiteY2" fmla="*/ 5073368 h 6012765"/>
                <a:gd name="connsiteX3" fmla="*/ 2248559 w 3034729"/>
                <a:gd name="connsiteY3" fmla="*/ 5659111 h 6012765"/>
                <a:gd name="connsiteX4" fmla="*/ 397235 w 3034729"/>
                <a:gd name="connsiteY4" fmla="*/ 5638929 h 6012765"/>
                <a:gd name="connsiteX5" fmla="*/ 0 w 3034729"/>
                <a:gd name="connsiteY5" fmla="*/ 6012765 h 6012765"/>
                <a:gd name="connsiteX0" fmla="*/ 2326723 w 2919718"/>
                <a:gd name="connsiteY0" fmla="*/ 0 h 6012765"/>
                <a:gd name="connsiteX1" fmla="*/ 2898630 w 2919718"/>
                <a:gd name="connsiteY1" fmla="*/ 762571 h 6012765"/>
                <a:gd name="connsiteX2" fmla="*/ 2919718 w 2919718"/>
                <a:gd name="connsiteY2" fmla="*/ 5073368 h 6012765"/>
                <a:gd name="connsiteX3" fmla="*/ 2248559 w 2919718"/>
                <a:gd name="connsiteY3" fmla="*/ 5659111 h 6012765"/>
                <a:gd name="connsiteX4" fmla="*/ 397235 w 2919718"/>
                <a:gd name="connsiteY4" fmla="*/ 5638929 h 6012765"/>
                <a:gd name="connsiteX5" fmla="*/ 0 w 2919718"/>
                <a:gd name="connsiteY5" fmla="*/ 6012765 h 6012765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98630 w 2919718"/>
                <a:gd name="connsiteY1" fmla="*/ 792329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485788 w 2919718"/>
                <a:gd name="connsiteY1" fmla="*/ 935713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248559 w 2919718"/>
                <a:gd name="connsiteY3" fmla="*/ 5688869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5370 w 2919718"/>
                <a:gd name="connsiteY3" fmla="*/ 5661815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067415 w 2919718"/>
                <a:gd name="connsiteY3" fmla="*/ 5469734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397235 w 2919718"/>
                <a:gd name="connsiteY4" fmla="*/ 5668687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637357 w 2919718"/>
                <a:gd name="connsiteY4" fmla="*/ 5398149 h 6042523"/>
                <a:gd name="connsiteX5" fmla="*/ 0 w 2919718"/>
                <a:gd name="connsiteY5" fmla="*/ 6042523 h 6042523"/>
                <a:gd name="connsiteX0" fmla="*/ 2318297 w 2919718"/>
                <a:gd name="connsiteY0" fmla="*/ 0 h 6042523"/>
                <a:gd name="connsiteX1" fmla="*/ 2822801 w 2919718"/>
                <a:gd name="connsiteY1" fmla="*/ 627301 h 6042523"/>
                <a:gd name="connsiteX2" fmla="*/ 2919718 w 2919718"/>
                <a:gd name="connsiteY2" fmla="*/ 5103126 h 6042523"/>
                <a:gd name="connsiteX3" fmla="*/ 2189582 w 2919718"/>
                <a:gd name="connsiteY3" fmla="*/ 5664522 h 6042523"/>
                <a:gd name="connsiteX4" fmla="*/ 565742 w 2919718"/>
                <a:gd name="connsiteY4" fmla="*/ 5657865 h 6042523"/>
                <a:gd name="connsiteX5" fmla="*/ 0 w 2919718"/>
                <a:gd name="connsiteY5" fmla="*/ 6042523 h 6042523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66058"/>
                <a:gd name="connsiteY0" fmla="*/ 0 h 6045228"/>
                <a:gd name="connsiteX1" fmla="*/ 2869141 w 2966058"/>
                <a:gd name="connsiteY1" fmla="*/ 627301 h 6045228"/>
                <a:gd name="connsiteX2" fmla="*/ 2966058 w 2966058"/>
                <a:gd name="connsiteY2" fmla="*/ 5103126 h 6045228"/>
                <a:gd name="connsiteX3" fmla="*/ 2235922 w 2966058"/>
                <a:gd name="connsiteY3" fmla="*/ 5664522 h 6045228"/>
                <a:gd name="connsiteX4" fmla="*/ 612082 w 2966058"/>
                <a:gd name="connsiteY4" fmla="*/ 5657865 h 6045228"/>
                <a:gd name="connsiteX5" fmla="*/ 0 w 2966058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364637 w 2970270"/>
                <a:gd name="connsiteY0" fmla="*/ 0 h 6045228"/>
                <a:gd name="connsiteX1" fmla="*/ 2869141 w 2970270"/>
                <a:gd name="connsiteY1" fmla="*/ 627301 h 6045228"/>
                <a:gd name="connsiteX2" fmla="*/ 2970270 w 2970270"/>
                <a:gd name="connsiteY2" fmla="*/ 5178877 h 6045228"/>
                <a:gd name="connsiteX3" fmla="*/ 2235922 w 2970270"/>
                <a:gd name="connsiteY3" fmla="*/ 5664522 h 6045228"/>
                <a:gd name="connsiteX4" fmla="*/ 612082 w 2970270"/>
                <a:gd name="connsiteY4" fmla="*/ 5657865 h 6045228"/>
                <a:gd name="connsiteX5" fmla="*/ 0 w 2970270"/>
                <a:gd name="connsiteY5" fmla="*/ 6045228 h 6045228"/>
                <a:gd name="connsiteX0" fmla="*/ 2148948 w 2970270"/>
                <a:gd name="connsiteY0" fmla="*/ 0 h 6777379"/>
                <a:gd name="connsiteX1" fmla="*/ 2869141 w 2970270"/>
                <a:gd name="connsiteY1" fmla="*/ 1359452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612082 w 2970270"/>
                <a:gd name="connsiteY4" fmla="*/ 6390016 h 6777379"/>
                <a:gd name="connsiteX5" fmla="*/ 0 w 2970270"/>
                <a:gd name="connsiteY5" fmla="*/ 6777379 h 6777379"/>
                <a:gd name="connsiteX0" fmla="*/ 2148948 w 2970270"/>
                <a:gd name="connsiteY0" fmla="*/ 0 h 6777379"/>
                <a:gd name="connsiteX1" fmla="*/ 2237481 w 2970270"/>
                <a:gd name="connsiteY1" fmla="*/ 3931877 h 6777379"/>
                <a:gd name="connsiteX2" fmla="*/ 2970270 w 2970270"/>
                <a:gd name="connsiteY2" fmla="*/ 5911028 h 6777379"/>
                <a:gd name="connsiteX3" fmla="*/ 2235922 w 2970270"/>
                <a:gd name="connsiteY3" fmla="*/ 6396673 h 6777379"/>
                <a:gd name="connsiteX4" fmla="*/ 0 w 2970270"/>
                <a:gd name="connsiteY4" fmla="*/ 6777379 h 6777379"/>
                <a:gd name="connsiteX0" fmla="*/ 0 w 821322"/>
                <a:gd name="connsiteY0" fmla="*/ 0 h 6396673"/>
                <a:gd name="connsiteX1" fmla="*/ 88533 w 821322"/>
                <a:gd name="connsiteY1" fmla="*/ 3931877 h 6396673"/>
                <a:gd name="connsiteX2" fmla="*/ 821322 w 821322"/>
                <a:gd name="connsiteY2" fmla="*/ 5911028 h 6396673"/>
                <a:gd name="connsiteX3" fmla="*/ 86974 w 821322"/>
                <a:gd name="connsiteY3" fmla="*/ 6396673 h 6396673"/>
                <a:gd name="connsiteX0" fmla="*/ 0 w 1607044"/>
                <a:gd name="connsiteY0" fmla="*/ 0 h 6396673"/>
                <a:gd name="connsiteX1" fmla="*/ 88533 w 1607044"/>
                <a:gd name="connsiteY1" fmla="*/ 3931877 h 6396673"/>
                <a:gd name="connsiteX2" fmla="*/ 1607044 w 1607044"/>
                <a:gd name="connsiteY2" fmla="*/ 5713150 h 6396673"/>
                <a:gd name="connsiteX3" fmla="*/ 86974 w 1607044"/>
                <a:gd name="connsiteY3" fmla="*/ 6396673 h 6396673"/>
                <a:gd name="connsiteX0" fmla="*/ 0 w 1818874"/>
                <a:gd name="connsiteY0" fmla="*/ 0 h 6010809"/>
                <a:gd name="connsiteX1" fmla="*/ 88533 w 1818874"/>
                <a:gd name="connsiteY1" fmla="*/ 3931877 h 6010809"/>
                <a:gd name="connsiteX2" fmla="*/ 1607044 w 1818874"/>
                <a:gd name="connsiteY2" fmla="*/ 5713150 h 6010809"/>
                <a:gd name="connsiteX3" fmla="*/ 1627606 w 1818874"/>
                <a:gd name="connsiteY3" fmla="*/ 6010809 h 6010809"/>
                <a:gd name="connsiteX0" fmla="*/ 0 w 1627606"/>
                <a:gd name="connsiteY0" fmla="*/ 0 h 6010809"/>
                <a:gd name="connsiteX1" fmla="*/ 88533 w 1627606"/>
                <a:gd name="connsiteY1" fmla="*/ 3931877 h 6010809"/>
                <a:gd name="connsiteX2" fmla="*/ 1607044 w 1627606"/>
                <a:gd name="connsiteY2" fmla="*/ 5713150 h 6010809"/>
                <a:gd name="connsiteX3" fmla="*/ 1627606 w 1627606"/>
                <a:gd name="connsiteY3" fmla="*/ 6010809 h 6010809"/>
                <a:gd name="connsiteX0" fmla="*/ 0 w 1610755"/>
                <a:gd name="connsiteY0" fmla="*/ 0 h 6016220"/>
                <a:gd name="connsiteX1" fmla="*/ 88533 w 1610755"/>
                <a:gd name="connsiteY1" fmla="*/ 3931877 h 6016220"/>
                <a:gd name="connsiteX2" fmla="*/ 1607044 w 1610755"/>
                <a:gd name="connsiteY2" fmla="*/ 5713150 h 6016220"/>
                <a:gd name="connsiteX3" fmla="*/ 1610755 w 1610755"/>
                <a:gd name="connsiteY3" fmla="*/ 6016220 h 6016220"/>
                <a:gd name="connsiteX0" fmla="*/ 0 w 1607043"/>
                <a:gd name="connsiteY0" fmla="*/ 0 h 6013515"/>
                <a:gd name="connsiteX1" fmla="*/ 88533 w 1607043"/>
                <a:gd name="connsiteY1" fmla="*/ 3931877 h 6013515"/>
                <a:gd name="connsiteX2" fmla="*/ 1607044 w 1607043"/>
                <a:gd name="connsiteY2" fmla="*/ 5713150 h 6013515"/>
                <a:gd name="connsiteX3" fmla="*/ 1606541 w 1607043"/>
                <a:gd name="connsiteY3" fmla="*/ 6013515 h 6013515"/>
                <a:gd name="connsiteX0" fmla="*/ 0 w 1607087"/>
                <a:gd name="connsiteY0" fmla="*/ 0 h 6013515"/>
                <a:gd name="connsiteX1" fmla="*/ 88533 w 1607087"/>
                <a:gd name="connsiteY1" fmla="*/ 3931877 h 6013515"/>
                <a:gd name="connsiteX2" fmla="*/ 1607044 w 1607087"/>
                <a:gd name="connsiteY2" fmla="*/ 5713150 h 6013515"/>
                <a:gd name="connsiteX3" fmla="*/ 1606541 w 1607087"/>
                <a:gd name="connsiteY3" fmla="*/ 6013515 h 6013515"/>
                <a:gd name="connsiteX0" fmla="*/ 0 w 1607073"/>
                <a:gd name="connsiteY0" fmla="*/ 0 h 6013515"/>
                <a:gd name="connsiteX1" fmla="*/ 88533 w 1607073"/>
                <a:gd name="connsiteY1" fmla="*/ 3931877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3"/>
                <a:gd name="connsiteY0" fmla="*/ 0 h 6013515"/>
                <a:gd name="connsiteX1" fmla="*/ 84319 w 1607073"/>
                <a:gd name="connsiteY1" fmla="*/ 3804724 h 6013515"/>
                <a:gd name="connsiteX2" fmla="*/ 1607044 w 1607073"/>
                <a:gd name="connsiteY2" fmla="*/ 5713150 h 6013515"/>
                <a:gd name="connsiteX3" fmla="*/ 1606541 w 1607073"/>
                <a:gd name="connsiteY3" fmla="*/ 6013515 h 6013515"/>
                <a:gd name="connsiteX0" fmla="*/ 0 w 1607075"/>
                <a:gd name="connsiteY0" fmla="*/ 0 h 6013515"/>
                <a:gd name="connsiteX1" fmla="*/ 84319 w 1607075"/>
                <a:gd name="connsiteY1" fmla="*/ 3804724 h 6013515"/>
                <a:gd name="connsiteX2" fmla="*/ 1607045 w 1607075"/>
                <a:gd name="connsiteY2" fmla="*/ 5631988 h 6013515"/>
                <a:gd name="connsiteX3" fmla="*/ 1606541 w 1607075"/>
                <a:gd name="connsiteY3" fmla="*/ 6013515 h 6013515"/>
                <a:gd name="connsiteX0" fmla="*/ 0 w 1573372"/>
                <a:gd name="connsiteY0" fmla="*/ 0 h 6037863"/>
                <a:gd name="connsiteX1" fmla="*/ 50618 w 1573372"/>
                <a:gd name="connsiteY1" fmla="*/ 3829072 h 6037863"/>
                <a:gd name="connsiteX2" fmla="*/ 1573344 w 1573372"/>
                <a:gd name="connsiteY2" fmla="*/ 5656336 h 6037863"/>
                <a:gd name="connsiteX3" fmla="*/ 1572840 w 1573372"/>
                <a:gd name="connsiteY3" fmla="*/ 6037863 h 6037863"/>
                <a:gd name="connsiteX0" fmla="*/ 0 w 1573374"/>
                <a:gd name="connsiteY0" fmla="*/ 0 h 6047756"/>
                <a:gd name="connsiteX1" fmla="*/ 50618 w 1573374"/>
                <a:gd name="connsiteY1" fmla="*/ 3829072 h 6047756"/>
                <a:gd name="connsiteX2" fmla="*/ 1573344 w 1573374"/>
                <a:gd name="connsiteY2" fmla="*/ 5656336 h 6047756"/>
                <a:gd name="connsiteX3" fmla="*/ 617649 w 1573374"/>
                <a:gd name="connsiteY3" fmla="*/ 6047756 h 6047756"/>
                <a:gd name="connsiteX0" fmla="*/ 0 w 617649"/>
                <a:gd name="connsiteY0" fmla="*/ 0 h 6047756"/>
                <a:gd name="connsiteX1" fmla="*/ 50618 w 617649"/>
                <a:gd name="connsiteY1" fmla="*/ 3829072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641799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617649"/>
                <a:gd name="connsiteY0" fmla="*/ 0 h 6047756"/>
                <a:gd name="connsiteX1" fmla="*/ 35210 w 617649"/>
                <a:gd name="connsiteY1" fmla="*/ 2424133 h 6047756"/>
                <a:gd name="connsiteX2" fmla="*/ 494902 w 617649"/>
                <a:gd name="connsiteY2" fmla="*/ 3786382 h 6047756"/>
                <a:gd name="connsiteX3" fmla="*/ 617649 w 617649"/>
                <a:gd name="connsiteY3" fmla="*/ 6047756 h 6047756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494902 w 2682097"/>
                <a:gd name="connsiteY2" fmla="*/ 3786382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2282035 w 2682097"/>
                <a:gd name="connsiteY2" fmla="*/ 3697336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35210 w 2682097"/>
                <a:gd name="connsiteY1" fmla="*/ 2424133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682097"/>
                <a:gd name="connsiteY0" fmla="*/ 0 h 4484514"/>
                <a:gd name="connsiteX1" fmla="*/ 281711 w 2682097"/>
                <a:gd name="connsiteY1" fmla="*/ 3571830 h 4484514"/>
                <a:gd name="connsiteX2" fmla="*/ 1234405 w 2682097"/>
                <a:gd name="connsiteY2" fmla="*/ 4102987 h 4484514"/>
                <a:gd name="connsiteX3" fmla="*/ 2682097 w 2682097"/>
                <a:gd name="connsiteY3" fmla="*/ 4484514 h 448451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00386"/>
                <a:gd name="connsiteY0" fmla="*/ 0 h 912684"/>
                <a:gd name="connsiteX1" fmla="*/ 952694 w 2400386"/>
                <a:gd name="connsiteY1" fmla="*/ 531157 h 912684"/>
                <a:gd name="connsiteX2" fmla="*/ 2400386 w 2400386"/>
                <a:gd name="connsiteY2" fmla="*/ 912684 h 912684"/>
                <a:gd name="connsiteX0" fmla="*/ 0 w 2446726"/>
                <a:gd name="connsiteY0" fmla="*/ 0 h 909979"/>
                <a:gd name="connsiteX1" fmla="*/ 999034 w 2446726"/>
                <a:gd name="connsiteY1" fmla="*/ 528452 h 909979"/>
                <a:gd name="connsiteX2" fmla="*/ 2446726 w 2446726"/>
                <a:gd name="connsiteY2" fmla="*/ 909979 h 909979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2455152"/>
                <a:gd name="connsiteY0" fmla="*/ 0 h 918095"/>
                <a:gd name="connsiteX1" fmla="*/ 1007460 w 2455152"/>
                <a:gd name="connsiteY1" fmla="*/ 536568 h 918095"/>
                <a:gd name="connsiteX2" fmla="*/ 2455152 w 2455152"/>
                <a:gd name="connsiteY2" fmla="*/ 918095 h 918095"/>
                <a:gd name="connsiteX0" fmla="*/ 0 w 1007459"/>
                <a:gd name="connsiteY0" fmla="*/ 0 h 536569"/>
                <a:gd name="connsiteX1" fmla="*/ 1007460 w 1007459"/>
                <a:gd name="connsiteY1" fmla="*/ 536568 h 536569"/>
                <a:gd name="connsiteX0" fmla="*/ 0 w 1774165"/>
                <a:gd name="connsiteY0" fmla="*/ 0 h 406749"/>
                <a:gd name="connsiteX1" fmla="*/ 1774165 w 1774165"/>
                <a:gd name="connsiteY1" fmla="*/ 401300 h 406749"/>
                <a:gd name="connsiteX0" fmla="*/ 0 w 2309172"/>
                <a:gd name="connsiteY0" fmla="*/ 0 h 221237"/>
                <a:gd name="connsiteX1" fmla="*/ 2309172 w 2309172"/>
                <a:gd name="connsiteY1" fmla="*/ 17136 h 221237"/>
                <a:gd name="connsiteX0" fmla="*/ 0 w 2309172"/>
                <a:gd name="connsiteY0" fmla="*/ 0 h 17136"/>
                <a:gd name="connsiteX1" fmla="*/ 2309172 w 2309172"/>
                <a:gd name="connsiteY1" fmla="*/ 17136 h 17136"/>
                <a:gd name="connsiteX0" fmla="*/ 0 w 2296535"/>
                <a:gd name="connsiteY0" fmla="*/ 0 h 3609"/>
                <a:gd name="connsiteX1" fmla="*/ 2296535 w 2296535"/>
                <a:gd name="connsiteY1" fmla="*/ 3609 h 3609"/>
                <a:gd name="connsiteX0" fmla="*/ 0 w 38249"/>
                <a:gd name="connsiteY0" fmla="*/ 0 h 1628980"/>
                <a:gd name="connsiteX1" fmla="*/ 38249 w 38249"/>
                <a:gd name="connsiteY1" fmla="*/ 1628980 h 1628980"/>
                <a:gd name="connsiteX0" fmla="*/ 0 w 38249"/>
                <a:gd name="connsiteY0" fmla="*/ 0 h 1715735"/>
                <a:gd name="connsiteX1" fmla="*/ 8712 w 38249"/>
                <a:gd name="connsiteY1" fmla="*/ 1715735 h 1715735"/>
                <a:gd name="connsiteX2" fmla="*/ 38249 w 38249"/>
                <a:gd name="connsiteY2" fmla="*/ 1628980 h 1715735"/>
                <a:gd name="connsiteX0" fmla="*/ 0 w 38249"/>
                <a:gd name="connsiteY0" fmla="*/ 0 h 1715735"/>
                <a:gd name="connsiteX1" fmla="*/ 4969 w 38249"/>
                <a:gd name="connsiteY1" fmla="*/ 1146094 h 1715735"/>
                <a:gd name="connsiteX2" fmla="*/ 8712 w 38249"/>
                <a:gd name="connsiteY2" fmla="*/ 1715735 h 1715735"/>
                <a:gd name="connsiteX3" fmla="*/ 38249 w 38249"/>
                <a:gd name="connsiteY3" fmla="*/ 1628980 h 1715735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005 w 38249"/>
                <a:gd name="connsiteY2" fmla="*/ 1655773 h 1655773"/>
                <a:gd name="connsiteX3" fmla="*/ 38249 w 38249"/>
                <a:gd name="connsiteY3" fmla="*/ 1628980 h 1655773"/>
                <a:gd name="connsiteX0" fmla="*/ 0 w 38249"/>
                <a:gd name="connsiteY0" fmla="*/ 0 h 1655773"/>
                <a:gd name="connsiteX1" fmla="*/ 4969 w 38249"/>
                <a:gd name="connsiteY1" fmla="*/ 1146094 h 1655773"/>
                <a:gd name="connsiteX2" fmla="*/ 9904 w 38249"/>
                <a:gd name="connsiteY2" fmla="*/ 1655773 h 1655773"/>
                <a:gd name="connsiteX3" fmla="*/ 38249 w 38249"/>
                <a:gd name="connsiteY3" fmla="*/ 1628980 h 1655773"/>
                <a:gd name="connsiteX0" fmla="*/ 0 w 37900"/>
                <a:gd name="connsiteY0" fmla="*/ 0 h 1655773"/>
                <a:gd name="connsiteX1" fmla="*/ 4969 w 37900"/>
                <a:gd name="connsiteY1" fmla="*/ 1146094 h 1655773"/>
                <a:gd name="connsiteX2" fmla="*/ 9904 w 37900"/>
                <a:gd name="connsiteY2" fmla="*/ 1655773 h 1655773"/>
                <a:gd name="connsiteX3" fmla="*/ 37900 w 37900"/>
                <a:gd name="connsiteY3" fmla="*/ 1628980 h 1655773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34603 w 34603"/>
                <a:gd name="connsiteY3" fmla="*/ 863506 h 890299"/>
                <a:gd name="connsiteX0" fmla="*/ 0 w 34603"/>
                <a:gd name="connsiteY0" fmla="*/ 0 h 890299"/>
                <a:gd name="connsiteX1" fmla="*/ 1672 w 34603"/>
                <a:gd name="connsiteY1" fmla="*/ 380620 h 890299"/>
                <a:gd name="connsiteX2" fmla="*/ 6607 w 34603"/>
                <a:gd name="connsiteY2" fmla="*/ 890299 h 890299"/>
                <a:gd name="connsiteX3" fmla="*/ 26977 w 34603"/>
                <a:gd name="connsiteY3" fmla="*/ 864161 h 890299"/>
                <a:gd name="connsiteX4" fmla="*/ 34603 w 34603"/>
                <a:gd name="connsiteY4" fmla="*/ 863506 h 890299"/>
                <a:gd name="connsiteX0" fmla="*/ 0 w 34603"/>
                <a:gd name="connsiteY0" fmla="*/ 0 h 1017255"/>
                <a:gd name="connsiteX1" fmla="*/ 1672 w 34603"/>
                <a:gd name="connsiteY1" fmla="*/ 380620 h 1017255"/>
                <a:gd name="connsiteX2" fmla="*/ 6607 w 34603"/>
                <a:gd name="connsiteY2" fmla="*/ 890299 h 1017255"/>
                <a:gd name="connsiteX3" fmla="*/ 26977 w 34603"/>
                <a:gd name="connsiteY3" fmla="*/ 864161 h 1017255"/>
                <a:gd name="connsiteX4" fmla="*/ 29600 w 34603"/>
                <a:gd name="connsiteY4" fmla="*/ 1017255 h 1017255"/>
                <a:gd name="connsiteX5" fmla="*/ 34603 w 34603"/>
                <a:gd name="connsiteY5" fmla="*/ 863506 h 1017255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42097 w 42097"/>
                <a:gd name="connsiteY5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42097 w 42097"/>
                <a:gd name="connsiteY6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42097 w 42097"/>
                <a:gd name="connsiteY7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42097 w 42097"/>
                <a:gd name="connsiteY8" fmla="*/ 7936498 h 7936498"/>
                <a:gd name="connsiteX0" fmla="*/ 0 w 42097"/>
                <a:gd name="connsiteY0" fmla="*/ 0 h 7936498"/>
                <a:gd name="connsiteX1" fmla="*/ 1672 w 42097"/>
                <a:gd name="connsiteY1" fmla="*/ 380620 h 7936498"/>
                <a:gd name="connsiteX2" fmla="*/ 6607 w 42097"/>
                <a:gd name="connsiteY2" fmla="*/ 890299 h 7936498"/>
                <a:gd name="connsiteX3" fmla="*/ 26977 w 42097"/>
                <a:gd name="connsiteY3" fmla="*/ 864161 h 7936498"/>
                <a:gd name="connsiteX4" fmla="*/ 29600 w 42097"/>
                <a:gd name="connsiteY4" fmla="*/ 1017255 h 7936498"/>
                <a:gd name="connsiteX5" fmla="*/ 34696 w 42097"/>
                <a:gd name="connsiteY5" fmla="*/ 1047875 h 7936498"/>
                <a:gd name="connsiteX6" fmla="*/ 36419 w 42097"/>
                <a:gd name="connsiteY6" fmla="*/ 1843969 h 7936498"/>
                <a:gd name="connsiteX7" fmla="*/ 36719 w 42097"/>
                <a:gd name="connsiteY7" fmla="*/ 4722155 h 7936498"/>
                <a:gd name="connsiteX8" fmla="*/ 37918 w 42097"/>
                <a:gd name="connsiteY8" fmla="*/ 5946917 h 7936498"/>
                <a:gd name="connsiteX9" fmla="*/ 42097 w 42097"/>
                <a:gd name="connsiteY9" fmla="*/ 7936498 h 7936498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4045 w 44045"/>
                <a:gd name="connsiteY9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17255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419 w 44045"/>
                <a:gd name="connsiteY6" fmla="*/ 1843969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719 w 44045"/>
                <a:gd name="connsiteY7" fmla="*/ 4722155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7918 w 44045"/>
                <a:gd name="connsiteY8" fmla="*/ 5946917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81 w 44045"/>
                <a:gd name="connsiteY7" fmla="*/ 4040087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045"/>
                <a:gd name="connsiteY0" fmla="*/ 0 h 7783404"/>
                <a:gd name="connsiteX1" fmla="*/ 1672 w 44045"/>
                <a:gd name="connsiteY1" fmla="*/ 380620 h 7783404"/>
                <a:gd name="connsiteX2" fmla="*/ 6607 w 44045"/>
                <a:gd name="connsiteY2" fmla="*/ 890299 h 7783404"/>
                <a:gd name="connsiteX3" fmla="*/ 26977 w 44045"/>
                <a:gd name="connsiteY3" fmla="*/ 864161 h 7783404"/>
                <a:gd name="connsiteX4" fmla="*/ 29600 w 44045"/>
                <a:gd name="connsiteY4" fmla="*/ 1047236 h 7783404"/>
                <a:gd name="connsiteX5" fmla="*/ 34696 w 44045"/>
                <a:gd name="connsiteY5" fmla="*/ 1047875 h 7783404"/>
                <a:gd name="connsiteX6" fmla="*/ 36327 w 44045"/>
                <a:gd name="connsiteY6" fmla="*/ 1731542 h 7783404"/>
                <a:gd name="connsiteX7" fmla="*/ 36463 w 44045"/>
                <a:gd name="connsiteY7" fmla="*/ 3830219 h 7783404"/>
                <a:gd name="connsiteX8" fmla="*/ 38487 w 44045"/>
                <a:gd name="connsiteY8" fmla="*/ 6156785 h 7783404"/>
                <a:gd name="connsiteX9" fmla="*/ 41665 w 44045"/>
                <a:gd name="connsiteY9" fmla="*/ 7263533 h 7783404"/>
                <a:gd name="connsiteX10" fmla="*/ 44045 w 44045"/>
                <a:gd name="connsiteY10" fmla="*/ 7783404 h 7783404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775906"/>
                <a:gd name="connsiteX1" fmla="*/ 1672 w 44155"/>
                <a:gd name="connsiteY1" fmla="*/ 380620 h 7775906"/>
                <a:gd name="connsiteX2" fmla="*/ 6607 w 44155"/>
                <a:gd name="connsiteY2" fmla="*/ 890299 h 7775906"/>
                <a:gd name="connsiteX3" fmla="*/ 26977 w 44155"/>
                <a:gd name="connsiteY3" fmla="*/ 864161 h 7775906"/>
                <a:gd name="connsiteX4" fmla="*/ 29600 w 44155"/>
                <a:gd name="connsiteY4" fmla="*/ 1047236 h 7775906"/>
                <a:gd name="connsiteX5" fmla="*/ 34696 w 44155"/>
                <a:gd name="connsiteY5" fmla="*/ 1047875 h 7775906"/>
                <a:gd name="connsiteX6" fmla="*/ 36327 w 44155"/>
                <a:gd name="connsiteY6" fmla="*/ 1731542 h 7775906"/>
                <a:gd name="connsiteX7" fmla="*/ 36463 w 44155"/>
                <a:gd name="connsiteY7" fmla="*/ 3830219 h 7775906"/>
                <a:gd name="connsiteX8" fmla="*/ 38487 w 44155"/>
                <a:gd name="connsiteY8" fmla="*/ 6156785 h 7775906"/>
                <a:gd name="connsiteX9" fmla="*/ 41665 w 44155"/>
                <a:gd name="connsiteY9" fmla="*/ 7263533 h 7775906"/>
                <a:gd name="connsiteX10" fmla="*/ 44155 w 44155"/>
                <a:gd name="connsiteY10" fmla="*/ 7775906 h 777590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665 w 44155"/>
                <a:gd name="connsiteY9" fmla="*/ 7263533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87 w 44155"/>
                <a:gd name="connsiteY8" fmla="*/ 6156785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463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4155"/>
                <a:gd name="connsiteY0" fmla="*/ 0 h 7663476"/>
                <a:gd name="connsiteX1" fmla="*/ 1672 w 44155"/>
                <a:gd name="connsiteY1" fmla="*/ 380620 h 7663476"/>
                <a:gd name="connsiteX2" fmla="*/ 6607 w 44155"/>
                <a:gd name="connsiteY2" fmla="*/ 890299 h 7663476"/>
                <a:gd name="connsiteX3" fmla="*/ 26977 w 44155"/>
                <a:gd name="connsiteY3" fmla="*/ 864161 h 7663476"/>
                <a:gd name="connsiteX4" fmla="*/ 29600 w 44155"/>
                <a:gd name="connsiteY4" fmla="*/ 1047236 h 7663476"/>
                <a:gd name="connsiteX5" fmla="*/ 34696 w 44155"/>
                <a:gd name="connsiteY5" fmla="*/ 1047875 h 7663476"/>
                <a:gd name="connsiteX6" fmla="*/ 36327 w 44155"/>
                <a:gd name="connsiteY6" fmla="*/ 1731542 h 7663476"/>
                <a:gd name="connsiteX7" fmla="*/ 36628 w 44155"/>
                <a:gd name="connsiteY7" fmla="*/ 3830219 h 7663476"/>
                <a:gd name="connsiteX8" fmla="*/ 38469 w 44155"/>
                <a:gd name="connsiteY8" fmla="*/ 6006879 h 7663476"/>
                <a:gd name="connsiteX9" fmla="*/ 41738 w 44155"/>
                <a:gd name="connsiteY9" fmla="*/ 7196076 h 7663476"/>
                <a:gd name="connsiteX10" fmla="*/ 44155 w 44155"/>
                <a:gd name="connsiteY10" fmla="*/ 7663476 h 7663476"/>
                <a:gd name="connsiteX0" fmla="*/ 0 w 41866"/>
                <a:gd name="connsiteY0" fmla="*/ 0 h 10174394"/>
                <a:gd name="connsiteX1" fmla="*/ 1672 w 41866"/>
                <a:gd name="connsiteY1" fmla="*/ 380620 h 10174394"/>
                <a:gd name="connsiteX2" fmla="*/ 6607 w 41866"/>
                <a:gd name="connsiteY2" fmla="*/ 890299 h 10174394"/>
                <a:gd name="connsiteX3" fmla="*/ 26977 w 41866"/>
                <a:gd name="connsiteY3" fmla="*/ 864161 h 10174394"/>
                <a:gd name="connsiteX4" fmla="*/ 29600 w 41866"/>
                <a:gd name="connsiteY4" fmla="*/ 1047236 h 10174394"/>
                <a:gd name="connsiteX5" fmla="*/ 34696 w 41866"/>
                <a:gd name="connsiteY5" fmla="*/ 1047875 h 10174394"/>
                <a:gd name="connsiteX6" fmla="*/ 36327 w 41866"/>
                <a:gd name="connsiteY6" fmla="*/ 1731542 h 10174394"/>
                <a:gd name="connsiteX7" fmla="*/ 36628 w 41866"/>
                <a:gd name="connsiteY7" fmla="*/ 3830219 h 10174394"/>
                <a:gd name="connsiteX8" fmla="*/ 38469 w 41866"/>
                <a:gd name="connsiteY8" fmla="*/ 6006879 h 10174394"/>
                <a:gd name="connsiteX9" fmla="*/ 41738 w 41866"/>
                <a:gd name="connsiteY9" fmla="*/ 7196076 h 10174394"/>
                <a:gd name="connsiteX10" fmla="*/ 39202 w 41866"/>
                <a:gd name="connsiteY10" fmla="*/ 10174394 h 10174394"/>
                <a:gd name="connsiteX0" fmla="*/ 0 w 41861"/>
                <a:gd name="connsiteY0" fmla="*/ 0 h 10181888"/>
                <a:gd name="connsiteX1" fmla="*/ 1672 w 41861"/>
                <a:gd name="connsiteY1" fmla="*/ 380620 h 10181888"/>
                <a:gd name="connsiteX2" fmla="*/ 6607 w 41861"/>
                <a:gd name="connsiteY2" fmla="*/ 890299 h 10181888"/>
                <a:gd name="connsiteX3" fmla="*/ 26977 w 41861"/>
                <a:gd name="connsiteY3" fmla="*/ 864161 h 10181888"/>
                <a:gd name="connsiteX4" fmla="*/ 29600 w 41861"/>
                <a:gd name="connsiteY4" fmla="*/ 1047236 h 10181888"/>
                <a:gd name="connsiteX5" fmla="*/ 34696 w 41861"/>
                <a:gd name="connsiteY5" fmla="*/ 1047875 h 10181888"/>
                <a:gd name="connsiteX6" fmla="*/ 36327 w 41861"/>
                <a:gd name="connsiteY6" fmla="*/ 1731542 h 10181888"/>
                <a:gd name="connsiteX7" fmla="*/ 36628 w 41861"/>
                <a:gd name="connsiteY7" fmla="*/ 3830219 h 10181888"/>
                <a:gd name="connsiteX8" fmla="*/ 38469 w 41861"/>
                <a:gd name="connsiteY8" fmla="*/ 6006879 h 10181888"/>
                <a:gd name="connsiteX9" fmla="*/ 41738 w 41861"/>
                <a:gd name="connsiteY9" fmla="*/ 7196076 h 10181888"/>
                <a:gd name="connsiteX10" fmla="*/ 39000 w 41861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469 w 39153"/>
                <a:gd name="connsiteY8" fmla="*/ 6006879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153"/>
                <a:gd name="connsiteY0" fmla="*/ 0 h 10181888"/>
                <a:gd name="connsiteX1" fmla="*/ 1672 w 39153"/>
                <a:gd name="connsiteY1" fmla="*/ 380620 h 10181888"/>
                <a:gd name="connsiteX2" fmla="*/ 6607 w 39153"/>
                <a:gd name="connsiteY2" fmla="*/ 890299 h 10181888"/>
                <a:gd name="connsiteX3" fmla="*/ 26977 w 39153"/>
                <a:gd name="connsiteY3" fmla="*/ 864161 h 10181888"/>
                <a:gd name="connsiteX4" fmla="*/ 29600 w 39153"/>
                <a:gd name="connsiteY4" fmla="*/ 1047236 h 10181888"/>
                <a:gd name="connsiteX5" fmla="*/ 34696 w 39153"/>
                <a:gd name="connsiteY5" fmla="*/ 1047875 h 10181888"/>
                <a:gd name="connsiteX6" fmla="*/ 36327 w 39153"/>
                <a:gd name="connsiteY6" fmla="*/ 1731542 h 10181888"/>
                <a:gd name="connsiteX7" fmla="*/ 36628 w 39153"/>
                <a:gd name="connsiteY7" fmla="*/ 3830219 h 10181888"/>
                <a:gd name="connsiteX8" fmla="*/ 38212 w 39153"/>
                <a:gd name="connsiteY8" fmla="*/ 5984392 h 10181888"/>
                <a:gd name="connsiteX9" fmla="*/ 38858 w 39153"/>
                <a:gd name="connsiteY9" fmla="*/ 6753853 h 10181888"/>
                <a:gd name="connsiteX10" fmla="*/ 39000 w 39153"/>
                <a:gd name="connsiteY10" fmla="*/ 10181888 h 10181888"/>
                <a:gd name="connsiteX0" fmla="*/ 0 w 39000"/>
                <a:gd name="connsiteY0" fmla="*/ 0 h 10181888"/>
                <a:gd name="connsiteX1" fmla="*/ 1672 w 39000"/>
                <a:gd name="connsiteY1" fmla="*/ 380620 h 10181888"/>
                <a:gd name="connsiteX2" fmla="*/ 6607 w 39000"/>
                <a:gd name="connsiteY2" fmla="*/ 890299 h 10181888"/>
                <a:gd name="connsiteX3" fmla="*/ 26977 w 39000"/>
                <a:gd name="connsiteY3" fmla="*/ 864161 h 10181888"/>
                <a:gd name="connsiteX4" fmla="*/ 29600 w 39000"/>
                <a:gd name="connsiteY4" fmla="*/ 1047236 h 10181888"/>
                <a:gd name="connsiteX5" fmla="*/ 34696 w 39000"/>
                <a:gd name="connsiteY5" fmla="*/ 1047875 h 10181888"/>
                <a:gd name="connsiteX6" fmla="*/ 36327 w 39000"/>
                <a:gd name="connsiteY6" fmla="*/ 1731542 h 10181888"/>
                <a:gd name="connsiteX7" fmla="*/ 36628 w 39000"/>
                <a:gd name="connsiteY7" fmla="*/ 3830219 h 10181888"/>
                <a:gd name="connsiteX8" fmla="*/ 38212 w 39000"/>
                <a:gd name="connsiteY8" fmla="*/ 5984392 h 10181888"/>
                <a:gd name="connsiteX9" fmla="*/ 38858 w 39000"/>
                <a:gd name="connsiteY9" fmla="*/ 6753853 h 10181888"/>
                <a:gd name="connsiteX10" fmla="*/ 39000 w 39000"/>
                <a:gd name="connsiteY10" fmla="*/ 10181888 h 10181888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8858 w 39459"/>
                <a:gd name="connsiteY9" fmla="*/ 6753853 h 10624110"/>
                <a:gd name="connsiteX10" fmla="*/ 39459 w 39459"/>
                <a:gd name="connsiteY10" fmla="*/ 10624110 h 10624110"/>
                <a:gd name="connsiteX0" fmla="*/ 0 w 39459"/>
                <a:gd name="connsiteY0" fmla="*/ 0 h 10624110"/>
                <a:gd name="connsiteX1" fmla="*/ 1672 w 39459"/>
                <a:gd name="connsiteY1" fmla="*/ 380620 h 10624110"/>
                <a:gd name="connsiteX2" fmla="*/ 6607 w 39459"/>
                <a:gd name="connsiteY2" fmla="*/ 890299 h 10624110"/>
                <a:gd name="connsiteX3" fmla="*/ 26977 w 39459"/>
                <a:gd name="connsiteY3" fmla="*/ 864161 h 10624110"/>
                <a:gd name="connsiteX4" fmla="*/ 29600 w 39459"/>
                <a:gd name="connsiteY4" fmla="*/ 1047236 h 10624110"/>
                <a:gd name="connsiteX5" fmla="*/ 34696 w 39459"/>
                <a:gd name="connsiteY5" fmla="*/ 1047875 h 10624110"/>
                <a:gd name="connsiteX6" fmla="*/ 36327 w 39459"/>
                <a:gd name="connsiteY6" fmla="*/ 1731542 h 10624110"/>
                <a:gd name="connsiteX7" fmla="*/ 36628 w 39459"/>
                <a:gd name="connsiteY7" fmla="*/ 3830219 h 10624110"/>
                <a:gd name="connsiteX8" fmla="*/ 38212 w 39459"/>
                <a:gd name="connsiteY8" fmla="*/ 5984392 h 10624110"/>
                <a:gd name="connsiteX9" fmla="*/ 39225 w 39459"/>
                <a:gd name="connsiteY9" fmla="*/ 7218562 h 10624110"/>
                <a:gd name="connsiteX10" fmla="*/ 39459 w 39459"/>
                <a:gd name="connsiteY10" fmla="*/ 10624110 h 10624110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25 w 39441"/>
                <a:gd name="connsiteY9" fmla="*/ 7218562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8212 w 39441"/>
                <a:gd name="connsiteY8" fmla="*/ 5984392 h 10654091"/>
                <a:gd name="connsiteX9" fmla="*/ 39262 w 39441"/>
                <a:gd name="connsiteY9" fmla="*/ 7181086 h 10654091"/>
                <a:gd name="connsiteX10" fmla="*/ 39441 w 39441"/>
                <a:gd name="connsiteY10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77 w 39441"/>
                <a:gd name="connsiteY3" fmla="*/ 8641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6607 w 39441"/>
                <a:gd name="connsiteY2" fmla="*/ 890299 h 10654091"/>
                <a:gd name="connsiteX3" fmla="*/ 26959 w 39441"/>
                <a:gd name="connsiteY3" fmla="*/ 5493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21942 w 39441"/>
                <a:gd name="connsiteY2" fmla="*/ 553009 h 10654091"/>
                <a:gd name="connsiteX3" fmla="*/ 26959 w 39441"/>
                <a:gd name="connsiteY3" fmla="*/ 5493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0 h 10654091"/>
                <a:gd name="connsiteX1" fmla="*/ 1672 w 39441"/>
                <a:gd name="connsiteY1" fmla="*/ 380620 h 10654091"/>
                <a:gd name="connsiteX2" fmla="*/ 21942 w 39441"/>
                <a:gd name="connsiteY2" fmla="*/ 553009 h 10654091"/>
                <a:gd name="connsiteX3" fmla="*/ 26959 w 39441"/>
                <a:gd name="connsiteY3" fmla="*/ 549361 h 10654091"/>
                <a:gd name="connsiteX4" fmla="*/ 29600 w 39441"/>
                <a:gd name="connsiteY4" fmla="*/ 1047236 h 10654091"/>
                <a:gd name="connsiteX5" fmla="*/ 34696 w 39441"/>
                <a:gd name="connsiteY5" fmla="*/ 1047875 h 10654091"/>
                <a:gd name="connsiteX6" fmla="*/ 36327 w 39441"/>
                <a:gd name="connsiteY6" fmla="*/ 1731542 h 10654091"/>
                <a:gd name="connsiteX7" fmla="*/ 36628 w 39441"/>
                <a:gd name="connsiteY7" fmla="*/ 3830219 h 10654091"/>
                <a:gd name="connsiteX8" fmla="*/ 39262 w 39441"/>
                <a:gd name="connsiteY8" fmla="*/ 7181086 h 10654091"/>
                <a:gd name="connsiteX9" fmla="*/ 39441 w 39441"/>
                <a:gd name="connsiteY9" fmla="*/ 10654091 h 10654091"/>
                <a:gd name="connsiteX0" fmla="*/ 0 w 39441"/>
                <a:gd name="connsiteY0" fmla="*/ 343648 h 10997739"/>
                <a:gd name="connsiteX1" fmla="*/ 19832 w 39441"/>
                <a:gd name="connsiteY1" fmla="*/ 87167 h 10997739"/>
                <a:gd name="connsiteX2" fmla="*/ 21942 w 39441"/>
                <a:gd name="connsiteY2" fmla="*/ 896657 h 10997739"/>
                <a:gd name="connsiteX3" fmla="*/ 26959 w 39441"/>
                <a:gd name="connsiteY3" fmla="*/ 893009 h 10997739"/>
                <a:gd name="connsiteX4" fmla="*/ 29600 w 39441"/>
                <a:gd name="connsiteY4" fmla="*/ 1390884 h 10997739"/>
                <a:gd name="connsiteX5" fmla="*/ 34696 w 39441"/>
                <a:gd name="connsiteY5" fmla="*/ 1391523 h 10997739"/>
                <a:gd name="connsiteX6" fmla="*/ 36327 w 39441"/>
                <a:gd name="connsiteY6" fmla="*/ 2075190 h 10997739"/>
                <a:gd name="connsiteX7" fmla="*/ 36628 w 39441"/>
                <a:gd name="connsiteY7" fmla="*/ 4173867 h 10997739"/>
                <a:gd name="connsiteX8" fmla="*/ 39262 w 39441"/>
                <a:gd name="connsiteY8" fmla="*/ 7524734 h 10997739"/>
                <a:gd name="connsiteX9" fmla="*/ 39441 w 39441"/>
                <a:gd name="connsiteY9" fmla="*/ 10997739 h 10997739"/>
                <a:gd name="connsiteX0" fmla="*/ 493 w 20086"/>
                <a:gd name="connsiteY0" fmla="*/ 0 h 13172504"/>
                <a:gd name="connsiteX1" fmla="*/ 477 w 20086"/>
                <a:gd name="connsiteY1" fmla="*/ 2261932 h 13172504"/>
                <a:gd name="connsiteX2" fmla="*/ 2587 w 20086"/>
                <a:gd name="connsiteY2" fmla="*/ 3071422 h 13172504"/>
                <a:gd name="connsiteX3" fmla="*/ 7604 w 20086"/>
                <a:gd name="connsiteY3" fmla="*/ 3067774 h 13172504"/>
                <a:gd name="connsiteX4" fmla="*/ 10245 w 20086"/>
                <a:gd name="connsiteY4" fmla="*/ 3565649 h 13172504"/>
                <a:gd name="connsiteX5" fmla="*/ 15341 w 20086"/>
                <a:gd name="connsiteY5" fmla="*/ 3566288 h 13172504"/>
                <a:gd name="connsiteX6" fmla="*/ 16972 w 20086"/>
                <a:gd name="connsiteY6" fmla="*/ 4249955 h 13172504"/>
                <a:gd name="connsiteX7" fmla="*/ 17273 w 20086"/>
                <a:gd name="connsiteY7" fmla="*/ 6348632 h 13172504"/>
                <a:gd name="connsiteX8" fmla="*/ 19907 w 20086"/>
                <a:gd name="connsiteY8" fmla="*/ 9699499 h 13172504"/>
                <a:gd name="connsiteX9" fmla="*/ 20086 w 20086"/>
                <a:gd name="connsiteY9" fmla="*/ 13172504 h 13172504"/>
                <a:gd name="connsiteX0" fmla="*/ 16 w 19609"/>
                <a:gd name="connsiteY0" fmla="*/ 0 h 13172504"/>
                <a:gd name="connsiteX1" fmla="*/ 0 w 19609"/>
                <a:gd name="connsiteY1" fmla="*/ 2261932 h 13172504"/>
                <a:gd name="connsiteX2" fmla="*/ 2110 w 19609"/>
                <a:gd name="connsiteY2" fmla="*/ 3071422 h 13172504"/>
                <a:gd name="connsiteX3" fmla="*/ 7127 w 19609"/>
                <a:gd name="connsiteY3" fmla="*/ 3067774 h 13172504"/>
                <a:gd name="connsiteX4" fmla="*/ 9768 w 19609"/>
                <a:gd name="connsiteY4" fmla="*/ 3565649 h 13172504"/>
                <a:gd name="connsiteX5" fmla="*/ 14864 w 19609"/>
                <a:gd name="connsiteY5" fmla="*/ 3566288 h 13172504"/>
                <a:gd name="connsiteX6" fmla="*/ 16495 w 19609"/>
                <a:gd name="connsiteY6" fmla="*/ 4249955 h 13172504"/>
                <a:gd name="connsiteX7" fmla="*/ 16796 w 19609"/>
                <a:gd name="connsiteY7" fmla="*/ 6348632 h 13172504"/>
                <a:gd name="connsiteX8" fmla="*/ 19430 w 19609"/>
                <a:gd name="connsiteY8" fmla="*/ 9699499 h 13172504"/>
                <a:gd name="connsiteX9" fmla="*/ 19609 w 19609"/>
                <a:gd name="connsiteY9" fmla="*/ 13172504 h 13172504"/>
                <a:gd name="connsiteX0" fmla="*/ 89 w 19609"/>
                <a:gd name="connsiteY0" fmla="*/ 0 h 13734650"/>
                <a:gd name="connsiteX1" fmla="*/ 0 w 19609"/>
                <a:gd name="connsiteY1" fmla="*/ 2824078 h 13734650"/>
                <a:gd name="connsiteX2" fmla="*/ 2110 w 19609"/>
                <a:gd name="connsiteY2" fmla="*/ 3633568 h 13734650"/>
                <a:gd name="connsiteX3" fmla="*/ 7127 w 19609"/>
                <a:gd name="connsiteY3" fmla="*/ 3629920 h 13734650"/>
                <a:gd name="connsiteX4" fmla="*/ 9768 w 19609"/>
                <a:gd name="connsiteY4" fmla="*/ 4127795 h 13734650"/>
                <a:gd name="connsiteX5" fmla="*/ 14864 w 19609"/>
                <a:gd name="connsiteY5" fmla="*/ 4128434 h 13734650"/>
                <a:gd name="connsiteX6" fmla="*/ 16495 w 19609"/>
                <a:gd name="connsiteY6" fmla="*/ 4812101 h 13734650"/>
                <a:gd name="connsiteX7" fmla="*/ 16796 w 19609"/>
                <a:gd name="connsiteY7" fmla="*/ 6910778 h 13734650"/>
                <a:gd name="connsiteX8" fmla="*/ 19430 w 19609"/>
                <a:gd name="connsiteY8" fmla="*/ 10261645 h 13734650"/>
                <a:gd name="connsiteX9" fmla="*/ 19609 w 19609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854059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4809 w 19554"/>
                <a:gd name="connsiteY5" fmla="*/ 4128434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9713 w 19554"/>
                <a:gd name="connsiteY4" fmla="*/ 4127795 h 13734650"/>
                <a:gd name="connsiteX5" fmla="*/ 15231 w 19554"/>
                <a:gd name="connsiteY5" fmla="*/ 3453861 h 13734650"/>
                <a:gd name="connsiteX6" fmla="*/ 16440 w 19554"/>
                <a:gd name="connsiteY6" fmla="*/ 4812101 h 13734650"/>
                <a:gd name="connsiteX7" fmla="*/ 16741 w 19554"/>
                <a:gd name="connsiteY7" fmla="*/ 6910778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7072 w 19554"/>
                <a:gd name="connsiteY3" fmla="*/ 3629920 h 13734650"/>
                <a:gd name="connsiteX4" fmla="*/ 15231 w 19554"/>
                <a:gd name="connsiteY4" fmla="*/ 3453861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231 w 19554"/>
                <a:gd name="connsiteY4" fmla="*/ 3453861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635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635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635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635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23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6440 w 19554"/>
                <a:gd name="connsiteY5" fmla="*/ 4812101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357 w 19554"/>
                <a:gd name="connsiteY5" fmla="*/ 4759633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6741 w 19554"/>
                <a:gd name="connsiteY6" fmla="*/ 691077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77 w 19554"/>
                <a:gd name="connsiteY6" fmla="*/ 6371118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375 w 19554"/>
                <a:gd name="connsiteY7" fmla="*/ 10261645 h 13734650"/>
                <a:gd name="connsiteX8" fmla="*/ 19554 w 19554"/>
                <a:gd name="connsiteY8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375 w 19554"/>
                <a:gd name="connsiteY8" fmla="*/ 10261645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83 w 19554"/>
                <a:gd name="connsiteY8" fmla="*/ 9662023 h 13734650"/>
                <a:gd name="connsiteX9" fmla="*/ 19554 w 19554"/>
                <a:gd name="connsiteY9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83 w 19554"/>
                <a:gd name="connsiteY8" fmla="*/ 9662023 h 13734650"/>
                <a:gd name="connsiteX9" fmla="*/ 19466 w 19554"/>
                <a:gd name="connsiteY9" fmla="*/ 10480751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83 w 19554"/>
                <a:gd name="connsiteY8" fmla="*/ 9662023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83 w 19554"/>
                <a:gd name="connsiteY8" fmla="*/ 9662023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081 w 19554"/>
                <a:gd name="connsiteY7" fmla="*/ 8696877 h 13734650"/>
                <a:gd name="connsiteX8" fmla="*/ 19210 w 19554"/>
                <a:gd name="connsiteY8" fmla="*/ 9527107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154 w 19554"/>
                <a:gd name="connsiteY7" fmla="*/ 9004183 h 13734650"/>
                <a:gd name="connsiteX8" fmla="*/ 19210 w 19554"/>
                <a:gd name="connsiteY8" fmla="*/ 9527107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154 w 19554"/>
                <a:gd name="connsiteY7" fmla="*/ 9004183 h 13734650"/>
                <a:gd name="connsiteX8" fmla="*/ 19302 w 19554"/>
                <a:gd name="connsiteY8" fmla="*/ 951211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154 w 19554"/>
                <a:gd name="connsiteY7" fmla="*/ 9004183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192 w 19554"/>
                <a:gd name="connsiteY5" fmla="*/ 4175003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10 w 19554"/>
                <a:gd name="connsiteY5" fmla="*/ 4294928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47 w 19554"/>
                <a:gd name="connsiteY5" fmla="*/ 4324909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209 w 19554"/>
                <a:gd name="connsiteY7" fmla="*/ 8996688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91 w 19554"/>
                <a:gd name="connsiteY7" fmla="*/ 8974202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247 w 19554"/>
                <a:gd name="connsiteY8" fmla="*/ 948963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247 w 19554"/>
                <a:gd name="connsiteY8" fmla="*/ 9519612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229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73 w 19554"/>
                <a:gd name="connsiteY7" fmla="*/ 9004183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100 w 19554"/>
                <a:gd name="connsiteY7" fmla="*/ 9004183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57088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3460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3460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37 w 19554"/>
                <a:gd name="connsiteY8" fmla="*/ 9534601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00 w 19554"/>
                <a:gd name="connsiteY8" fmla="*/ 9542096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055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18 w 19554"/>
                <a:gd name="connsiteY8" fmla="*/ 9512115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34 w 19554"/>
                <a:gd name="connsiteY0" fmla="*/ 0 h 13734650"/>
                <a:gd name="connsiteX1" fmla="*/ 0 w 19554"/>
                <a:gd name="connsiteY1" fmla="*/ 2749124 h 13734650"/>
                <a:gd name="connsiteX2" fmla="*/ 2569 w 19554"/>
                <a:gd name="connsiteY2" fmla="*/ 3633568 h 13734650"/>
                <a:gd name="connsiteX3" fmla="*/ 12006 w 19554"/>
                <a:gd name="connsiteY3" fmla="*/ 3629920 h 13734650"/>
                <a:gd name="connsiteX4" fmla="*/ 15378 w 19554"/>
                <a:gd name="connsiteY4" fmla="*/ 3461355 h 13734650"/>
                <a:gd name="connsiteX5" fmla="*/ 17229 w 19554"/>
                <a:gd name="connsiteY5" fmla="*/ 4294928 h 13734650"/>
                <a:gd name="connsiteX6" fmla="*/ 17659 w 19554"/>
                <a:gd name="connsiteY6" fmla="*/ 6431080 h 13734650"/>
                <a:gd name="connsiteX7" fmla="*/ 19082 w 19554"/>
                <a:gd name="connsiteY7" fmla="*/ 9034164 h 13734650"/>
                <a:gd name="connsiteX8" fmla="*/ 19118 w 19554"/>
                <a:gd name="connsiteY8" fmla="*/ 9512115 h 13734650"/>
                <a:gd name="connsiteX9" fmla="*/ 19411 w 19554"/>
                <a:gd name="connsiteY9" fmla="*/ 10518227 h 13734650"/>
                <a:gd name="connsiteX10" fmla="*/ 19554 w 19554"/>
                <a:gd name="connsiteY10" fmla="*/ 13734650 h 13734650"/>
                <a:gd name="connsiteX0" fmla="*/ 1 w 19521"/>
                <a:gd name="connsiteY0" fmla="*/ 0 h 13734650"/>
                <a:gd name="connsiteX1" fmla="*/ 352 w 19521"/>
                <a:gd name="connsiteY1" fmla="*/ 2749124 h 13734650"/>
                <a:gd name="connsiteX2" fmla="*/ 2536 w 19521"/>
                <a:gd name="connsiteY2" fmla="*/ 3633568 h 13734650"/>
                <a:gd name="connsiteX3" fmla="*/ 11973 w 19521"/>
                <a:gd name="connsiteY3" fmla="*/ 3629920 h 13734650"/>
                <a:gd name="connsiteX4" fmla="*/ 15345 w 19521"/>
                <a:gd name="connsiteY4" fmla="*/ 3461355 h 13734650"/>
                <a:gd name="connsiteX5" fmla="*/ 17196 w 19521"/>
                <a:gd name="connsiteY5" fmla="*/ 4294928 h 13734650"/>
                <a:gd name="connsiteX6" fmla="*/ 17626 w 19521"/>
                <a:gd name="connsiteY6" fmla="*/ 6431080 h 13734650"/>
                <a:gd name="connsiteX7" fmla="*/ 19049 w 19521"/>
                <a:gd name="connsiteY7" fmla="*/ 9034164 h 13734650"/>
                <a:gd name="connsiteX8" fmla="*/ 19085 w 19521"/>
                <a:gd name="connsiteY8" fmla="*/ 9512115 h 13734650"/>
                <a:gd name="connsiteX9" fmla="*/ 19378 w 19521"/>
                <a:gd name="connsiteY9" fmla="*/ 10518227 h 13734650"/>
                <a:gd name="connsiteX10" fmla="*/ 19521 w 19521"/>
                <a:gd name="connsiteY10" fmla="*/ 13734650 h 13734650"/>
                <a:gd name="connsiteX0" fmla="*/ 53 w 19169"/>
                <a:gd name="connsiteY0" fmla="*/ 0 h 13727156"/>
                <a:gd name="connsiteX1" fmla="*/ 0 w 19169"/>
                <a:gd name="connsiteY1" fmla="*/ 2741630 h 13727156"/>
                <a:gd name="connsiteX2" fmla="*/ 2184 w 19169"/>
                <a:gd name="connsiteY2" fmla="*/ 3626074 h 13727156"/>
                <a:gd name="connsiteX3" fmla="*/ 11621 w 19169"/>
                <a:gd name="connsiteY3" fmla="*/ 3622426 h 13727156"/>
                <a:gd name="connsiteX4" fmla="*/ 14993 w 19169"/>
                <a:gd name="connsiteY4" fmla="*/ 3453861 h 13727156"/>
                <a:gd name="connsiteX5" fmla="*/ 16844 w 19169"/>
                <a:gd name="connsiteY5" fmla="*/ 4287434 h 13727156"/>
                <a:gd name="connsiteX6" fmla="*/ 17274 w 19169"/>
                <a:gd name="connsiteY6" fmla="*/ 6423586 h 13727156"/>
                <a:gd name="connsiteX7" fmla="*/ 18697 w 19169"/>
                <a:gd name="connsiteY7" fmla="*/ 9026670 h 13727156"/>
                <a:gd name="connsiteX8" fmla="*/ 18733 w 19169"/>
                <a:gd name="connsiteY8" fmla="*/ 9504621 h 13727156"/>
                <a:gd name="connsiteX9" fmla="*/ 19026 w 19169"/>
                <a:gd name="connsiteY9" fmla="*/ 10510733 h 13727156"/>
                <a:gd name="connsiteX10" fmla="*/ 19169 w 19169"/>
                <a:gd name="connsiteY10" fmla="*/ 13727156 h 13727156"/>
                <a:gd name="connsiteX0" fmla="*/ 53 w 19169"/>
                <a:gd name="connsiteY0" fmla="*/ 0 h 13727156"/>
                <a:gd name="connsiteX1" fmla="*/ 0 w 19169"/>
                <a:gd name="connsiteY1" fmla="*/ 2741630 h 13727156"/>
                <a:gd name="connsiteX2" fmla="*/ 2184 w 19169"/>
                <a:gd name="connsiteY2" fmla="*/ 3626074 h 13727156"/>
                <a:gd name="connsiteX3" fmla="*/ 11621 w 19169"/>
                <a:gd name="connsiteY3" fmla="*/ 3622426 h 13727156"/>
                <a:gd name="connsiteX4" fmla="*/ 14993 w 19169"/>
                <a:gd name="connsiteY4" fmla="*/ 3453861 h 13727156"/>
                <a:gd name="connsiteX5" fmla="*/ 16844 w 19169"/>
                <a:gd name="connsiteY5" fmla="*/ 4287434 h 13727156"/>
                <a:gd name="connsiteX6" fmla="*/ 17274 w 19169"/>
                <a:gd name="connsiteY6" fmla="*/ 6423586 h 13727156"/>
                <a:gd name="connsiteX7" fmla="*/ 18697 w 19169"/>
                <a:gd name="connsiteY7" fmla="*/ 9026670 h 13727156"/>
                <a:gd name="connsiteX8" fmla="*/ 18733 w 19169"/>
                <a:gd name="connsiteY8" fmla="*/ 9504621 h 13727156"/>
                <a:gd name="connsiteX9" fmla="*/ 19026 w 19169"/>
                <a:gd name="connsiteY9" fmla="*/ 10510733 h 13727156"/>
                <a:gd name="connsiteX10" fmla="*/ 19169 w 19169"/>
                <a:gd name="connsiteY10" fmla="*/ 13727156 h 13727156"/>
                <a:gd name="connsiteX0" fmla="*/ 5 w 19121"/>
                <a:gd name="connsiteY0" fmla="*/ 0 h 13727156"/>
                <a:gd name="connsiteX1" fmla="*/ 7 w 19121"/>
                <a:gd name="connsiteY1" fmla="*/ 2764116 h 13727156"/>
                <a:gd name="connsiteX2" fmla="*/ 2136 w 19121"/>
                <a:gd name="connsiteY2" fmla="*/ 3626074 h 13727156"/>
                <a:gd name="connsiteX3" fmla="*/ 11573 w 19121"/>
                <a:gd name="connsiteY3" fmla="*/ 3622426 h 13727156"/>
                <a:gd name="connsiteX4" fmla="*/ 14945 w 19121"/>
                <a:gd name="connsiteY4" fmla="*/ 3453861 h 13727156"/>
                <a:gd name="connsiteX5" fmla="*/ 16796 w 19121"/>
                <a:gd name="connsiteY5" fmla="*/ 4287434 h 13727156"/>
                <a:gd name="connsiteX6" fmla="*/ 17226 w 19121"/>
                <a:gd name="connsiteY6" fmla="*/ 6423586 h 13727156"/>
                <a:gd name="connsiteX7" fmla="*/ 18649 w 19121"/>
                <a:gd name="connsiteY7" fmla="*/ 9026670 h 13727156"/>
                <a:gd name="connsiteX8" fmla="*/ 18685 w 19121"/>
                <a:gd name="connsiteY8" fmla="*/ 9504621 h 13727156"/>
                <a:gd name="connsiteX9" fmla="*/ 18978 w 19121"/>
                <a:gd name="connsiteY9" fmla="*/ 10510733 h 13727156"/>
                <a:gd name="connsiteX10" fmla="*/ 19121 w 19121"/>
                <a:gd name="connsiteY10" fmla="*/ 13727156 h 13727156"/>
                <a:gd name="connsiteX0" fmla="*/ 0 w 19116"/>
                <a:gd name="connsiteY0" fmla="*/ 0 h 13727156"/>
                <a:gd name="connsiteX1" fmla="*/ 2 w 19116"/>
                <a:gd name="connsiteY1" fmla="*/ 2764116 h 13727156"/>
                <a:gd name="connsiteX2" fmla="*/ 2131 w 19116"/>
                <a:gd name="connsiteY2" fmla="*/ 3626074 h 13727156"/>
                <a:gd name="connsiteX3" fmla="*/ 11568 w 19116"/>
                <a:gd name="connsiteY3" fmla="*/ 3622426 h 13727156"/>
                <a:gd name="connsiteX4" fmla="*/ 14940 w 19116"/>
                <a:gd name="connsiteY4" fmla="*/ 3453861 h 13727156"/>
                <a:gd name="connsiteX5" fmla="*/ 16791 w 19116"/>
                <a:gd name="connsiteY5" fmla="*/ 4287434 h 13727156"/>
                <a:gd name="connsiteX6" fmla="*/ 17221 w 19116"/>
                <a:gd name="connsiteY6" fmla="*/ 6423586 h 13727156"/>
                <a:gd name="connsiteX7" fmla="*/ 18644 w 19116"/>
                <a:gd name="connsiteY7" fmla="*/ 9026670 h 13727156"/>
                <a:gd name="connsiteX8" fmla="*/ 18680 w 19116"/>
                <a:gd name="connsiteY8" fmla="*/ 9504621 h 13727156"/>
                <a:gd name="connsiteX9" fmla="*/ 18973 w 19116"/>
                <a:gd name="connsiteY9" fmla="*/ 10510733 h 13727156"/>
                <a:gd name="connsiteX10" fmla="*/ 19116 w 19116"/>
                <a:gd name="connsiteY10" fmla="*/ 13727156 h 1372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16" h="13727156">
                  <a:moveTo>
                    <a:pt x="0" y="0"/>
                  </a:moveTo>
                  <a:cubicBezTo>
                    <a:pt x="1" y="921372"/>
                    <a:pt x="1" y="1842744"/>
                    <a:pt x="2" y="2764116"/>
                  </a:cubicBezTo>
                  <a:cubicBezTo>
                    <a:pt x="5" y="3192479"/>
                    <a:pt x="339" y="3608054"/>
                    <a:pt x="2131" y="3626074"/>
                  </a:cubicBezTo>
                  <a:lnTo>
                    <a:pt x="11568" y="3622426"/>
                  </a:lnTo>
                  <a:cubicBezTo>
                    <a:pt x="13030" y="3622457"/>
                    <a:pt x="13471" y="3466697"/>
                    <a:pt x="14940" y="3453861"/>
                  </a:cubicBezTo>
                  <a:cubicBezTo>
                    <a:pt x="16154" y="3457371"/>
                    <a:pt x="16695" y="3836389"/>
                    <a:pt x="16791" y="4287434"/>
                  </a:cubicBezTo>
                  <a:cubicBezTo>
                    <a:pt x="16947" y="5039460"/>
                    <a:pt x="17065" y="5671560"/>
                    <a:pt x="17221" y="6423586"/>
                  </a:cubicBezTo>
                  <a:cubicBezTo>
                    <a:pt x="17587" y="7853057"/>
                    <a:pt x="18523" y="7773627"/>
                    <a:pt x="18644" y="9026670"/>
                  </a:cubicBezTo>
                  <a:cubicBezTo>
                    <a:pt x="18657" y="9190984"/>
                    <a:pt x="18667" y="9340307"/>
                    <a:pt x="18680" y="9504621"/>
                  </a:cubicBezTo>
                  <a:cubicBezTo>
                    <a:pt x="18723" y="10063019"/>
                    <a:pt x="18928" y="9831962"/>
                    <a:pt x="18973" y="10510733"/>
                  </a:cubicBezTo>
                  <a:cubicBezTo>
                    <a:pt x="19018" y="11189504"/>
                    <a:pt x="19080" y="13258543"/>
                    <a:pt x="19116" y="13727156"/>
                  </a:cubicBezTo>
                </a:path>
              </a:pathLst>
            </a:custGeom>
            <a:ln w="38100" cmpd="sng">
              <a:solidFill>
                <a:srgbClr val="FFCC0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005563" y="1485810"/>
              <a:ext cx="2745328" cy="5315802"/>
              <a:chOff x="4217288" y="1485810"/>
              <a:chExt cx="2745328" cy="5315802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5410079" y="1485810"/>
                <a:ext cx="1552537" cy="5315802"/>
                <a:chOff x="5594911" y="1485810"/>
                <a:chExt cx="1552537" cy="5315802"/>
              </a:xfrm>
            </p:grpSpPr>
            <p:sp>
              <p:nvSpPr>
                <p:cNvPr id="61" name="Rectangle 7"/>
                <p:cNvSpPr/>
                <p:nvPr/>
              </p:nvSpPr>
              <p:spPr>
                <a:xfrm>
                  <a:off x="6436345" y="3314699"/>
                  <a:ext cx="126381" cy="728662"/>
                </a:xfrm>
                <a:custGeom>
                  <a:avLst/>
                  <a:gdLst>
                    <a:gd name="connsiteX0" fmla="*/ 0 w 254969"/>
                    <a:gd name="connsiteY0" fmla="*/ 0 h 457200"/>
                    <a:gd name="connsiteX1" fmla="*/ 254969 w 254969"/>
                    <a:gd name="connsiteY1" fmla="*/ 0 h 457200"/>
                    <a:gd name="connsiteX2" fmla="*/ 254969 w 254969"/>
                    <a:gd name="connsiteY2" fmla="*/ 457200 h 457200"/>
                    <a:gd name="connsiteX3" fmla="*/ 0 w 254969"/>
                    <a:gd name="connsiteY3" fmla="*/ 457200 h 457200"/>
                    <a:gd name="connsiteX4" fmla="*/ 0 w 254969"/>
                    <a:gd name="connsiteY4" fmla="*/ 0 h 457200"/>
                    <a:gd name="connsiteX0" fmla="*/ 142875 w 254969"/>
                    <a:gd name="connsiteY0" fmla="*/ 0 h 476250"/>
                    <a:gd name="connsiteX1" fmla="*/ 254969 w 254969"/>
                    <a:gd name="connsiteY1" fmla="*/ 19050 h 476250"/>
                    <a:gd name="connsiteX2" fmla="*/ 254969 w 254969"/>
                    <a:gd name="connsiteY2" fmla="*/ 476250 h 476250"/>
                    <a:gd name="connsiteX3" fmla="*/ 0 w 254969"/>
                    <a:gd name="connsiteY3" fmla="*/ 476250 h 476250"/>
                    <a:gd name="connsiteX4" fmla="*/ 142875 w 254969"/>
                    <a:gd name="connsiteY4" fmla="*/ 0 h 476250"/>
                    <a:gd name="connsiteX0" fmla="*/ 119062 w 231156"/>
                    <a:gd name="connsiteY0" fmla="*/ 0 h 476250"/>
                    <a:gd name="connsiteX1" fmla="*/ 231156 w 231156"/>
                    <a:gd name="connsiteY1" fmla="*/ 19050 h 476250"/>
                    <a:gd name="connsiteX2" fmla="*/ 231156 w 231156"/>
                    <a:gd name="connsiteY2" fmla="*/ 476250 h 476250"/>
                    <a:gd name="connsiteX3" fmla="*/ 0 w 231156"/>
                    <a:gd name="connsiteY3" fmla="*/ 402431 h 476250"/>
                    <a:gd name="connsiteX4" fmla="*/ 119062 w 231156"/>
                    <a:gd name="connsiteY4" fmla="*/ 0 h 476250"/>
                    <a:gd name="connsiteX0" fmla="*/ 119062 w 231156"/>
                    <a:gd name="connsiteY0" fmla="*/ 0 h 723900"/>
                    <a:gd name="connsiteX1" fmla="*/ 231156 w 231156"/>
                    <a:gd name="connsiteY1" fmla="*/ 19050 h 723900"/>
                    <a:gd name="connsiteX2" fmla="*/ 23987 w 231156"/>
                    <a:gd name="connsiteY2" fmla="*/ 723900 h 723900"/>
                    <a:gd name="connsiteX3" fmla="*/ 0 w 231156"/>
                    <a:gd name="connsiteY3" fmla="*/ 402431 h 723900"/>
                    <a:gd name="connsiteX4" fmla="*/ 119062 w 231156"/>
                    <a:gd name="connsiteY4" fmla="*/ 0 h 723900"/>
                    <a:gd name="connsiteX0" fmla="*/ 119062 w 119062"/>
                    <a:gd name="connsiteY0" fmla="*/ 0 h 723900"/>
                    <a:gd name="connsiteX1" fmla="*/ 85900 w 119062"/>
                    <a:gd name="connsiteY1" fmla="*/ 502444 h 723900"/>
                    <a:gd name="connsiteX2" fmla="*/ 23987 w 119062"/>
                    <a:gd name="connsiteY2" fmla="*/ 723900 h 723900"/>
                    <a:gd name="connsiteX3" fmla="*/ 0 w 119062"/>
                    <a:gd name="connsiteY3" fmla="*/ 402431 h 723900"/>
                    <a:gd name="connsiteX4" fmla="*/ 119062 w 119062"/>
                    <a:gd name="connsiteY4" fmla="*/ 0 h 723900"/>
                    <a:gd name="connsiteX0" fmla="*/ 119062 w 126381"/>
                    <a:gd name="connsiteY0" fmla="*/ 0 h 723900"/>
                    <a:gd name="connsiteX1" fmla="*/ 126381 w 126381"/>
                    <a:gd name="connsiteY1" fmla="*/ 390525 h 723900"/>
                    <a:gd name="connsiteX2" fmla="*/ 23987 w 126381"/>
                    <a:gd name="connsiteY2" fmla="*/ 723900 h 723900"/>
                    <a:gd name="connsiteX3" fmla="*/ 0 w 126381"/>
                    <a:gd name="connsiteY3" fmla="*/ 402431 h 723900"/>
                    <a:gd name="connsiteX4" fmla="*/ 119062 w 126381"/>
                    <a:gd name="connsiteY4" fmla="*/ 0 h 723900"/>
                    <a:gd name="connsiteX0" fmla="*/ 119062 w 126381"/>
                    <a:gd name="connsiteY0" fmla="*/ 0 h 728662"/>
                    <a:gd name="connsiteX1" fmla="*/ 126381 w 126381"/>
                    <a:gd name="connsiteY1" fmla="*/ 390525 h 728662"/>
                    <a:gd name="connsiteX2" fmla="*/ 26368 w 126381"/>
                    <a:gd name="connsiteY2" fmla="*/ 728662 h 728662"/>
                    <a:gd name="connsiteX3" fmla="*/ 0 w 126381"/>
                    <a:gd name="connsiteY3" fmla="*/ 402431 h 728662"/>
                    <a:gd name="connsiteX4" fmla="*/ 119062 w 126381"/>
                    <a:gd name="connsiteY4" fmla="*/ 0 h 728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381" h="728662">
                      <a:moveTo>
                        <a:pt x="119062" y="0"/>
                      </a:moveTo>
                      <a:lnTo>
                        <a:pt x="126381" y="390525"/>
                      </a:lnTo>
                      <a:lnTo>
                        <a:pt x="26368" y="728662"/>
                      </a:lnTo>
                      <a:lnTo>
                        <a:pt x="0" y="402431"/>
                      </a:lnTo>
                      <a:lnTo>
                        <a:pt x="119062" y="0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  <a:headEnd type="none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Freeform 61"/>
                <p:cNvSpPr/>
                <p:nvPr/>
              </p:nvSpPr>
              <p:spPr>
                <a:xfrm>
                  <a:off x="5594911" y="1485810"/>
                  <a:ext cx="1552537" cy="5315802"/>
                </a:xfrm>
                <a:custGeom>
                  <a:avLst/>
                  <a:gdLst>
                    <a:gd name="connsiteX0" fmla="*/ 147462 w 1985990"/>
                    <a:gd name="connsiteY0" fmla="*/ 2427 h 712546"/>
                    <a:gd name="connsiteX1" fmla="*/ 186373 w 1985990"/>
                    <a:gd name="connsiteY1" fmla="*/ 109431 h 712546"/>
                    <a:gd name="connsiteX2" fmla="*/ 1985990 w 1985990"/>
                    <a:gd name="connsiteY2" fmla="*/ 712546 h 712546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3503022"/>
                    <a:gd name="connsiteY0" fmla="*/ 856878 h 1751823"/>
                    <a:gd name="connsiteX1" fmla="*/ 876554 w 3503022"/>
                    <a:gd name="connsiteY1" fmla="*/ 844 h 1751823"/>
                    <a:gd name="connsiteX2" fmla="*/ 3503022 w 3503022"/>
                    <a:gd name="connsiteY2" fmla="*/ 1751823 h 1751823"/>
                    <a:gd name="connsiteX0" fmla="*/ 4679 w 3487181"/>
                    <a:gd name="connsiteY0" fmla="*/ 50361 h 945306"/>
                    <a:gd name="connsiteX1" fmla="*/ 3088347 w 3487181"/>
                    <a:gd name="connsiteY1" fmla="*/ 1723 h 945306"/>
                    <a:gd name="connsiteX2" fmla="*/ 3487181 w 3487181"/>
                    <a:gd name="connsiteY2" fmla="*/ 945306 h 945306"/>
                    <a:gd name="connsiteX0" fmla="*/ 0 w 3482502"/>
                    <a:gd name="connsiteY0" fmla="*/ 50361 h 945306"/>
                    <a:gd name="connsiteX1" fmla="*/ 3083668 w 3482502"/>
                    <a:gd name="connsiteY1" fmla="*/ 1723 h 945306"/>
                    <a:gd name="connsiteX2" fmla="*/ 3482502 w 3482502"/>
                    <a:gd name="connsiteY2" fmla="*/ 945306 h 945306"/>
                    <a:gd name="connsiteX0" fmla="*/ 0 w 3482502"/>
                    <a:gd name="connsiteY0" fmla="*/ 48638 h 943583"/>
                    <a:gd name="connsiteX1" fmla="*/ 3083668 w 3482502"/>
                    <a:gd name="connsiteY1" fmla="*/ 0 h 943583"/>
                    <a:gd name="connsiteX2" fmla="*/ 3482502 w 3482502"/>
                    <a:gd name="connsiteY2" fmla="*/ 943583 h 943583"/>
                    <a:gd name="connsiteX0" fmla="*/ 0 w 3472774"/>
                    <a:gd name="connsiteY0" fmla="*/ 136187 h 943583"/>
                    <a:gd name="connsiteX1" fmla="*/ 3073940 w 3472774"/>
                    <a:gd name="connsiteY1" fmla="*/ 0 h 943583"/>
                    <a:gd name="connsiteX2" fmla="*/ 3472774 w 3472774"/>
                    <a:gd name="connsiteY2" fmla="*/ 943583 h 943583"/>
                    <a:gd name="connsiteX0" fmla="*/ 0 w 3472774"/>
                    <a:gd name="connsiteY0" fmla="*/ 19455 h 826851"/>
                    <a:gd name="connsiteX1" fmla="*/ 3463047 w 3472774"/>
                    <a:gd name="connsiteY1" fmla="*/ 0 h 826851"/>
                    <a:gd name="connsiteX2" fmla="*/ 3472774 w 3472774"/>
                    <a:gd name="connsiteY2" fmla="*/ 826851 h 826851"/>
                    <a:gd name="connsiteX0" fmla="*/ 0 w 3472774"/>
                    <a:gd name="connsiteY0" fmla="*/ 0 h 807396"/>
                    <a:gd name="connsiteX1" fmla="*/ 3453319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0 h 807396"/>
                    <a:gd name="connsiteX1" fmla="*/ 3472774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9728 h 817124"/>
                    <a:gd name="connsiteX1" fmla="*/ 3472774 w 3472774"/>
                    <a:gd name="connsiteY1" fmla="*/ 0 h 817124"/>
                    <a:gd name="connsiteX2" fmla="*/ 3472774 w 3472774"/>
                    <a:gd name="connsiteY2" fmla="*/ 817124 h 817124"/>
                    <a:gd name="connsiteX0" fmla="*/ 0 w 3472774"/>
                    <a:gd name="connsiteY0" fmla="*/ 0 h 807396"/>
                    <a:gd name="connsiteX1" fmla="*/ 3463047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5296948"/>
                    <a:gd name="connsiteY0" fmla="*/ 0 h 4211332"/>
                    <a:gd name="connsiteX1" fmla="*/ 5287221 w 5296948"/>
                    <a:gd name="connsiteY1" fmla="*/ 3403936 h 4211332"/>
                    <a:gd name="connsiteX2" fmla="*/ 5296948 w 5296948"/>
                    <a:gd name="connsiteY2" fmla="*/ 4211332 h 4211332"/>
                    <a:gd name="connsiteX0" fmla="*/ 13208 w 5310156"/>
                    <a:gd name="connsiteY0" fmla="*/ 0 h 4211332"/>
                    <a:gd name="connsiteX1" fmla="*/ 0 w 5310156"/>
                    <a:gd name="connsiteY1" fmla="*/ 707311 h 4211332"/>
                    <a:gd name="connsiteX2" fmla="*/ 5310156 w 5310156"/>
                    <a:gd name="connsiteY2" fmla="*/ 4211332 h 4211332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0 w 3273228"/>
                    <a:gd name="connsiteY2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147170 w 3273228"/>
                    <a:gd name="connsiteY2" fmla="*/ 3669797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78334 w 3273228"/>
                    <a:gd name="connsiteY2" fmla="*/ 3680849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61125 w 3273228"/>
                    <a:gd name="connsiteY2" fmla="*/ 3702952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42812 w 3273228"/>
                    <a:gd name="connsiteY1" fmla="*/ 552587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0 w 3617931"/>
                    <a:gd name="connsiteY0" fmla="*/ 0 h 6123283"/>
                    <a:gd name="connsiteX1" fmla="*/ 3617932 w 3617931"/>
                    <a:gd name="connsiteY1" fmla="*/ 663105 h 6123283"/>
                    <a:gd name="connsiteX2" fmla="*/ 2021356 w 3617931"/>
                    <a:gd name="connsiteY2" fmla="*/ 3559280 h 6123283"/>
                    <a:gd name="connsiteX3" fmla="*/ 1436245 w 3617931"/>
                    <a:gd name="connsiteY3" fmla="*/ 3813470 h 6123283"/>
                    <a:gd name="connsiteX4" fmla="*/ 375120 w 3617931"/>
                    <a:gd name="connsiteY4" fmla="*/ 6123283 h 6123283"/>
                    <a:gd name="connsiteX0" fmla="*/ 0 w 2064831"/>
                    <a:gd name="connsiteY0" fmla="*/ 0 h 6123283"/>
                    <a:gd name="connsiteX1" fmla="*/ 571907 w 2064831"/>
                    <a:gd name="connsiteY1" fmla="*/ 762571 h 6123283"/>
                    <a:gd name="connsiteX2" fmla="*/ 2021356 w 2064831"/>
                    <a:gd name="connsiteY2" fmla="*/ 3559280 h 6123283"/>
                    <a:gd name="connsiteX3" fmla="*/ 1436245 w 2064831"/>
                    <a:gd name="connsiteY3" fmla="*/ 3813470 h 6123283"/>
                    <a:gd name="connsiteX4" fmla="*/ 375120 w 2064831"/>
                    <a:gd name="connsiteY4" fmla="*/ 6123283 h 6123283"/>
                    <a:gd name="connsiteX0" fmla="*/ 0 w 1436246"/>
                    <a:gd name="connsiteY0" fmla="*/ 0 h 6123283"/>
                    <a:gd name="connsiteX1" fmla="*/ 571907 w 1436246"/>
                    <a:gd name="connsiteY1" fmla="*/ 762571 h 6123283"/>
                    <a:gd name="connsiteX2" fmla="*/ 592995 w 1436246"/>
                    <a:gd name="connsiteY2" fmla="*/ 5073368 h 6123283"/>
                    <a:gd name="connsiteX3" fmla="*/ 1436245 w 1436246"/>
                    <a:gd name="connsiteY3" fmla="*/ 3813470 h 6123283"/>
                    <a:gd name="connsiteX4" fmla="*/ 375120 w 1436246"/>
                    <a:gd name="connsiteY4" fmla="*/ 6123283 h 6123283"/>
                    <a:gd name="connsiteX0" fmla="*/ 78164 w 786170"/>
                    <a:gd name="connsiteY0" fmla="*/ 0 h 6123283"/>
                    <a:gd name="connsiteX1" fmla="*/ 650071 w 786170"/>
                    <a:gd name="connsiteY1" fmla="*/ 762571 h 6123283"/>
                    <a:gd name="connsiteX2" fmla="*/ 671159 w 786170"/>
                    <a:gd name="connsiteY2" fmla="*/ 5073368 h 6123283"/>
                    <a:gd name="connsiteX3" fmla="*/ 0 w 786170"/>
                    <a:gd name="connsiteY3" fmla="*/ 5659111 h 6123283"/>
                    <a:gd name="connsiteX4" fmla="*/ 453284 w 786170"/>
                    <a:gd name="connsiteY4" fmla="*/ 6123283 h 6123283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0 w 3034729"/>
                    <a:gd name="connsiteY4" fmla="*/ 6012765 h 6012765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397235 w 3034729"/>
                    <a:gd name="connsiteY4" fmla="*/ 5638929 h 6012765"/>
                    <a:gd name="connsiteX5" fmla="*/ 0 w 3034729"/>
                    <a:gd name="connsiteY5" fmla="*/ 6012765 h 6012765"/>
                    <a:gd name="connsiteX0" fmla="*/ 2326723 w 2919718"/>
                    <a:gd name="connsiteY0" fmla="*/ 0 h 6012765"/>
                    <a:gd name="connsiteX1" fmla="*/ 2898630 w 2919718"/>
                    <a:gd name="connsiteY1" fmla="*/ 762571 h 6012765"/>
                    <a:gd name="connsiteX2" fmla="*/ 2919718 w 2919718"/>
                    <a:gd name="connsiteY2" fmla="*/ 5073368 h 6012765"/>
                    <a:gd name="connsiteX3" fmla="*/ 2248559 w 2919718"/>
                    <a:gd name="connsiteY3" fmla="*/ 5659111 h 6012765"/>
                    <a:gd name="connsiteX4" fmla="*/ 397235 w 2919718"/>
                    <a:gd name="connsiteY4" fmla="*/ 5638929 h 6012765"/>
                    <a:gd name="connsiteX5" fmla="*/ 0 w 2919718"/>
                    <a:gd name="connsiteY5" fmla="*/ 6012765 h 6012765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485788 w 2919718"/>
                    <a:gd name="connsiteY1" fmla="*/ 935713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5370 w 2919718"/>
                    <a:gd name="connsiteY3" fmla="*/ 5661815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067415 w 2919718"/>
                    <a:gd name="connsiteY3" fmla="*/ 5469734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637357 w 2919718"/>
                    <a:gd name="connsiteY4" fmla="*/ 5398149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565742 w 2919718"/>
                    <a:gd name="connsiteY4" fmla="*/ 5657865 h 6042523"/>
                    <a:gd name="connsiteX5" fmla="*/ 0 w 2919718"/>
                    <a:gd name="connsiteY5" fmla="*/ 6042523 h 6042523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148948 w 2970270"/>
                    <a:gd name="connsiteY0" fmla="*/ 0 h 6777379"/>
                    <a:gd name="connsiteX1" fmla="*/ 2869141 w 2970270"/>
                    <a:gd name="connsiteY1" fmla="*/ 1359452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0 w 2970270"/>
                    <a:gd name="connsiteY4" fmla="*/ 6777379 h 6777379"/>
                    <a:gd name="connsiteX0" fmla="*/ 0 w 821322"/>
                    <a:gd name="connsiteY0" fmla="*/ 0 h 6396673"/>
                    <a:gd name="connsiteX1" fmla="*/ 88533 w 821322"/>
                    <a:gd name="connsiteY1" fmla="*/ 3931877 h 6396673"/>
                    <a:gd name="connsiteX2" fmla="*/ 821322 w 821322"/>
                    <a:gd name="connsiteY2" fmla="*/ 5911028 h 6396673"/>
                    <a:gd name="connsiteX3" fmla="*/ 86974 w 821322"/>
                    <a:gd name="connsiteY3" fmla="*/ 6396673 h 6396673"/>
                    <a:gd name="connsiteX0" fmla="*/ 0 w 1607044"/>
                    <a:gd name="connsiteY0" fmla="*/ 0 h 6396673"/>
                    <a:gd name="connsiteX1" fmla="*/ 88533 w 1607044"/>
                    <a:gd name="connsiteY1" fmla="*/ 3931877 h 6396673"/>
                    <a:gd name="connsiteX2" fmla="*/ 1607044 w 1607044"/>
                    <a:gd name="connsiteY2" fmla="*/ 5713150 h 6396673"/>
                    <a:gd name="connsiteX3" fmla="*/ 86974 w 1607044"/>
                    <a:gd name="connsiteY3" fmla="*/ 6396673 h 6396673"/>
                    <a:gd name="connsiteX0" fmla="*/ 0 w 1818874"/>
                    <a:gd name="connsiteY0" fmla="*/ 0 h 6010809"/>
                    <a:gd name="connsiteX1" fmla="*/ 88533 w 1818874"/>
                    <a:gd name="connsiteY1" fmla="*/ 3931877 h 6010809"/>
                    <a:gd name="connsiteX2" fmla="*/ 1607044 w 1818874"/>
                    <a:gd name="connsiteY2" fmla="*/ 5713150 h 6010809"/>
                    <a:gd name="connsiteX3" fmla="*/ 1627606 w 1818874"/>
                    <a:gd name="connsiteY3" fmla="*/ 6010809 h 6010809"/>
                    <a:gd name="connsiteX0" fmla="*/ 0 w 1627606"/>
                    <a:gd name="connsiteY0" fmla="*/ 0 h 6010809"/>
                    <a:gd name="connsiteX1" fmla="*/ 88533 w 1627606"/>
                    <a:gd name="connsiteY1" fmla="*/ 3931877 h 6010809"/>
                    <a:gd name="connsiteX2" fmla="*/ 1607044 w 1627606"/>
                    <a:gd name="connsiteY2" fmla="*/ 5713150 h 6010809"/>
                    <a:gd name="connsiteX3" fmla="*/ 1627606 w 1627606"/>
                    <a:gd name="connsiteY3" fmla="*/ 6010809 h 6010809"/>
                    <a:gd name="connsiteX0" fmla="*/ 0 w 1610755"/>
                    <a:gd name="connsiteY0" fmla="*/ 0 h 6016220"/>
                    <a:gd name="connsiteX1" fmla="*/ 88533 w 1610755"/>
                    <a:gd name="connsiteY1" fmla="*/ 3931877 h 6016220"/>
                    <a:gd name="connsiteX2" fmla="*/ 1607044 w 1610755"/>
                    <a:gd name="connsiteY2" fmla="*/ 5713150 h 6016220"/>
                    <a:gd name="connsiteX3" fmla="*/ 1610755 w 1610755"/>
                    <a:gd name="connsiteY3" fmla="*/ 6016220 h 6016220"/>
                    <a:gd name="connsiteX0" fmla="*/ 0 w 1607043"/>
                    <a:gd name="connsiteY0" fmla="*/ 0 h 6013515"/>
                    <a:gd name="connsiteX1" fmla="*/ 88533 w 1607043"/>
                    <a:gd name="connsiteY1" fmla="*/ 3931877 h 6013515"/>
                    <a:gd name="connsiteX2" fmla="*/ 1607044 w 1607043"/>
                    <a:gd name="connsiteY2" fmla="*/ 5713150 h 6013515"/>
                    <a:gd name="connsiteX3" fmla="*/ 1606541 w 1607043"/>
                    <a:gd name="connsiteY3" fmla="*/ 6013515 h 6013515"/>
                    <a:gd name="connsiteX0" fmla="*/ 0 w 1607087"/>
                    <a:gd name="connsiteY0" fmla="*/ 0 h 6013515"/>
                    <a:gd name="connsiteX1" fmla="*/ 88533 w 1607087"/>
                    <a:gd name="connsiteY1" fmla="*/ 3931877 h 6013515"/>
                    <a:gd name="connsiteX2" fmla="*/ 1607044 w 1607087"/>
                    <a:gd name="connsiteY2" fmla="*/ 5713150 h 6013515"/>
                    <a:gd name="connsiteX3" fmla="*/ 1606541 w 1607087"/>
                    <a:gd name="connsiteY3" fmla="*/ 6013515 h 6013515"/>
                    <a:gd name="connsiteX0" fmla="*/ 0 w 1607073"/>
                    <a:gd name="connsiteY0" fmla="*/ 0 h 6013515"/>
                    <a:gd name="connsiteX1" fmla="*/ 88533 w 1607073"/>
                    <a:gd name="connsiteY1" fmla="*/ 3931877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3"/>
                    <a:gd name="connsiteY0" fmla="*/ 0 h 6013515"/>
                    <a:gd name="connsiteX1" fmla="*/ 84319 w 1607073"/>
                    <a:gd name="connsiteY1" fmla="*/ 3804724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5"/>
                    <a:gd name="connsiteY0" fmla="*/ 0 h 6013515"/>
                    <a:gd name="connsiteX1" fmla="*/ 84319 w 1607075"/>
                    <a:gd name="connsiteY1" fmla="*/ 3804724 h 6013515"/>
                    <a:gd name="connsiteX2" fmla="*/ 1607045 w 1607075"/>
                    <a:gd name="connsiteY2" fmla="*/ 5631988 h 6013515"/>
                    <a:gd name="connsiteX3" fmla="*/ 1606541 w 1607075"/>
                    <a:gd name="connsiteY3" fmla="*/ 6013515 h 6013515"/>
                    <a:gd name="connsiteX0" fmla="*/ 0 w 1573372"/>
                    <a:gd name="connsiteY0" fmla="*/ 0 h 6037863"/>
                    <a:gd name="connsiteX1" fmla="*/ 50618 w 1573372"/>
                    <a:gd name="connsiteY1" fmla="*/ 3829072 h 6037863"/>
                    <a:gd name="connsiteX2" fmla="*/ 1573344 w 1573372"/>
                    <a:gd name="connsiteY2" fmla="*/ 5656336 h 6037863"/>
                    <a:gd name="connsiteX3" fmla="*/ 1572840 w 1573372"/>
                    <a:gd name="connsiteY3" fmla="*/ 6037863 h 6037863"/>
                    <a:gd name="connsiteX0" fmla="*/ 0 w 1573374"/>
                    <a:gd name="connsiteY0" fmla="*/ 0 h 5656336"/>
                    <a:gd name="connsiteX1" fmla="*/ 50618 w 1573374"/>
                    <a:gd name="connsiteY1" fmla="*/ 3829072 h 5656336"/>
                    <a:gd name="connsiteX2" fmla="*/ 1573344 w 1573374"/>
                    <a:gd name="connsiteY2" fmla="*/ 5656336 h 5656336"/>
                    <a:gd name="connsiteX0" fmla="*/ 0 w 50617"/>
                    <a:gd name="connsiteY0" fmla="*/ 0 h 3829072"/>
                    <a:gd name="connsiteX1" fmla="*/ 50618 w 50617"/>
                    <a:gd name="connsiteY1" fmla="*/ 3829072 h 3829072"/>
                    <a:gd name="connsiteX0" fmla="*/ 2712866 w 2712866"/>
                    <a:gd name="connsiteY0" fmla="*/ 0 h 6015014"/>
                    <a:gd name="connsiteX1" fmla="*/ 0 w 2712866"/>
                    <a:gd name="connsiteY1" fmla="*/ 6015014 h 6015014"/>
                    <a:gd name="connsiteX0" fmla="*/ 2746567 w 2746567"/>
                    <a:gd name="connsiteY0" fmla="*/ 0 h 6039362"/>
                    <a:gd name="connsiteX1" fmla="*/ 0 w 2746567"/>
                    <a:gd name="connsiteY1" fmla="*/ 6039362 h 6039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46567" h="6039362">
                      <a:moveTo>
                        <a:pt x="2746567" y="0"/>
                      </a:moveTo>
                      <a:lnTo>
                        <a:pt x="0" y="6039362"/>
                      </a:lnTo>
                    </a:path>
                  </a:pathLst>
                </a:custGeom>
                <a:ln w="95250" cmpd="sng">
                  <a:solidFill>
                    <a:schemeClr val="accent4">
                      <a:lumMod val="20000"/>
                      <a:lumOff val="80000"/>
                    </a:schemeClr>
                  </a:solidFill>
                  <a:head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5992365" y="2896904"/>
                <a:ext cx="557480" cy="280229"/>
                <a:chOff x="5992365" y="2896904"/>
                <a:chExt cx="557480" cy="280229"/>
              </a:xfrm>
            </p:grpSpPr>
            <p:sp>
              <p:nvSpPr>
                <p:cNvPr id="59" name="Rectangle 7"/>
                <p:cNvSpPr/>
                <p:nvPr/>
              </p:nvSpPr>
              <p:spPr>
                <a:xfrm>
                  <a:off x="6005759" y="3024641"/>
                  <a:ext cx="368608" cy="152492"/>
                </a:xfrm>
                <a:custGeom>
                  <a:avLst/>
                  <a:gdLst>
                    <a:gd name="connsiteX0" fmla="*/ 0 w 254969"/>
                    <a:gd name="connsiteY0" fmla="*/ 0 h 457200"/>
                    <a:gd name="connsiteX1" fmla="*/ 254969 w 254969"/>
                    <a:gd name="connsiteY1" fmla="*/ 0 h 457200"/>
                    <a:gd name="connsiteX2" fmla="*/ 254969 w 254969"/>
                    <a:gd name="connsiteY2" fmla="*/ 457200 h 457200"/>
                    <a:gd name="connsiteX3" fmla="*/ 0 w 254969"/>
                    <a:gd name="connsiteY3" fmla="*/ 457200 h 457200"/>
                    <a:gd name="connsiteX4" fmla="*/ 0 w 254969"/>
                    <a:gd name="connsiteY4" fmla="*/ 0 h 457200"/>
                    <a:gd name="connsiteX0" fmla="*/ 142875 w 254969"/>
                    <a:gd name="connsiteY0" fmla="*/ 0 h 476250"/>
                    <a:gd name="connsiteX1" fmla="*/ 254969 w 254969"/>
                    <a:gd name="connsiteY1" fmla="*/ 19050 h 476250"/>
                    <a:gd name="connsiteX2" fmla="*/ 254969 w 254969"/>
                    <a:gd name="connsiteY2" fmla="*/ 476250 h 476250"/>
                    <a:gd name="connsiteX3" fmla="*/ 0 w 254969"/>
                    <a:gd name="connsiteY3" fmla="*/ 476250 h 476250"/>
                    <a:gd name="connsiteX4" fmla="*/ 142875 w 254969"/>
                    <a:gd name="connsiteY4" fmla="*/ 0 h 476250"/>
                    <a:gd name="connsiteX0" fmla="*/ 119062 w 231156"/>
                    <a:gd name="connsiteY0" fmla="*/ 0 h 476250"/>
                    <a:gd name="connsiteX1" fmla="*/ 231156 w 231156"/>
                    <a:gd name="connsiteY1" fmla="*/ 19050 h 476250"/>
                    <a:gd name="connsiteX2" fmla="*/ 231156 w 231156"/>
                    <a:gd name="connsiteY2" fmla="*/ 476250 h 476250"/>
                    <a:gd name="connsiteX3" fmla="*/ 0 w 231156"/>
                    <a:gd name="connsiteY3" fmla="*/ 402431 h 476250"/>
                    <a:gd name="connsiteX4" fmla="*/ 119062 w 231156"/>
                    <a:gd name="connsiteY4" fmla="*/ 0 h 476250"/>
                    <a:gd name="connsiteX0" fmla="*/ 119062 w 231156"/>
                    <a:gd name="connsiteY0" fmla="*/ 0 h 723900"/>
                    <a:gd name="connsiteX1" fmla="*/ 231156 w 231156"/>
                    <a:gd name="connsiteY1" fmla="*/ 19050 h 723900"/>
                    <a:gd name="connsiteX2" fmla="*/ 23987 w 231156"/>
                    <a:gd name="connsiteY2" fmla="*/ 723900 h 723900"/>
                    <a:gd name="connsiteX3" fmla="*/ 0 w 231156"/>
                    <a:gd name="connsiteY3" fmla="*/ 402431 h 723900"/>
                    <a:gd name="connsiteX4" fmla="*/ 119062 w 231156"/>
                    <a:gd name="connsiteY4" fmla="*/ 0 h 723900"/>
                    <a:gd name="connsiteX0" fmla="*/ 119062 w 119062"/>
                    <a:gd name="connsiteY0" fmla="*/ 0 h 723900"/>
                    <a:gd name="connsiteX1" fmla="*/ 85900 w 119062"/>
                    <a:gd name="connsiteY1" fmla="*/ 502444 h 723900"/>
                    <a:gd name="connsiteX2" fmla="*/ 23987 w 119062"/>
                    <a:gd name="connsiteY2" fmla="*/ 723900 h 723900"/>
                    <a:gd name="connsiteX3" fmla="*/ 0 w 119062"/>
                    <a:gd name="connsiteY3" fmla="*/ 402431 h 723900"/>
                    <a:gd name="connsiteX4" fmla="*/ 119062 w 119062"/>
                    <a:gd name="connsiteY4" fmla="*/ 0 h 723900"/>
                    <a:gd name="connsiteX0" fmla="*/ 119062 w 126381"/>
                    <a:gd name="connsiteY0" fmla="*/ 0 h 723900"/>
                    <a:gd name="connsiteX1" fmla="*/ 126381 w 126381"/>
                    <a:gd name="connsiteY1" fmla="*/ 390525 h 723900"/>
                    <a:gd name="connsiteX2" fmla="*/ 23987 w 126381"/>
                    <a:gd name="connsiteY2" fmla="*/ 723900 h 723900"/>
                    <a:gd name="connsiteX3" fmla="*/ 0 w 126381"/>
                    <a:gd name="connsiteY3" fmla="*/ 402431 h 723900"/>
                    <a:gd name="connsiteX4" fmla="*/ 119062 w 126381"/>
                    <a:gd name="connsiteY4" fmla="*/ 0 h 723900"/>
                    <a:gd name="connsiteX0" fmla="*/ 119062 w 126381"/>
                    <a:gd name="connsiteY0" fmla="*/ 0 h 728662"/>
                    <a:gd name="connsiteX1" fmla="*/ 126381 w 126381"/>
                    <a:gd name="connsiteY1" fmla="*/ 390525 h 728662"/>
                    <a:gd name="connsiteX2" fmla="*/ 26368 w 126381"/>
                    <a:gd name="connsiteY2" fmla="*/ 728662 h 728662"/>
                    <a:gd name="connsiteX3" fmla="*/ 0 w 126381"/>
                    <a:gd name="connsiteY3" fmla="*/ 402431 h 728662"/>
                    <a:gd name="connsiteX4" fmla="*/ 119062 w 126381"/>
                    <a:gd name="connsiteY4" fmla="*/ 0 h 728662"/>
                    <a:gd name="connsiteX0" fmla="*/ 93817 w 126381"/>
                    <a:gd name="connsiteY0" fmla="*/ 0 h 583088"/>
                    <a:gd name="connsiteX1" fmla="*/ 126381 w 126381"/>
                    <a:gd name="connsiteY1" fmla="*/ 244951 h 583088"/>
                    <a:gd name="connsiteX2" fmla="*/ 26368 w 126381"/>
                    <a:gd name="connsiteY2" fmla="*/ 583088 h 583088"/>
                    <a:gd name="connsiteX3" fmla="*/ 0 w 126381"/>
                    <a:gd name="connsiteY3" fmla="*/ 256857 h 583088"/>
                    <a:gd name="connsiteX4" fmla="*/ 93817 w 126381"/>
                    <a:gd name="connsiteY4" fmla="*/ 0 h 583088"/>
                    <a:gd name="connsiteX0" fmla="*/ 93817 w 93817"/>
                    <a:gd name="connsiteY0" fmla="*/ 0 h 583088"/>
                    <a:gd name="connsiteX1" fmla="*/ 92721 w 93817"/>
                    <a:gd name="connsiteY1" fmla="*/ 126332 h 583088"/>
                    <a:gd name="connsiteX2" fmla="*/ 26368 w 93817"/>
                    <a:gd name="connsiteY2" fmla="*/ 583088 h 583088"/>
                    <a:gd name="connsiteX3" fmla="*/ 0 w 93817"/>
                    <a:gd name="connsiteY3" fmla="*/ 256857 h 583088"/>
                    <a:gd name="connsiteX4" fmla="*/ 93817 w 93817"/>
                    <a:gd name="connsiteY4" fmla="*/ 0 h 583088"/>
                    <a:gd name="connsiteX0" fmla="*/ 144308 w 144308"/>
                    <a:gd name="connsiteY0" fmla="*/ 0 h 583088"/>
                    <a:gd name="connsiteX1" fmla="*/ 143212 w 144308"/>
                    <a:gd name="connsiteY1" fmla="*/ 126332 h 583088"/>
                    <a:gd name="connsiteX2" fmla="*/ 76859 w 144308"/>
                    <a:gd name="connsiteY2" fmla="*/ 583088 h 583088"/>
                    <a:gd name="connsiteX3" fmla="*/ 0 w 144308"/>
                    <a:gd name="connsiteY3" fmla="*/ 348516 h 583088"/>
                    <a:gd name="connsiteX4" fmla="*/ 144308 w 144308"/>
                    <a:gd name="connsiteY4" fmla="*/ 0 h 583088"/>
                    <a:gd name="connsiteX0" fmla="*/ 239679 w 239679"/>
                    <a:gd name="connsiteY0" fmla="*/ 0 h 583088"/>
                    <a:gd name="connsiteX1" fmla="*/ 238583 w 239679"/>
                    <a:gd name="connsiteY1" fmla="*/ 126332 h 583088"/>
                    <a:gd name="connsiteX2" fmla="*/ 172230 w 239679"/>
                    <a:gd name="connsiteY2" fmla="*/ 583088 h 583088"/>
                    <a:gd name="connsiteX3" fmla="*/ 0 w 239679"/>
                    <a:gd name="connsiteY3" fmla="*/ 186767 h 583088"/>
                    <a:gd name="connsiteX4" fmla="*/ 239679 w 239679"/>
                    <a:gd name="connsiteY4" fmla="*/ 0 h 583088"/>
                    <a:gd name="connsiteX0" fmla="*/ 239679 w 261027"/>
                    <a:gd name="connsiteY0" fmla="*/ 0 h 583088"/>
                    <a:gd name="connsiteX1" fmla="*/ 261023 w 261027"/>
                    <a:gd name="connsiteY1" fmla="*/ 277300 h 583088"/>
                    <a:gd name="connsiteX2" fmla="*/ 172230 w 261027"/>
                    <a:gd name="connsiteY2" fmla="*/ 583088 h 583088"/>
                    <a:gd name="connsiteX3" fmla="*/ 0 w 261027"/>
                    <a:gd name="connsiteY3" fmla="*/ 186767 h 583088"/>
                    <a:gd name="connsiteX4" fmla="*/ 239679 w 261027"/>
                    <a:gd name="connsiteY4" fmla="*/ 0 h 583088"/>
                    <a:gd name="connsiteX0" fmla="*/ 266327 w 266327"/>
                    <a:gd name="connsiteY0" fmla="*/ 0 h 453687"/>
                    <a:gd name="connsiteX1" fmla="*/ 261023 w 266327"/>
                    <a:gd name="connsiteY1" fmla="*/ 147899 h 453687"/>
                    <a:gd name="connsiteX2" fmla="*/ 172230 w 266327"/>
                    <a:gd name="connsiteY2" fmla="*/ 453687 h 453687"/>
                    <a:gd name="connsiteX3" fmla="*/ 0 w 266327"/>
                    <a:gd name="connsiteY3" fmla="*/ 57366 h 453687"/>
                    <a:gd name="connsiteX4" fmla="*/ 266327 w 266327"/>
                    <a:gd name="connsiteY4" fmla="*/ 0 h 453687"/>
                    <a:gd name="connsiteX0" fmla="*/ 266327 w 266327"/>
                    <a:gd name="connsiteY0" fmla="*/ 0 h 453687"/>
                    <a:gd name="connsiteX1" fmla="*/ 263828 w 266327"/>
                    <a:gd name="connsiteY1" fmla="*/ 293475 h 453687"/>
                    <a:gd name="connsiteX2" fmla="*/ 172230 w 266327"/>
                    <a:gd name="connsiteY2" fmla="*/ 453687 h 453687"/>
                    <a:gd name="connsiteX3" fmla="*/ 0 w 266327"/>
                    <a:gd name="connsiteY3" fmla="*/ 57366 h 453687"/>
                    <a:gd name="connsiteX4" fmla="*/ 266327 w 266327"/>
                    <a:gd name="connsiteY4" fmla="*/ 0 h 453687"/>
                    <a:gd name="connsiteX0" fmla="*/ 270814 w 270814"/>
                    <a:gd name="connsiteY0" fmla="*/ 0 h 297329"/>
                    <a:gd name="connsiteX1" fmla="*/ 268315 w 270814"/>
                    <a:gd name="connsiteY1" fmla="*/ 293475 h 297329"/>
                    <a:gd name="connsiteX2" fmla="*/ 0 w 270814"/>
                    <a:gd name="connsiteY2" fmla="*/ 297329 h 297329"/>
                    <a:gd name="connsiteX3" fmla="*/ 4487 w 270814"/>
                    <a:gd name="connsiteY3" fmla="*/ 57366 h 297329"/>
                    <a:gd name="connsiteX4" fmla="*/ 270814 w 270814"/>
                    <a:gd name="connsiteY4" fmla="*/ 0 h 297329"/>
                    <a:gd name="connsiteX0" fmla="*/ 266661 w 266661"/>
                    <a:gd name="connsiteY0" fmla="*/ 0 h 313505"/>
                    <a:gd name="connsiteX1" fmla="*/ 264162 w 266661"/>
                    <a:gd name="connsiteY1" fmla="*/ 293475 h 313505"/>
                    <a:gd name="connsiteX2" fmla="*/ 1457 w 266661"/>
                    <a:gd name="connsiteY2" fmla="*/ 313505 h 313505"/>
                    <a:gd name="connsiteX3" fmla="*/ 334 w 266661"/>
                    <a:gd name="connsiteY3" fmla="*/ 57366 h 313505"/>
                    <a:gd name="connsiteX4" fmla="*/ 266661 w 266661"/>
                    <a:gd name="connsiteY4" fmla="*/ 0 h 313505"/>
                    <a:gd name="connsiteX0" fmla="*/ 266793 w 266793"/>
                    <a:gd name="connsiteY0" fmla="*/ 0 h 318896"/>
                    <a:gd name="connsiteX1" fmla="*/ 264294 w 266793"/>
                    <a:gd name="connsiteY1" fmla="*/ 293475 h 318896"/>
                    <a:gd name="connsiteX2" fmla="*/ 187 w 266793"/>
                    <a:gd name="connsiteY2" fmla="*/ 318896 h 318896"/>
                    <a:gd name="connsiteX3" fmla="*/ 466 w 266793"/>
                    <a:gd name="connsiteY3" fmla="*/ 57366 h 318896"/>
                    <a:gd name="connsiteX4" fmla="*/ 266793 w 266793"/>
                    <a:gd name="connsiteY4" fmla="*/ 0 h 318896"/>
                    <a:gd name="connsiteX0" fmla="*/ 266606 w 266606"/>
                    <a:gd name="connsiteY0" fmla="*/ 0 h 318896"/>
                    <a:gd name="connsiteX1" fmla="*/ 264107 w 266606"/>
                    <a:gd name="connsiteY1" fmla="*/ 293475 h 318896"/>
                    <a:gd name="connsiteX2" fmla="*/ 0 w 266606"/>
                    <a:gd name="connsiteY2" fmla="*/ 318896 h 318896"/>
                    <a:gd name="connsiteX3" fmla="*/ 279 w 266606"/>
                    <a:gd name="connsiteY3" fmla="*/ 57366 h 318896"/>
                    <a:gd name="connsiteX4" fmla="*/ 266606 w 266606"/>
                    <a:gd name="connsiteY4" fmla="*/ 0 h 318896"/>
                    <a:gd name="connsiteX0" fmla="*/ 266606 w 266606"/>
                    <a:gd name="connsiteY0" fmla="*/ 0 h 318896"/>
                    <a:gd name="connsiteX1" fmla="*/ 264107 w 266606"/>
                    <a:gd name="connsiteY1" fmla="*/ 293475 h 318896"/>
                    <a:gd name="connsiteX2" fmla="*/ 0 w 266606"/>
                    <a:gd name="connsiteY2" fmla="*/ 318896 h 318896"/>
                    <a:gd name="connsiteX3" fmla="*/ 279 w 266606"/>
                    <a:gd name="connsiteY3" fmla="*/ 57366 h 318896"/>
                    <a:gd name="connsiteX4" fmla="*/ 266606 w 266606"/>
                    <a:gd name="connsiteY4" fmla="*/ 0 h 318896"/>
                    <a:gd name="connsiteX0" fmla="*/ 266606 w 266606"/>
                    <a:gd name="connsiteY0" fmla="*/ 0 h 318896"/>
                    <a:gd name="connsiteX1" fmla="*/ 264107 w 266606"/>
                    <a:gd name="connsiteY1" fmla="*/ 293475 h 318896"/>
                    <a:gd name="connsiteX2" fmla="*/ 0 w 266606"/>
                    <a:gd name="connsiteY2" fmla="*/ 318896 h 318896"/>
                    <a:gd name="connsiteX3" fmla="*/ 279 w 266606"/>
                    <a:gd name="connsiteY3" fmla="*/ 57366 h 318896"/>
                    <a:gd name="connsiteX4" fmla="*/ 266606 w 266606"/>
                    <a:gd name="connsiteY4" fmla="*/ 0 h 318896"/>
                    <a:gd name="connsiteX0" fmla="*/ 266606 w 266606"/>
                    <a:gd name="connsiteY0" fmla="*/ 0 h 318896"/>
                    <a:gd name="connsiteX1" fmla="*/ 264107 w 266606"/>
                    <a:gd name="connsiteY1" fmla="*/ 293475 h 318896"/>
                    <a:gd name="connsiteX2" fmla="*/ 0 w 266606"/>
                    <a:gd name="connsiteY2" fmla="*/ 318896 h 318896"/>
                    <a:gd name="connsiteX3" fmla="*/ 279 w 266606"/>
                    <a:gd name="connsiteY3" fmla="*/ 51973 h 318896"/>
                    <a:gd name="connsiteX4" fmla="*/ 266606 w 266606"/>
                    <a:gd name="connsiteY4" fmla="*/ 0 h 318896"/>
                    <a:gd name="connsiteX0" fmla="*/ 266606 w 266606"/>
                    <a:gd name="connsiteY0" fmla="*/ 0 h 322530"/>
                    <a:gd name="connsiteX1" fmla="*/ 264107 w 266606"/>
                    <a:gd name="connsiteY1" fmla="*/ 293475 h 322530"/>
                    <a:gd name="connsiteX2" fmla="*/ 0 w 266606"/>
                    <a:gd name="connsiteY2" fmla="*/ 318896 h 322530"/>
                    <a:gd name="connsiteX3" fmla="*/ 279 w 266606"/>
                    <a:gd name="connsiteY3" fmla="*/ 51973 h 322530"/>
                    <a:gd name="connsiteX4" fmla="*/ 266606 w 266606"/>
                    <a:gd name="connsiteY4" fmla="*/ 0 h 322530"/>
                    <a:gd name="connsiteX0" fmla="*/ 266606 w 266606"/>
                    <a:gd name="connsiteY0" fmla="*/ 0 h 330674"/>
                    <a:gd name="connsiteX1" fmla="*/ 264107 w 266606"/>
                    <a:gd name="connsiteY1" fmla="*/ 293475 h 330674"/>
                    <a:gd name="connsiteX2" fmla="*/ 0 w 266606"/>
                    <a:gd name="connsiteY2" fmla="*/ 318896 h 330674"/>
                    <a:gd name="connsiteX3" fmla="*/ 279 w 266606"/>
                    <a:gd name="connsiteY3" fmla="*/ 51973 h 330674"/>
                    <a:gd name="connsiteX4" fmla="*/ 266606 w 266606"/>
                    <a:gd name="connsiteY4" fmla="*/ 0 h 330674"/>
                    <a:gd name="connsiteX0" fmla="*/ 266606 w 266606"/>
                    <a:gd name="connsiteY0" fmla="*/ 0 h 337467"/>
                    <a:gd name="connsiteX1" fmla="*/ 264107 w 266606"/>
                    <a:gd name="connsiteY1" fmla="*/ 293475 h 337467"/>
                    <a:gd name="connsiteX2" fmla="*/ 0 w 266606"/>
                    <a:gd name="connsiteY2" fmla="*/ 318896 h 337467"/>
                    <a:gd name="connsiteX3" fmla="*/ 279 w 266606"/>
                    <a:gd name="connsiteY3" fmla="*/ 51973 h 337467"/>
                    <a:gd name="connsiteX4" fmla="*/ 266606 w 266606"/>
                    <a:gd name="connsiteY4" fmla="*/ 0 h 337467"/>
                    <a:gd name="connsiteX0" fmla="*/ 266606 w 266606"/>
                    <a:gd name="connsiteY0" fmla="*/ 0 h 346624"/>
                    <a:gd name="connsiteX1" fmla="*/ 264107 w 266606"/>
                    <a:gd name="connsiteY1" fmla="*/ 293475 h 346624"/>
                    <a:gd name="connsiteX2" fmla="*/ 0 w 266606"/>
                    <a:gd name="connsiteY2" fmla="*/ 318896 h 346624"/>
                    <a:gd name="connsiteX3" fmla="*/ 279 w 266606"/>
                    <a:gd name="connsiteY3" fmla="*/ 51973 h 346624"/>
                    <a:gd name="connsiteX4" fmla="*/ 266606 w 266606"/>
                    <a:gd name="connsiteY4" fmla="*/ 0 h 346624"/>
                    <a:gd name="connsiteX0" fmla="*/ 266606 w 266606"/>
                    <a:gd name="connsiteY0" fmla="*/ 0 h 349452"/>
                    <a:gd name="connsiteX1" fmla="*/ 264107 w 266606"/>
                    <a:gd name="connsiteY1" fmla="*/ 293475 h 349452"/>
                    <a:gd name="connsiteX2" fmla="*/ 0 w 266606"/>
                    <a:gd name="connsiteY2" fmla="*/ 324290 h 349452"/>
                    <a:gd name="connsiteX3" fmla="*/ 279 w 266606"/>
                    <a:gd name="connsiteY3" fmla="*/ 51973 h 349452"/>
                    <a:gd name="connsiteX4" fmla="*/ 266606 w 266606"/>
                    <a:gd name="connsiteY4" fmla="*/ 0 h 349452"/>
                    <a:gd name="connsiteX0" fmla="*/ 266606 w 266606"/>
                    <a:gd name="connsiteY0" fmla="*/ 0 h 345277"/>
                    <a:gd name="connsiteX1" fmla="*/ 264107 w 266606"/>
                    <a:gd name="connsiteY1" fmla="*/ 293475 h 345277"/>
                    <a:gd name="connsiteX2" fmla="*/ 0 w 266606"/>
                    <a:gd name="connsiteY2" fmla="*/ 324290 h 345277"/>
                    <a:gd name="connsiteX3" fmla="*/ 279 w 266606"/>
                    <a:gd name="connsiteY3" fmla="*/ 51973 h 345277"/>
                    <a:gd name="connsiteX4" fmla="*/ 266606 w 266606"/>
                    <a:gd name="connsiteY4" fmla="*/ 0 h 345277"/>
                    <a:gd name="connsiteX0" fmla="*/ 266606 w 266606"/>
                    <a:gd name="connsiteY0" fmla="*/ 0 h 345277"/>
                    <a:gd name="connsiteX1" fmla="*/ 264107 w 266606"/>
                    <a:gd name="connsiteY1" fmla="*/ 293475 h 345277"/>
                    <a:gd name="connsiteX2" fmla="*/ 0 w 266606"/>
                    <a:gd name="connsiteY2" fmla="*/ 324290 h 345277"/>
                    <a:gd name="connsiteX3" fmla="*/ 279 w 266606"/>
                    <a:gd name="connsiteY3" fmla="*/ 51973 h 345277"/>
                    <a:gd name="connsiteX4" fmla="*/ 266606 w 266606"/>
                    <a:gd name="connsiteY4" fmla="*/ 0 h 345277"/>
                    <a:gd name="connsiteX0" fmla="*/ 266606 w 266606"/>
                    <a:gd name="connsiteY0" fmla="*/ 0 h 345277"/>
                    <a:gd name="connsiteX1" fmla="*/ 264107 w 266606"/>
                    <a:gd name="connsiteY1" fmla="*/ 293475 h 345277"/>
                    <a:gd name="connsiteX2" fmla="*/ 0 w 266606"/>
                    <a:gd name="connsiteY2" fmla="*/ 324290 h 345277"/>
                    <a:gd name="connsiteX3" fmla="*/ 279 w 266606"/>
                    <a:gd name="connsiteY3" fmla="*/ 51973 h 345277"/>
                    <a:gd name="connsiteX4" fmla="*/ 266606 w 266606"/>
                    <a:gd name="connsiteY4" fmla="*/ 0 h 345277"/>
                    <a:gd name="connsiteX0" fmla="*/ 266606 w 266606"/>
                    <a:gd name="connsiteY0" fmla="*/ 0 h 345277"/>
                    <a:gd name="connsiteX1" fmla="*/ 264107 w 266606"/>
                    <a:gd name="connsiteY1" fmla="*/ 293475 h 345277"/>
                    <a:gd name="connsiteX2" fmla="*/ 0 w 266606"/>
                    <a:gd name="connsiteY2" fmla="*/ 324290 h 345277"/>
                    <a:gd name="connsiteX3" fmla="*/ 279 w 266606"/>
                    <a:gd name="connsiteY3" fmla="*/ 51973 h 345277"/>
                    <a:gd name="connsiteX4" fmla="*/ 266606 w 266606"/>
                    <a:gd name="connsiteY4" fmla="*/ 0 h 3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06" h="345277">
                      <a:moveTo>
                        <a:pt x="266606" y="0"/>
                      </a:moveTo>
                      <a:cubicBezTo>
                        <a:pt x="266241" y="42111"/>
                        <a:pt x="264472" y="251364"/>
                        <a:pt x="264107" y="293475"/>
                      </a:cubicBezTo>
                      <a:cubicBezTo>
                        <a:pt x="206927" y="372038"/>
                        <a:pt x="95047" y="342773"/>
                        <a:pt x="0" y="324290"/>
                      </a:cubicBezTo>
                      <a:lnTo>
                        <a:pt x="279" y="51973"/>
                      </a:lnTo>
                      <a:cubicBezTo>
                        <a:pt x="100275" y="75986"/>
                        <a:pt x="170794" y="116173"/>
                        <a:pt x="266606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  <a:headEnd type="none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 flipV="1">
                  <a:off x="5992365" y="2896904"/>
                  <a:ext cx="557480" cy="220257"/>
                </a:xfrm>
                <a:custGeom>
                  <a:avLst/>
                  <a:gdLst>
                    <a:gd name="connsiteX0" fmla="*/ 147462 w 1985990"/>
                    <a:gd name="connsiteY0" fmla="*/ 2427 h 712546"/>
                    <a:gd name="connsiteX1" fmla="*/ 186373 w 1985990"/>
                    <a:gd name="connsiteY1" fmla="*/ 109431 h 712546"/>
                    <a:gd name="connsiteX2" fmla="*/ 1985990 w 1985990"/>
                    <a:gd name="connsiteY2" fmla="*/ 712546 h 712546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2676171"/>
                    <a:gd name="connsiteY0" fmla="*/ 859097 h 859097"/>
                    <a:gd name="connsiteX1" fmla="*/ 876554 w 2676171"/>
                    <a:gd name="connsiteY1" fmla="*/ 3063 h 859097"/>
                    <a:gd name="connsiteX2" fmla="*/ 2676171 w 2676171"/>
                    <a:gd name="connsiteY2" fmla="*/ 606178 h 859097"/>
                    <a:gd name="connsiteX0" fmla="*/ 20520 w 3503022"/>
                    <a:gd name="connsiteY0" fmla="*/ 856878 h 1751823"/>
                    <a:gd name="connsiteX1" fmla="*/ 876554 w 3503022"/>
                    <a:gd name="connsiteY1" fmla="*/ 844 h 1751823"/>
                    <a:gd name="connsiteX2" fmla="*/ 3503022 w 3503022"/>
                    <a:gd name="connsiteY2" fmla="*/ 1751823 h 1751823"/>
                    <a:gd name="connsiteX0" fmla="*/ 4679 w 3487181"/>
                    <a:gd name="connsiteY0" fmla="*/ 50361 h 945306"/>
                    <a:gd name="connsiteX1" fmla="*/ 3088347 w 3487181"/>
                    <a:gd name="connsiteY1" fmla="*/ 1723 h 945306"/>
                    <a:gd name="connsiteX2" fmla="*/ 3487181 w 3487181"/>
                    <a:gd name="connsiteY2" fmla="*/ 945306 h 945306"/>
                    <a:gd name="connsiteX0" fmla="*/ 0 w 3482502"/>
                    <a:gd name="connsiteY0" fmla="*/ 50361 h 945306"/>
                    <a:gd name="connsiteX1" fmla="*/ 3083668 w 3482502"/>
                    <a:gd name="connsiteY1" fmla="*/ 1723 h 945306"/>
                    <a:gd name="connsiteX2" fmla="*/ 3482502 w 3482502"/>
                    <a:gd name="connsiteY2" fmla="*/ 945306 h 945306"/>
                    <a:gd name="connsiteX0" fmla="*/ 0 w 3482502"/>
                    <a:gd name="connsiteY0" fmla="*/ 48638 h 943583"/>
                    <a:gd name="connsiteX1" fmla="*/ 3083668 w 3482502"/>
                    <a:gd name="connsiteY1" fmla="*/ 0 h 943583"/>
                    <a:gd name="connsiteX2" fmla="*/ 3482502 w 3482502"/>
                    <a:gd name="connsiteY2" fmla="*/ 943583 h 943583"/>
                    <a:gd name="connsiteX0" fmla="*/ 0 w 3472774"/>
                    <a:gd name="connsiteY0" fmla="*/ 136187 h 943583"/>
                    <a:gd name="connsiteX1" fmla="*/ 3073940 w 3472774"/>
                    <a:gd name="connsiteY1" fmla="*/ 0 h 943583"/>
                    <a:gd name="connsiteX2" fmla="*/ 3472774 w 3472774"/>
                    <a:gd name="connsiteY2" fmla="*/ 943583 h 943583"/>
                    <a:gd name="connsiteX0" fmla="*/ 0 w 3472774"/>
                    <a:gd name="connsiteY0" fmla="*/ 19455 h 826851"/>
                    <a:gd name="connsiteX1" fmla="*/ 3463047 w 3472774"/>
                    <a:gd name="connsiteY1" fmla="*/ 0 h 826851"/>
                    <a:gd name="connsiteX2" fmla="*/ 3472774 w 3472774"/>
                    <a:gd name="connsiteY2" fmla="*/ 826851 h 826851"/>
                    <a:gd name="connsiteX0" fmla="*/ 0 w 3472774"/>
                    <a:gd name="connsiteY0" fmla="*/ 0 h 807396"/>
                    <a:gd name="connsiteX1" fmla="*/ 3453319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0 h 807396"/>
                    <a:gd name="connsiteX1" fmla="*/ 3472774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3472774"/>
                    <a:gd name="connsiteY0" fmla="*/ 9728 h 817124"/>
                    <a:gd name="connsiteX1" fmla="*/ 3472774 w 3472774"/>
                    <a:gd name="connsiteY1" fmla="*/ 0 h 817124"/>
                    <a:gd name="connsiteX2" fmla="*/ 3472774 w 3472774"/>
                    <a:gd name="connsiteY2" fmla="*/ 817124 h 817124"/>
                    <a:gd name="connsiteX0" fmla="*/ 0 w 3472774"/>
                    <a:gd name="connsiteY0" fmla="*/ 0 h 807396"/>
                    <a:gd name="connsiteX1" fmla="*/ 3463047 w 3472774"/>
                    <a:gd name="connsiteY1" fmla="*/ 0 h 807396"/>
                    <a:gd name="connsiteX2" fmla="*/ 3472774 w 3472774"/>
                    <a:gd name="connsiteY2" fmla="*/ 807396 h 807396"/>
                    <a:gd name="connsiteX0" fmla="*/ 0 w 5296948"/>
                    <a:gd name="connsiteY0" fmla="*/ 0 h 4211332"/>
                    <a:gd name="connsiteX1" fmla="*/ 5287221 w 5296948"/>
                    <a:gd name="connsiteY1" fmla="*/ 3403936 h 4211332"/>
                    <a:gd name="connsiteX2" fmla="*/ 5296948 w 5296948"/>
                    <a:gd name="connsiteY2" fmla="*/ 4211332 h 4211332"/>
                    <a:gd name="connsiteX0" fmla="*/ 13208 w 5310156"/>
                    <a:gd name="connsiteY0" fmla="*/ 0 h 4211332"/>
                    <a:gd name="connsiteX1" fmla="*/ 0 w 5310156"/>
                    <a:gd name="connsiteY1" fmla="*/ 707311 h 4211332"/>
                    <a:gd name="connsiteX2" fmla="*/ 5310156 w 5310156"/>
                    <a:gd name="connsiteY2" fmla="*/ 4211332 h 4211332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0 w 3273228"/>
                    <a:gd name="connsiteY2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147170 w 3273228"/>
                    <a:gd name="connsiteY2" fmla="*/ 3669797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78334 w 3273228"/>
                    <a:gd name="connsiteY2" fmla="*/ 3680849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061125 w 3273228"/>
                    <a:gd name="connsiteY2" fmla="*/ 3702952 h 6012765"/>
                    <a:gd name="connsiteX3" fmla="*/ 0 w 3273228"/>
                    <a:gd name="connsiteY3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60020 w 3273228"/>
                    <a:gd name="connsiteY1" fmla="*/ 707311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3273228 w 3273228"/>
                    <a:gd name="connsiteY0" fmla="*/ 0 h 6012765"/>
                    <a:gd name="connsiteX1" fmla="*/ 3242812 w 3273228"/>
                    <a:gd name="connsiteY1" fmla="*/ 552587 h 6012765"/>
                    <a:gd name="connsiteX2" fmla="*/ 1646236 w 3273228"/>
                    <a:gd name="connsiteY2" fmla="*/ 3448762 h 6012765"/>
                    <a:gd name="connsiteX3" fmla="*/ 1061125 w 3273228"/>
                    <a:gd name="connsiteY3" fmla="*/ 3702952 h 6012765"/>
                    <a:gd name="connsiteX4" fmla="*/ 0 w 3273228"/>
                    <a:gd name="connsiteY4" fmla="*/ 6012765 h 6012765"/>
                    <a:gd name="connsiteX0" fmla="*/ 0 w 3617931"/>
                    <a:gd name="connsiteY0" fmla="*/ 0 h 6123283"/>
                    <a:gd name="connsiteX1" fmla="*/ 3617932 w 3617931"/>
                    <a:gd name="connsiteY1" fmla="*/ 663105 h 6123283"/>
                    <a:gd name="connsiteX2" fmla="*/ 2021356 w 3617931"/>
                    <a:gd name="connsiteY2" fmla="*/ 3559280 h 6123283"/>
                    <a:gd name="connsiteX3" fmla="*/ 1436245 w 3617931"/>
                    <a:gd name="connsiteY3" fmla="*/ 3813470 h 6123283"/>
                    <a:gd name="connsiteX4" fmla="*/ 375120 w 3617931"/>
                    <a:gd name="connsiteY4" fmla="*/ 6123283 h 6123283"/>
                    <a:gd name="connsiteX0" fmla="*/ 0 w 2064831"/>
                    <a:gd name="connsiteY0" fmla="*/ 0 h 6123283"/>
                    <a:gd name="connsiteX1" fmla="*/ 571907 w 2064831"/>
                    <a:gd name="connsiteY1" fmla="*/ 762571 h 6123283"/>
                    <a:gd name="connsiteX2" fmla="*/ 2021356 w 2064831"/>
                    <a:gd name="connsiteY2" fmla="*/ 3559280 h 6123283"/>
                    <a:gd name="connsiteX3" fmla="*/ 1436245 w 2064831"/>
                    <a:gd name="connsiteY3" fmla="*/ 3813470 h 6123283"/>
                    <a:gd name="connsiteX4" fmla="*/ 375120 w 2064831"/>
                    <a:gd name="connsiteY4" fmla="*/ 6123283 h 6123283"/>
                    <a:gd name="connsiteX0" fmla="*/ 0 w 1436246"/>
                    <a:gd name="connsiteY0" fmla="*/ 0 h 6123283"/>
                    <a:gd name="connsiteX1" fmla="*/ 571907 w 1436246"/>
                    <a:gd name="connsiteY1" fmla="*/ 762571 h 6123283"/>
                    <a:gd name="connsiteX2" fmla="*/ 592995 w 1436246"/>
                    <a:gd name="connsiteY2" fmla="*/ 5073368 h 6123283"/>
                    <a:gd name="connsiteX3" fmla="*/ 1436245 w 1436246"/>
                    <a:gd name="connsiteY3" fmla="*/ 3813470 h 6123283"/>
                    <a:gd name="connsiteX4" fmla="*/ 375120 w 1436246"/>
                    <a:gd name="connsiteY4" fmla="*/ 6123283 h 6123283"/>
                    <a:gd name="connsiteX0" fmla="*/ 78164 w 786170"/>
                    <a:gd name="connsiteY0" fmla="*/ 0 h 6123283"/>
                    <a:gd name="connsiteX1" fmla="*/ 650071 w 786170"/>
                    <a:gd name="connsiteY1" fmla="*/ 762571 h 6123283"/>
                    <a:gd name="connsiteX2" fmla="*/ 671159 w 786170"/>
                    <a:gd name="connsiteY2" fmla="*/ 5073368 h 6123283"/>
                    <a:gd name="connsiteX3" fmla="*/ 0 w 786170"/>
                    <a:gd name="connsiteY3" fmla="*/ 5659111 h 6123283"/>
                    <a:gd name="connsiteX4" fmla="*/ 453284 w 786170"/>
                    <a:gd name="connsiteY4" fmla="*/ 6123283 h 6123283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0 w 3034729"/>
                    <a:gd name="connsiteY4" fmla="*/ 6012765 h 6012765"/>
                    <a:gd name="connsiteX0" fmla="*/ 2326723 w 3034729"/>
                    <a:gd name="connsiteY0" fmla="*/ 0 h 6012765"/>
                    <a:gd name="connsiteX1" fmla="*/ 2898630 w 3034729"/>
                    <a:gd name="connsiteY1" fmla="*/ 762571 h 6012765"/>
                    <a:gd name="connsiteX2" fmla="*/ 2919718 w 3034729"/>
                    <a:gd name="connsiteY2" fmla="*/ 5073368 h 6012765"/>
                    <a:gd name="connsiteX3" fmla="*/ 2248559 w 3034729"/>
                    <a:gd name="connsiteY3" fmla="*/ 5659111 h 6012765"/>
                    <a:gd name="connsiteX4" fmla="*/ 397235 w 3034729"/>
                    <a:gd name="connsiteY4" fmla="*/ 5638929 h 6012765"/>
                    <a:gd name="connsiteX5" fmla="*/ 0 w 3034729"/>
                    <a:gd name="connsiteY5" fmla="*/ 6012765 h 6012765"/>
                    <a:gd name="connsiteX0" fmla="*/ 2326723 w 2919718"/>
                    <a:gd name="connsiteY0" fmla="*/ 0 h 6012765"/>
                    <a:gd name="connsiteX1" fmla="*/ 2898630 w 2919718"/>
                    <a:gd name="connsiteY1" fmla="*/ 762571 h 6012765"/>
                    <a:gd name="connsiteX2" fmla="*/ 2919718 w 2919718"/>
                    <a:gd name="connsiteY2" fmla="*/ 5073368 h 6012765"/>
                    <a:gd name="connsiteX3" fmla="*/ 2248559 w 2919718"/>
                    <a:gd name="connsiteY3" fmla="*/ 5659111 h 6012765"/>
                    <a:gd name="connsiteX4" fmla="*/ 397235 w 2919718"/>
                    <a:gd name="connsiteY4" fmla="*/ 5638929 h 6012765"/>
                    <a:gd name="connsiteX5" fmla="*/ 0 w 2919718"/>
                    <a:gd name="connsiteY5" fmla="*/ 6012765 h 6012765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98630 w 2919718"/>
                    <a:gd name="connsiteY1" fmla="*/ 792329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485788 w 2919718"/>
                    <a:gd name="connsiteY1" fmla="*/ 935713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248559 w 2919718"/>
                    <a:gd name="connsiteY3" fmla="*/ 5688869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5370 w 2919718"/>
                    <a:gd name="connsiteY3" fmla="*/ 5661815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067415 w 2919718"/>
                    <a:gd name="connsiteY3" fmla="*/ 5469734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397235 w 2919718"/>
                    <a:gd name="connsiteY4" fmla="*/ 5668687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637357 w 2919718"/>
                    <a:gd name="connsiteY4" fmla="*/ 5398149 h 6042523"/>
                    <a:gd name="connsiteX5" fmla="*/ 0 w 2919718"/>
                    <a:gd name="connsiteY5" fmla="*/ 6042523 h 6042523"/>
                    <a:gd name="connsiteX0" fmla="*/ 2318297 w 2919718"/>
                    <a:gd name="connsiteY0" fmla="*/ 0 h 6042523"/>
                    <a:gd name="connsiteX1" fmla="*/ 2822801 w 2919718"/>
                    <a:gd name="connsiteY1" fmla="*/ 627301 h 6042523"/>
                    <a:gd name="connsiteX2" fmla="*/ 2919718 w 2919718"/>
                    <a:gd name="connsiteY2" fmla="*/ 5103126 h 6042523"/>
                    <a:gd name="connsiteX3" fmla="*/ 2189582 w 2919718"/>
                    <a:gd name="connsiteY3" fmla="*/ 5664522 h 6042523"/>
                    <a:gd name="connsiteX4" fmla="*/ 565742 w 2919718"/>
                    <a:gd name="connsiteY4" fmla="*/ 5657865 h 6042523"/>
                    <a:gd name="connsiteX5" fmla="*/ 0 w 2919718"/>
                    <a:gd name="connsiteY5" fmla="*/ 6042523 h 6042523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66058"/>
                    <a:gd name="connsiteY0" fmla="*/ 0 h 6045228"/>
                    <a:gd name="connsiteX1" fmla="*/ 2869141 w 2966058"/>
                    <a:gd name="connsiteY1" fmla="*/ 627301 h 6045228"/>
                    <a:gd name="connsiteX2" fmla="*/ 2966058 w 2966058"/>
                    <a:gd name="connsiteY2" fmla="*/ 5103126 h 6045228"/>
                    <a:gd name="connsiteX3" fmla="*/ 2235922 w 2966058"/>
                    <a:gd name="connsiteY3" fmla="*/ 5664522 h 6045228"/>
                    <a:gd name="connsiteX4" fmla="*/ 612082 w 2966058"/>
                    <a:gd name="connsiteY4" fmla="*/ 5657865 h 6045228"/>
                    <a:gd name="connsiteX5" fmla="*/ 0 w 2966058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364637 w 2970270"/>
                    <a:gd name="connsiteY0" fmla="*/ 0 h 6045228"/>
                    <a:gd name="connsiteX1" fmla="*/ 2869141 w 2970270"/>
                    <a:gd name="connsiteY1" fmla="*/ 627301 h 6045228"/>
                    <a:gd name="connsiteX2" fmla="*/ 2970270 w 2970270"/>
                    <a:gd name="connsiteY2" fmla="*/ 5178877 h 6045228"/>
                    <a:gd name="connsiteX3" fmla="*/ 2235922 w 2970270"/>
                    <a:gd name="connsiteY3" fmla="*/ 5664522 h 6045228"/>
                    <a:gd name="connsiteX4" fmla="*/ 612082 w 2970270"/>
                    <a:gd name="connsiteY4" fmla="*/ 5657865 h 6045228"/>
                    <a:gd name="connsiteX5" fmla="*/ 0 w 2970270"/>
                    <a:gd name="connsiteY5" fmla="*/ 6045228 h 6045228"/>
                    <a:gd name="connsiteX0" fmla="*/ 2148948 w 2970270"/>
                    <a:gd name="connsiteY0" fmla="*/ 0 h 6777379"/>
                    <a:gd name="connsiteX1" fmla="*/ 2869141 w 2970270"/>
                    <a:gd name="connsiteY1" fmla="*/ 1359452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612082 w 2970270"/>
                    <a:gd name="connsiteY4" fmla="*/ 6390016 h 6777379"/>
                    <a:gd name="connsiteX5" fmla="*/ 0 w 2970270"/>
                    <a:gd name="connsiteY5" fmla="*/ 6777379 h 6777379"/>
                    <a:gd name="connsiteX0" fmla="*/ 2148948 w 2970270"/>
                    <a:gd name="connsiteY0" fmla="*/ 0 h 6777379"/>
                    <a:gd name="connsiteX1" fmla="*/ 2237481 w 2970270"/>
                    <a:gd name="connsiteY1" fmla="*/ 3931877 h 6777379"/>
                    <a:gd name="connsiteX2" fmla="*/ 2970270 w 2970270"/>
                    <a:gd name="connsiteY2" fmla="*/ 5911028 h 6777379"/>
                    <a:gd name="connsiteX3" fmla="*/ 2235922 w 2970270"/>
                    <a:gd name="connsiteY3" fmla="*/ 6396673 h 6777379"/>
                    <a:gd name="connsiteX4" fmla="*/ 0 w 2970270"/>
                    <a:gd name="connsiteY4" fmla="*/ 6777379 h 6777379"/>
                    <a:gd name="connsiteX0" fmla="*/ 0 w 821322"/>
                    <a:gd name="connsiteY0" fmla="*/ 0 h 6396673"/>
                    <a:gd name="connsiteX1" fmla="*/ 88533 w 821322"/>
                    <a:gd name="connsiteY1" fmla="*/ 3931877 h 6396673"/>
                    <a:gd name="connsiteX2" fmla="*/ 821322 w 821322"/>
                    <a:gd name="connsiteY2" fmla="*/ 5911028 h 6396673"/>
                    <a:gd name="connsiteX3" fmla="*/ 86974 w 821322"/>
                    <a:gd name="connsiteY3" fmla="*/ 6396673 h 6396673"/>
                    <a:gd name="connsiteX0" fmla="*/ 0 w 1607044"/>
                    <a:gd name="connsiteY0" fmla="*/ 0 h 6396673"/>
                    <a:gd name="connsiteX1" fmla="*/ 88533 w 1607044"/>
                    <a:gd name="connsiteY1" fmla="*/ 3931877 h 6396673"/>
                    <a:gd name="connsiteX2" fmla="*/ 1607044 w 1607044"/>
                    <a:gd name="connsiteY2" fmla="*/ 5713150 h 6396673"/>
                    <a:gd name="connsiteX3" fmla="*/ 86974 w 1607044"/>
                    <a:gd name="connsiteY3" fmla="*/ 6396673 h 6396673"/>
                    <a:gd name="connsiteX0" fmla="*/ 0 w 1818874"/>
                    <a:gd name="connsiteY0" fmla="*/ 0 h 6010809"/>
                    <a:gd name="connsiteX1" fmla="*/ 88533 w 1818874"/>
                    <a:gd name="connsiteY1" fmla="*/ 3931877 h 6010809"/>
                    <a:gd name="connsiteX2" fmla="*/ 1607044 w 1818874"/>
                    <a:gd name="connsiteY2" fmla="*/ 5713150 h 6010809"/>
                    <a:gd name="connsiteX3" fmla="*/ 1627606 w 1818874"/>
                    <a:gd name="connsiteY3" fmla="*/ 6010809 h 6010809"/>
                    <a:gd name="connsiteX0" fmla="*/ 0 w 1627606"/>
                    <a:gd name="connsiteY0" fmla="*/ 0 h 6010809"/>
                    <a:gd name="connsiteX1" fmla="*/ 88533 w 1627606"/>
                    <a:gd name="connsiteY1" fmla="*/ 3931877 h 6010809"/>
                    <a:gd name="connsiteX2" fmla="*/ 1607044 w 1627606"/>
                    <a:gd name="connsiteY2" fmla="*/ 5713150 h 6010809"/>
                    <a:gd name="connsiteX3" fmla="*/ 1627606 w 1627606"/>
                    <a:gd name="connsiteY3" fmla="*/ 6010809 h 6010809"/>
                    <a:gd name="connsiteX0" fmla="*/ 0 w 1610755"/>
                    <a:gd name="connsiteY0" fmla="*/ 0 h 6016220"/>
                    <a:gd name="connsiteX1" fmla="*/ 88533 w 1610755"/>
                    <a:gd name="connsiteY1" fmla="*/ 3931877 h 6016220"/>
                    <a:gd name="connsiteX2" fmla="*/ 1607044 w 1610755"/>
                    <a:gd name="connsiteY2" fmla="*/ 5713150 h 6016220"/>
                    <a:gd name="connsiteX3" fmla="*/ 1610755 w 1610755"/>
                    <a:gd name="connsiteY3" fmla="*/ 6016220 h 6016220"/>
                    <a:gd name="connsiteX0" fmla="*/ 0 w 1607043"/>
                    <a:gd name="connsiteY0" fmla="*/ 0 h 6013515"/>
                    <a:gd name="connsiteX1" fmla="*/ 88533 w 1607043"/>
                    <a:gd name="connsiteY1" fmla="*/ 3931877 h 6013515"/>
                    <a:gd name="connsiteX2" fmla="*/ 1607044 w 1607043"/>
                    <a:gd name="connsiteY2" fmla="*/ 5713150 h 6013515"/>
                    <a:gd name="connsiteX3" fmla="*/ 1606541 w 1607043"/>
                    <a:gd name="connsiteY3" fmla="*/ 6013515 h 6013515"/>
                    <a:gd name="connsiteX0" fmla="*/ 0 w 1607087"/>
                    <a:gd name="connsiteY0" fmla="*/ 0 h 6013515"/>
                    <a:gd name="connsiteX1" fmla="*/ 88533 w 1607087"/>
                    <a:gd name="connsiteY1" fmla="*/ 3931877 h 6013515"/>
                    <a:gd name="connsiteX2" fmla="*/ 1607044 w 1607087"/>
                    <a:gd name="connsiteY2" fmla="*/ 5713150 h 6013515"/>
                    <a:gd name="connsiteX3" fmla="*/ 1606541 w 1607087"/>
                    <a:gd name="connsiteY3" fmla="*/ 6013515 h 6013515"/>
                    <a:gd name="connsiteX0" fmla="*/ 0 w 1607073"/>
                    <a:gd name="connsiteY0" fmla="*/ 0 h 6013515"/>
                    <a:gd name="connsiteX1" fmla="*/ 88533 w 1607073"/>
                    <a:gd name="connsiteY1" fmla="*/ 3931877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3"/>
                    <a:gd name="connsiteY0" fmla="*/ 0 h 6013515"/>
                    <a:gd name="connsiteX1" fmla="*/ 84319 w 1607073"/>
                    <a:gd name="connsiteY1" fmla="*/ 3804724 h 6013515"/>
                    <a:gd name="connsiteX2" fmla="*/ 1607044 w 1607073"/>
                    <a:gd name="connsiteY2" fmla="*/ 5713150 h 6013515"/>
                    <a:gd name="connsiteX3" fmla="*/ 1606541 w 1607073"/>
                    <a:gd name="connsiteY3" fmla="*/ 6013515 h 6013515"/>
                    <a:gd name="connsiteX0" fmla="*/ 0 w 1607075"/>
                    <a:gd name="connsiteY0" fmla="*/ 0 h 6013515"/>
                    <a:gd name="connsiteX1" fmla="*/ 84319 w 1607075"/>
                    <a:gd name="connsiteY1" fmla="*/ 3804724 h 6013515"/>
                    <a:gd name="connsiteX2" fmla="*/ 1607045 w 1607075"/>
                    <a:gd name="connsiteY2" fmla="*/ 5631988 h 6013515"/>
                    <a:gd name="connsiteX3" fmla="*/ 1606541 w 1607075"/>
                    <a:gd name="connsiteY3" fmla="*/ 6013515 h 6013515"/>
                    <a:gd name="connsiteX0" fmla="*/ 0 w 1573372"/>
                    <a:gd name="connsiteY0" fmla="*/ 0 h 6037863"/>
                    <a:gd name="connsiteX1" fmla="*/ 50618 w 1573372"/>
                    <a:gd name="connsiteY1" fmla="*/ 3829072 h 6037863"/>
                    <a:gd name="connsiteX2" fmla="*/ 1573344 w 1573372"/>
                    <a:gd name="connsiteY2" fmla="*/ 5656336 h 6037863"/>
                    <a:gd name="connsiteX3" fmla="*/ 1572840 w 1573372"/>
                    <a:gd name="connsiteY3" fmla="*/ 6037863 h 6037863"/>
                    <a:gd name="connsiteX0" fmla="*/ 0 w 1573374"/>
                    <a:gd name="connsiteY0" fmla="*/ 0 h 6047756"/>
                    <a:gd name="connsiteX1" fmla="*/ 50618 w 1573374"/>
                    <a:gd name="connsiteY1" fmla="*/ 3829072 h 6047756"/>
                    <a:gd name="connsiteX2" fmla="*/ 1573344 w 1573374"/>
                    <a:gd name="connsiteY2" fmla="*/ 5656336 h 6047756"/>
                    <a:gd name="connsiteX3" fmla="*/ 617649 w 1573374"/>
                    <a:gd name="connsiteY3" fmla="*/ 6047756 h 6047756"/>
                    <a:gd name="connsiteX0" fmla="*/ 0 w 617649"/>
                    <a:gd name="connsiteY0" fmla="*/ 0 h 6047756"/>
                    <a:gd name="connsiteX1" fmla="*/ 50618 w 617649"/>
                    <a:gd name="connsiteY1" fmla="*/ 3829072 h 6047756"/>
                    <a:gd name="connsiteX2" fmla="*/ 494902 w 617649"/>
                    <a:gd name="connsiteY2" fmla="*/ 3786382 h 6047756"/>
                    <a:gd name="connsiteX3" fmla="*/ 617649 w 617649"/>
                    <a:gd name="connsiteY3" fmla="*/ 6047756 h 6047756"/>
                    <a:gd name="connsiteX0" fmla="*/ 0 w 617649"/>
                    <a:gd name="connsiteY0" fmla="*/ 0 h 6047756"/>
                    <a:gd name="connsiteX1" fmla="*/ 35210 w 617649"/>
                    <a:gd name="connsiteY1" fmla="*/ 2641799 h 6047756"/>
                    <a:gd name="connsiteX2" fmla="*/ 494902 w 617649"/>
                    <a:gd name="connsiteY2" fmla="*/ 3786382 h 6047756"/>
                    <a:gd name="connsiteX3" fmla="*/ 617649 w 617649"/>
                    <a:gd name="connsiteY3" fmla="*/ 6047756 h 6047756"/>
                    <a:gd name="connsiteX0" fmla="*/ 0 w 617649"/>
                    <a:gd name="connsiteY0" fmla="*/ 0 h 6047756"/>
                    <a:gd name="connsiteX1" fmla="*/ 35210 w 617649"/>
                    <a:gd name="connsiteY1" fmla="*/ 2424133 h 6047756"/>
                    <a:gd name="connsiteX2" fmla="*/ 494902 w 617649"/>
                    <a:gd name="connsiteY2" fmla="*/ 3786382 h 6047756"/>
                    <a:gd name="connsiteX3" fmla="*/ 617649 w 617649"/>
                    <a:gd name="connsiteY3" fmla="*/ 6047756 h 6047756"/>
                    <a:gd name="connsiteX0" fmla="*/ 0 w 2682097"/>
                    <a:gd name="connsiteY0" fmla="*/ 0 h 4484514"/>
                    <a:gd name="connsiteX1" fmla="*/ 35210 w 2682097"/>
                    <a:gd name="connsiteY1" fmla="*/ 2424133 h 4484514"/>
                    <a:gd name="connsiteX2" fmla="*/ 494902 w 2682097"/>
                    <a:gd name="connsiteY2" fmla="*/ 3786382 h 4484514"/>
                    <a:gd name="connsiteX3" fmla="*/ 2682097 w 2682097"/>
                    <a:gd name="connsiteY3" fmla="*/ 4484514 h 4484514"/>
                    <a:gd name="connsiteX0" fmla="*/ 0 w 2682097"/>
                    <a:gd name="connsiteY0" fmla="*/ 0 h 4484514"/>
                    <a:gd name="connsiteX1" fmla="*/ 35210 w 2682097"/>
                    <a:gd name="connsiteY1" fmla="*/ 2424133 h 4484514"/>
                    <a:gd name="connsiteX2" fmla="*/ 2282035 w 2682097"/>
                    <a:gd name="connsiteY2" fmla="*/ 3697336 h 4484514"/>
                    <a:gd name="connsiteX3" fmla="*/ 2682097 w 2682097"/>
                    <a:gd name="connsiteY3" fmla="*/ 4484514 h 4484514"/>
                    <a:gd name="connsiteX0" fmla="*/ 0 w 2682097"/>
                    <a:gd name="connsiteY0" fmla="*/ 0 h 4484514"/>
                    <a:gd name="connsiteX1" fmla="*/ 35210 w 2682097"/>
                    <a:gd name="connsiteY1" fmla="*/ 2424133 h 4484514"/>
                    <a:gd name="connsiteX2" fmla="*/ 1234405 w 2682097"/>
                    <a:gd name="connsiteY2" fmla="*/ 4102987 h 4484514"/>
                    <a:gd name="connsiteX3" fmla="*/ 2682097 w 2682097"/>
                    <a:gd name="connsiteY3" fmla="*/ 4484514 h 4484514"/>
                    <a:gd name="connsiteX0" fmla="*/ 0 w 2682097"/>
                    <a:gd name="connsiteY0" fmla="*/ 0 h 4484514"/>
                    <a:gd name="connsiteX1" fmla="*/ 281711 w 2682097"/>
                    <a:gd name="connsiteY1" fmla="*/ 3571830 h 4484514"/>
                    <a:gd name="connsiteX2" fmla="*/ 1234405 w 2682097"/>
                    <a:gd name="connsiteY2" fmla="*/ 4102987 h 4484514"/>
                    <a:gd name="connsiteX3" fmla="*/ 2682097 w 2682097"/>
                    <a:gd name="connsiteY3" fmla="*/ 4484514 h 448451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00386"/>
                    <a:gd name="connsiteY0" fmla="*/ 0 h 912684"/>
                    <a:gd name="connsiteX1" fmla="*/ 952694 w 2400386"/>
                    <a:gd name="connsiteY1" fmla="*/ 531157 h 912684"/>
                    <a:gd name="connsiteX2" fmla="*/ 2400386 w 2400386"/>
                    <a:gd name="connsiteY2" fmla="*/ 912684 h 912684"/>
                    <a:gd name="connsiteX0" fmla="*/ 0 w 2446726"/>
                    <a:gd name="connsiteY0" fmla="*/ 0 h 909979"/>
                    <a:gd name="connsiteX1" fmla="*/ 999034 w 2446726"/>
                    <a:gd name="connsiteY1" fmla="*/ 528452 h 909979"/>
                    <a:gd name="connsiteX2" fmla="*/ 2446726 w 2446726"/>
                    <a:gd name="connsiteY2" fmla="*/ 909979 h 909979"/>
                    <a:gd name="connsiteX0" fmla="*/ 0 w 2455152"/>
                    <a:gd name="connsiteY0" fmla="*/ 0 h 918095"/>
                    <a:gd name="connsiteX1" fmla="*/ 1007460 w 2455152"/>
                    <a:gd name="connsiteY1" fmla="*/ 536568 h 918095"/>
                    <a:gd name="connsiteX2" fmla="*/ 2455152 w 2455152"/>
                    <a:gd name="connsiteY2" fmla="*/ 918095 h 918095"/>
                    <a:gd name="connsiteX0" fmla="*/ 0 w 2455152"/>
                    <a:gd name="connsiteY0" fmla="*/ 0 h 918095"/>
                    <a:gd name="connsiteX1" fmla="*/ 1007460 w 2455152"/>
                    <a:gd name="connsiteY1" fmla="*/ 536568 h 918095"/>
                    <a:gd name="connsiteX2" fmla="*/ 2455152 w 2455152"/>
                    <a:gd name="connsiteY2" fmla="*/ 918095 h 918095"/>
                    <a:gd name="connsiteX0" fmla="*/ 0 w 2455152"/>
                    <a:gd name="connsiteY0" fmla="*/ 0 h 918095"/>
                    <a:gd name="connsiteX1" fmla="*/ 1007460 w 2455152"/>
                    <a:gd name="connsiteY1" fmla="*/ 536568 h 918095"/>
                    <a:gd name="connsiteX2" fmla="*/ 2455152 w 2455152"/>
                    <a:gd name="connsiteY2" fmla="*/ 918095 h 918095"/>
                    <a:gd name="connsiteX0" fmla="*/ 0 w 1007459"/>
                    <a:gd name="connsiteY0" fmla="*/ 0 h 536569"/>
                    <a:gd name="connsiteX1" fmla="*/ 1007460 w 1007459"/>
                    <a:gd name="connsiteY1" fmla="*/ 536568 h 536569"/>
                    <a:gd name="connsiteX0" fmla="*/ 0 w 1774165"/>
                    <a:gd name="connsiteY0" fmla="*/ 0 h 406749"/>
                    <a:gd name="connsiteX1" fmla="*/ 1774165 w 1774165"/>
                    <a:gd name="connsiteY1" fmla="*/ 401300 h 406749"/>
                    <a:gd name="connsiteX0" fmla="*/ 0 w 2309172"/>
                    <a:gd name="connsiteY0" fmla="*/ 0 h 221237"/>
                    <a:gd name="connsiteX1" fmla="*/ 2309172 w 2309172"/>
                    <a:gd name="connsiteY1" fmla="*/ 17136 h 221237"/>
                    <a:gd name="connsiteX0" fmla="*/ 0 w 2309172"/>
                    <a:gd name="connsiteY0" fmla="*/ 0 h 17136"/>
                    <a:gd name="connsiteX1" fmla="*/ 2309172 w 2309172"/>
                    <a:gd name="connsiteY1" fmla="*/ 17136 h 17136"/>
                    <a:gd name="connsiteX0" fmla="*/ 0 w 2296535"/>
                    <a:gd name="connsiteY0" fmla="*/ 0 h 3609"/>
                    <a:gd name="connsiteX1" fmla="*/ 2296535 w 2296535"/>
                    <a:gd name="connsiteY1" fmla="*/ 3609 h 3609"/>
                    <a:gd name="connsiteX0" fmla="*/ 0 w 1855"/>
                    <a:gd name="connsiteY0" fmla="*/ 0 h 901939"/>
                    <a:gd name="connsiteX1" fmla="*/ 1855 w 1855"/>
                    <a:gd name="connsiteY1" fmla="*/ 901939 h 901939"/>
                    <a:gd name="connsiteX0" fmla="*/ 0 w 10099"/>
                    <a:gd name="connsiteY0" fmla="*/ 0 h 8670"/>
                    <a:gd name="connsiteX1" fmla="*/ 10099 w 10099"/>
                    <a:gd name="connsiteY1" fmla="*/ 8670 h 8670"/>
                    <a:gd name="connsiteX0" fmla="*/ 0 w 10000"/>
                    <a:gd name="connsiteY0" fmla="*/ 0 h 9521"/>
                    <a:gd name="connsiteX1" fmla="*/ 10000 w 10000"/>
                    <a:gd name="connsiteY1" fmla="*/ 9521 h 9521"/>
                    <a:gd name="connsiteX0" fmla="*/ 0 w 10000"/>
                    <a:gd name="connsiteY0" fmla="*/ 0 h 10403"/>
                    <a:gd name="connsiteX1" fmla="*/ 10000 w 10000"/>
                    <a:gd name="connsiteY1" fmla="*/ 10403 h 10403"/>
                    <a:gd name="connsiteX0" fmla="*/ 0 w 10000"/>
                    <a:gd name="connsiteY0" fmla="*/ 0 h 10403"/>
                    <a:gd name="connsiteX1" fmla="*/ 10000 w 10000"/>
                    <a:gd name="connsiteY1" fmla="*/ 10403 h 10403"/>
                    <a:gd name="connsiteX0" fmla="*/ 0 w 10392"/>
                    <a:gd name="connsiteY0" fmla="*/ 0 h 10000"/>
                    <a:gd name="connsiteX1" fmla="*/ 10392 w 10392"/>
                    <a:gd name="connsiteY1" fmla="*/ 10000 h 10000"/>
                    <a:gd name="connsiteX0" fmla="*/ 0 w 10392"/>
                    <a:gd name="connsiteY0" fmla="*/ 0 h 10302"/>
                    <a:gd name="connsiteX1" fmla="*/ 10392 w 10392"/>
                    <a:gd name="connsiteY1" fmla="*/ 10302 h 10302"/>
                    <a:gd name="connsiteX0" fmla="*/ 0 w 10392"/>
                    <a:gd name="connsiteY0" fmla="*/ 0 h 10604"/>
                    <a:gd name="connsiteX1" fmla="*/ 10392 w 10392"/>
                    <a:gd name="connsiteY1" fmla="*/ 10604 h 10604"/>
                    <a:gd name="connsiteX0" fmla="*/ 0 w 10392"/>
                    <a:gd name="connsiteY0" fmla="*/ 0 h 10906"/>
                    <a:gd name="connsiteX1" fmla="*/ 10392 w 10392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0490"/>
                    <a:gd name="connsiteY0" fmla="*/ 0 h 10906"/>
                    <a:gd name="connsiteX1" fmla="*/ 10490 w 10490"/>
                    <a:gd name="connsiteY1" fmla="*/ 10906 h 10906"/>
                    <a:gd name="connsiteX0" fmla="*/ 0 w 19498"/>
                    <a:gd name="connsiteY0" fmla="*/ 447 h 5001"/>
                    <a:gd name="connsiteX1" fmla="*/ 19498 w 19498"/>
                    <a:gd name="connsiteY1" fmla="*/ 5001 h 5001"/>
                    <a:gd name="connsiteX0" fmla="*/ 0 w 11657"/>
                    <a:gd name="connsiteY0" fmla="*/ 0 h 18119"/>
                    <a:gd name="connsiteX1" fmla="*/ 11657 w 11657"/>
                    <a:gd name="connsiteY1" fmla="*/ 18119 h 18119"/>
                    <a:gd name="connsiteX0" fmla="*/ 0 w 11657"/>
                    <a:gd name="connsiteY0" fmla="*/ 0 h 18119"/>
                    <a:gd name="connsiteX1" fmla="*/ 11657 w 11657"/>
                    <a:gd name="connsiteY1" fmla="*/ 18119 h 18119"/>
                    <a:gd name="connsiteX0" fmla="*/ 0 w 11657"/>
                    <a:gd name="connsiteY0" fmla="*/ 614 h 18733"/>
                    <a:gd name="connsiteX1" fmla="*/ 11657 w 11657"/>
                    <a:gd name="connsiteY1" fmla="*/ 18733 h 18733"/>
                    <a:gd name="connsiteX0" fmla="*/ 0 w 13565"/>
                    <a:gd name="connsiteY0" fmla="*/ 561 h 18885"/>
                    <a:gd name="connsiteX1" fmla="*/ 13565 w 13565"/>
                    <a:gd name="connsiteY1" fmla="*/ 18885 h 18885"/>
                    <a:gd name="connsiteX0" fmla="*/ 0 w 13565"/>
                    <a:gd name="connsiteY0" fmla="*/ 561 h 18885"/>
                    <a:gd name="connsiteX1" fmla="*/ 13565 w 13565"/>
                    <a:gd name="connsiteY1" fmla="*/ 18885 h 18885"/>
                    <a:gd name="connsiteX0" fmla="*/ 0 w 11757"/>
                    <a:gd name="connsiteY0" fmla="*/ 510 h 19039"/>
                    <a:gd name="connsiteX1" fmla="*/ 11757 w 11757"/>
                    <a:gd name="connsiteY1" fmla="*/ 19039 h 19039"/>
                    <a:gd name="connsiteX0" fmla="*/ 0 w 11757"/>
                    <a:gd name="connsiteY0" fmla="*/ 510 h 19039"/>
                    <a:gd name="connsiteX1" fmla="*/ 11757 w 11757"/>
                    <a:gd name="connsiteY1" fmla="*/ 19039 h 19039"/>
                    <a:gd name="connsiteX0" fmla="*/ 0 w 11757"/>
                    <a:gd name="connsiteY0" fmla="*/ 510 h 19039"/>
                    <a:gd name="connsiteX1" fmla="*/ 11757 w 11757"/>
                    <a:gd name="connsiteY1" fmla="*/ 19039 h 19039"/>
                    <a:gd name="connsiteX0" fmla="*/ 0 w 11757"/>
                    <a:gd name="connsiteY0" fmla="*/ 782 h 19311"/>
                    <a:gd name="connsiteX1" fmla="*/ 11757 w 11757"/>
                    <a:gd name="connsiteY1" fmla="*/ 19311 h 19311"/>
                    <a:gd name="connsiteX0" fmla="*/ 0 w 11757"/>
                    <a:gd name="connsiteY0" fmla="*/ 419 h 18948"/>
                    <a:gd name="connsiteX1" fmla="*/ 11757 w 11757"/>
                    <a:gd name="connsiteY1" fmla="*/ 18948 h 18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757" h="18948">
                      <a:moveTo>
                        <a:pt x="0" y="419"/>
                      </a:moveTo>
                      <a:cubicBezTo>
                        <a:pt x="3550" y="846"/>
                        <a:pt x="10013" y="-5400"/>
                        <a:pt x="11757" y="18948"/>
                      </a:cubicBezTo>
                    </a:path>
                  </a:pathLst>
                </a:custGeom>
                <a:ln w="95250" cmpd="sng">
                  <a:solidFill>
                    <a:schemeClr val="accent4">
                      <a:lumMod val="20000"/>
                      <a:lumOff val="80000"/>
                    </a:schemeClr>
                  </a:solidFill>
                  <a:head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" name="Freeform 56"/>
              <p:cNvSpPr/>
              <p:nvPr/>
            </p:nvSpPr>
            <p:spPr>
              <a:xfrm>
                <a:off x="4217288" y="2893180"/>
                <a:ext cx="2336392" cy="242326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6047756"/>
                  <a:gd name="connsiteX1" fmla="*/ 50618 w 1573374"/>
                  <a:gd name="connsiteY1" fmla="*/ 3829072 h 6047756"/>
                  <a:gd name="connsiteX2" fmla="*/ 1573344 w 1573374"/>
                  <a:gd name="connsiteY2" fmla="*/ 5656336 h 6047756"/>
                  <a:gd name="connsiteX3" fmla="*/ 617649 w 1573374"/>
                  <a:gd name="connsiteY3" fmla="*/ 6047756 h 6047756"/>
                  <a:gd name="connsiteX0" fmla="*/ 0 w 617649"/>
                  <a:gd name="connsiteY0" fmla="*/ 0 h 6047756"/>
                  <a:gd name="connsiteX1" fmla="*/ 50618 w 617649"/>
                  <a:gd name="connsiteY1" fmla="*/ 3829072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641799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617649"/>
                  <a:gd name="connsiteY0" fmla="*/ 0 h 6047756"/>
                  <a:gd name="connsiteX1" fmla="*/ 35210 w 617649"/>
                  <a:gd name="connsiteY1" fmla="*/ 2424133 h 6047756"/>
                  <a:gd name="connsiteX2" fmla="*/ 494902 w 617649"/>
                  <a:gd name="connsiteY2" fmla="*/ 3786382 h 6047756"/>
                  <a:gd name="connsiteX3" fmla="*/ 617649 w 617649"/>
                  <a:gd name="connsiteY3" fmla="*/ 6047756 h 6047756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494902 w 2682097"/>
                  <a:gd name="connsiteY2" fmla="*/ 3786382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2282035 w 2682097"/>
                  <a:gd name="connsiteY2" fmla="*/ 3697336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35210 w 2682097"/>
                  <a:gd name="connsiteY1" fmla="*/ 2424133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682097"/>
                  <a:gd name="connsiteY0" fmla="*/ 0 h 4484514"/>
                  <a:gd name="connsiteX1" fmla="*/ 281711 w 2682097"/>
                  <a:gd name="connsiteY1" fmla="*/ 3571830 h 4484514"/>
                  <a:gd name="connsiteX2" fmla="*/ 1234405 w 2682097"/>
                  <a:gd name="connsiteY2" fmla="*/ 4102987 h 4484514"/>
                  <a:gd name="connsiteX3" fmla="*/ 2682097 w 2682097"/>
                  <a:gd name="connsiteY3" fmla="*/ 4484514 h 448451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00386"/>
                  <a:gd name="connsiteY0" fmla="*/ 0 h 912684"/>
                  <a:gd name="connsiteX1" fmla="*/ 952694 w 2400386"/>
                  <a:gd name="connsiteY1" fmla="*/ 531157 h 912684"/>
                  <a:gd name="connsiteX2" fmla="*/ 2400386 w 2400386"/>
                  <a:gd name="connsiteY2" fmla="*/ 912684 h 912684"/>
                  <a:gd name="connsiteX0" fmla="*/ 0 w 2446726"/>
                  <a:gd name="connsiteY0" fmla="*/ 0 h 909979"/>
                  <a:gd name="connsiteX1" fmla="*/ 999034 w 2446726"/>
                  <a:gd name="connsiteY1" fmla="*/ 528452 h 909979"/>
                  <a:gd name="connsiteX2" fmla="*/ 2446726 w 2446726"/>
                  <a:gd name="connsiteY2" fmla="*/ 909979 h 909979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2455152"/>
                  <a:gd name="connsiteY0" fmla="*/ 0 h 918095"/>
                  <a:gd name="connsiteX1" fmla="*/ 1007460 w 2455152"/>
                  <a:gd name="connsiteY1" fmla="*/ 536568 h 918095"/>
                  <a:gd name="connsiteX2" fmla="*/ 2455152 w 2455152"/>
                  <a:gd name="connsiteY2" fmla="*/ 918095 h 918095"/>
                  <a:gd name="connsiteX0" fmla="*/ 0 w 1007459"/>
                  <a:gd name="connsiteY0" fmla="*/ 0 h 536569"/>
                  <a:gd name="connsiteX1" fmla="*/ 1007460 w 1007459"/>
                  <a:gd name="connsiteY1" fmla="*/ 536568 h 536569"/>
                  <a:gd name="connsiteX0" fmla="*/ 0 w 1774165"/>
                  <a:gd name="connsiteY0" fmla="*/ 0 h 406749"/>
                  <a:gd name="connsiteX1" fmla="*/ 1774165 w 1774165"/>
                  <a:gd name="connsiteY1" fmla="*/ 401300 h 406749"/>
                  <a:gd name="connsiteX0" fmla="*/ 0 w 2309172"/>
                  <a:gd name="connsiteY0" fmla="*/ 0 h 221237"/>
                  <a:gd name="connsiteX1" fmla="*/ 2309172 w 2309172"/>
                  <a:gd name="connsiteY1" fmla="*/ 17136 h 221237"/>
                  <a:gd name="connsiteX0" fmla="*/ 0 w 2309172"/>
                  <a:gd name="connsiteY0" fmla="*/ 0 h 17136"/>
                  <a:gd name="connsiteX1" fmla="*/ 2309172 w 2309172"/>
                  <a:gd name="connsiteY1" fmla="*/ 17136 h 17136"/>
                  <a:gd name="connsiteX0" fmla="*/ 0 w 2296535"/>
                  <a:gd name="connsiteY0" fmla="*/ 0 h 3609"/>
                  <a:gd name="connsiteX1" fmla="*/ 2296535 w 2296535"/>
                  <a:gd name="connsiteY1" fmla="*/ 3609 h 3609"/>
                  <a:gd name="connsiteX0" fmla="*/ 0 w 38249"/>
                  <a:gd name="connsiteY0" fmla="*/ 0 h 1628980"/>
                  <a:gd name="connsiteX1" fmla="*/ 38249 w 38249"/>
                  <a:gd name="connsiteY1" fmla="*/ 1628980 h 1628980"/>
                  <a:gd name="connsiteX0" fmla="*/ 0 w 38249"/>
                  <a:gd name="connsiteY0" fmla="*/ 0 h 1715735"/>
                  <a:gd name="connsiteX1" fmla="*/ 8712 w 38249"/>
                  <a:gd name="connsiteY1" fmla="*/ 1715735 h 1715735"/>
                  <a:gd name="connsiteX2" fmla="*/ 38249 w 38249"/>
                  <a:gd name="connsiteY2" fmla="*/ 1628980 h 1715735"/>
                  <a:gd name="connsiteX0" fmla="*/ 0 w 38249"/>
                  <a:gd name="connsiteY0" fmla="*/ 0 h 1715735"/>
                  <a:gd name="connsiteX1" fmla="*/ 4969 w 38249"/>
                  <a:gd name="connsiteY1" fmla="*/ 1146094 h 1715735"/>
                  <a:gd name="connsiteX2" fmla="*/ 8712 w 38249"/>
                  <a:gd name="connsiteY2" fmla="*/ 1715735 h 1715735"/>
                  <a:gd name="connsiteX3" fmla="*/ 38249 w 38249"/>
                  <a:gd name="connsiteY3" fmla="*/ 1628980 h 1715735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005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8249"/>
                  <a:gd name="connsiteY0" fmla="*/ 0 h 1655773"/>
                  <a:gd name="connsiteX1" fmla="*/ 4969 w 38249"/>
                  <a:gd name="connsiteY1" fmla="*/ 1146094 h 1655773"/>
                  <a:gd name="connsiteX2" fmla="*/ 9904 w 38249"/>
                  <a:gd name="connsiteY2" fmla="*/ 1655773 h 1655773"/>
                  <a:gd name="connsiteX3" fmla="*/ 38249 w 38249"/>
                  <a:gd name="connsiteY3" fmla="*/ 1628980 h 1655773"/>
                  <a:gd name="connsiteX0" fmla="*/ 0 w 37900"/>
                  <a:gd name="connsiteY0" fmla="*/ 0 h 1655773"/>
                  <a:gd name="connsiteX1" fmla="*/ 4969 w 37900"/>
                  <a:gd name="connsiteY1" fmla="*/ 1146094 h 1655773"/>
                  <a:gd name="connsiteX2" fmla="*/ 9904 w 37900"/>
                  <a:gd name="connsiteY2" fmla="*/ 1655773 h 1655773"/>
                  <a:gd name="connsiteX3" fmla="*/ 37900 w 37900"/>
                  <a:gd name="connsiteY3" fmla="*/ 1628980 h 1655773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34603 w 34603"/>
                  <a:gd name="connsiteY3" fmla="*/ 863506 h 890299"/>
                  <a:gd name="connsiteX0" fmla="*/ 0 w 34603"/>
                  <a:gd name="connsiteY0" fmla="*/ 0 h 890299"/>
                  <a:gd name="connsiteX1" fmla="*/ 1672 w 34603"/>
                  <a:gd name="connsiteY1" fmla="*/ 380620 h 890299"/>
                  <a:gd name="connsiteX2" fmla="*/ 6607 w 34603"/>
                  <a:gd name="connsiteY2" fmla="*/ 890299 h 890299"/>
                  <a:gd name="connsiteX3" fmla="*/ 26977 w 34603"/>
                  <a:gd name="connsiteY3" fmla="*/ 864161 h 890299"/>
                  <a:gd name="connsiteX4" fmla="*/ 34603 w 34603"/>
                  <a:gd name="connsiteY4" fmla="*/ 863506 h 890299"/>
                  <a:gd name="connsiteX0" fmla="*/ 0 w 34603"/>
                  <a:gd name="connsiteY0" fmla="*/ 0 h 1017255"/>
                  <a:gd name="connsiteX1" fmla="*/ 1672 w 34603"/>
                  <a:gd name="connsiteY1" fmla="*/ 380620 h 1017255"/>
                  <a:gd name="connsiteX2" fmla="*/ 6607 w 34603"/>
                  <a:gd name="connsiteY2" fmla="*/ 890299 h 1017255"/>
                  <a:gd name="connsiteX3" fmla="*/ 26977 w 34603"/>
                  <a:gd name="connsiteY3" fmla="*/ 864161 h 1017255"/>
                  <a:gd name="connsiteX4" fmla="*/ 29600 w 34603"/>
                  <a:gd name="connsiteY4" fmla="*/ 1017255 h 1017255"/>
                  <a:gd name="connsiteX5" fmla="*/ 34603 w 34603"/>
                  <a:gd name="connsiteY5" fmla="*/ 863506 h 1017255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42097 w 42097"/>
                  <a:gd name="connsiteY5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42097 w 42097"/>
                  <a:gd name="connsiteY6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42097 w 42097"/>
                  <a:gd name="connsiteY7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42097 w 42097"/>
                  <a:gd name="connsiteY8" fmla="*/ 7936498 h 7936498"/>
                  <a:gd name="connsiteX0" fmla="*/ 0 w 42097"/>
                  <a:gd name="connsiteY0" fmla="*/ 0 h 7936498"/>
                  <a:gd name="connsiteX1" fmla="*/ 1672 w 42097"/>
                  <a:gd name="connsiteY1" fmla="*/ 380620 h 7936498"/>
                  <a:gd name="connsiteX2" fmla="*/ 6607 w 42097"/>
                  <a:gd name="connsiteY2" fmla="*/ 890299 h 7936498"/>
                  <a:gd name="connsiteX3" fmla="*/ 26977 w 42097"/>
                  <a:gd name="connsiteY3" fmla="*/ 864161 h 7936498"/>
                  <a:gd name="connsiteX4" fmla="*/ 29600 w 42097"/>
                  <a:gd name="connsiteY4" fmla="*/ 1017255 h 7936498"/>
                  <a:gd name="connsiteX5" fmla="*/ 34696 w 42097"/>
                  <a:gd name="connsiteY5" fmla="*/ 1047875 h 7936498"/>
                  <a:gd name="connsiteX6" fmla="*/ 36419 w 42097"/>
                  <a:gd name="connsiteY6" fmla="*/ 1843969 h 7936498"/>
                  <a:gd name="connsiteX7" fmla="*/ 36719 w 42097"/>
                  <a:gd name="connsiteY7" fmla="*/ 4722155 h 7936498"/>
                  <a:gd name="connsiteX8" fmla="*/ 37918 w 42097"/>
                  <a:gd name="connsiteY8" fmla="*/ 5946917 h 7936498"/>
                  <a:gd name="connsiteX9" fmla="*/ 42097 w 42097"/>
                  <a:gd name="connsiteY9" fmla="*/ 7936498 h 7936498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4045 w 44045"/>
                  <a:gd name="connsiteY9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17255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419 w 44045"/>
                  <a:gd name="connsiteY6" fmla="*/ 1843969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719 w 44045"/>
                  <a:gd name="connsiteY7" fmla="*/ 4722155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7918 w 44045"/>
                  <a:gd name="connsiteY8" fmla="*/ 5946917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81 w 44045"/>
                  <a:gd name="connsiteY7" fmla="*/ 4040087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045"/>
                  <a:gd name="connsiteY0" fmla="*/ 0 h 7783404"/>
                  <a:gd name="connsiteX1" fmla="*/ 1672 w 44045"/>
                  <a:gd name="connsiteY1" fmla="*/ 380620 h 7783404"/>
                  <a:gd name="connsiteX2" fmla="*/ 6607 w 44045"/>
                  <a:gd name="connsiteY2" fmla="*/ 890299 h 7783404"/>
                  <a:gd name="connsiteX3" fmla="*/ 26977 w 44045"/>
                  <a:gd name="connsiteY3" fmla="*/ 864161 h 7783404"/>
                  <a:gd name="connsiteX4" fmla="*/ 29600 w 44045"/>
                  <a:gd name="connsiteY4" fmla="*/ 1047236 h 7783404"/>
                  <a:gd name="connsiteX5" fmla="*/ 34696 w 44045"/>
                  <a:gd name="connsiteY5" fmla="*/ 1047875 h 7783404"/>
                  <a:gd name="connsiteX6" fmla="*/ 36327 w 44045"/>
                  <a:gd name="connsiteY6" fmla="*/ 1731542 h 7783404"/>
                  <a:gd name="connsiteX7" fmla="*/ 36463 w 44045"/>
                  <a:gd name="connsiteY7" fmla="*/ 3830219 h 7783404"/>
                  <a:gd name="connsiteX8" fmla="*/ 38487 w 44045"/>
                  <a:gd name="connsiteY8" fmla="*/ 6156785 h 7783404"/>
                  <a:gd name="connsiteX9" fmla="*/ 41665 w 44045"/>
                  <a:gd name="connsiteY9" fmla="*/ 7263533 h 7783404"/>
                  <a:gd name="connsiteX10" fmla="*/ 44045 w 44045"/>
                  <a:gd name="connsiteY10" fmla="*/ 7783404 h 7783404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4155"/>
                  <a:gd name="connsiteY0" fmla="*/ 0 h 7775906"/>
                  <a:gd name="connsiteX1" fmla="*/ 1672 w 44155"/>
                  <a:gd name="connsiteY1" fmla="*/ 380620 h 7775906"/>
                  <a:gd name="connsiteX2" fmla="*/ 6607 w 44155"/>
                  <a:gd name="connsiteY2" fmla="*/ 890299 h 7775906"/>
                  <a:gd name="connsiteX3" fmla="*/ 26977 w 44155"/>
                  <a:gd name="connsiteY3" fmla="*/ 864161 h 7775906"/>
                  <a:gd name="connsiteX4" fmla="*/ 29600 w 44155"/>
                  <a:gd name="connsiteY4" fmla="*/ 1047236 h 7775906"/>
                  <a:gd name="connsiteX5" fmla="*/ 34696 w 44155"/>
                  <a:gd name="connsiteY5" fmla="*/ 1047875 h 7775906"/>
                  <a:gd name="connsiteX6" fmla="*/ 36327 w 44155"/>
                  <a:gd name="connsiteY6" fmla="*/ 1731542 h 7775906"/>
                  <a:gd name="connsiteX7" fmla="*/ 36463 w 44155"/>
                  <a:gd name="connsiteY7" fmla="*/ 3830219 h 7775906"/>
                  <a:gd name="connsiteX8" fmla="*/ 38487 w 44155"/>
                  <a:gd name="connsiteY8" fmla="*/ 6156785 h 7775906"/>
                  <a:gd name="connsiteX9" fmla="*/ 41665 w 44155"/>
                  <a:gd name="connsiteY9" fmla="*/ 7263533 h 7775906"/>
                  <a:gd name="connsiteX10" fmla="*/ 44155 w 44155"/>
                  <a:gd name="connsiteY10" fmla="*/ 7775906 h 7775906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96 w 43788"/>
                  <a:gd name="connsiteY5" fmla="*/ 1047875 h 7461106"/>
                  <a:gd name="connsiteX6" fmla="*/ 36327 w 43788"/>
                  <a:gd name="connsiteY6" fmla="*/ 1731542 h 7461106"/>
                  <a:gd name="connsiteX7" fmla="*/ 36463 w 43788"/>
                  <a:gd name="connsiteY7" fmla="*/ 3830219 h 7461106"/>
                  <a:gd name="connsiteX8" fmla="*/ 38487 w 43788"/>
                  <a:gd name="connsiteY8" fmla="*/ 6156785 h 7461106"/>
                  <a:gd name="connsiteX9" fmla="*/ 41665 w 43788"/>
                  <a:gd name="connsiteY9" fmla="*/ 7263533 h 7461106"/>
                  <a:gd name="connsiteX10" fmla="*/ 43788 w 43788"/>
                  <a:gd name="connsiteY10" fmla="*/ 7461106 h 7461106"/>
                  <a:gd name="connsiteX0" fmla="*/ 0 w 43788"/>
                  <a:gd name="connsiteY0" fmla="*/ 0 h 7503004"/>
                  <a:gd name="connsiteX1" fmla="*/ 1672 w 43788"/>
                  <a:gd name="connsiteY1" fmla="*/ 380620 h 7503004"/>
                  <a:gd name="connsiteX2" fmla="*/ 6607 w 43788"/>
                  <a:gd name="connsiteY2" fmla="*/ 890299 h 7503004"/>
                  <a:gd name="connsiteX3" fmla="*/ 26977 w 43788"/>
                  <a:gd name="connsiteY3" fmla="*/ 864161 h 7503004"/>
                  <a:gd name="connsiteX4" fmla="*/ 29600 w 43788"/>
                  <a:gd name="connsiteY4" fmla="*/ 1047236 h 7503004"/>
                  <a:gd name="connsiteX5" fmla="*/ 34696 w 43788"/>
                  <a:gd name="connsiteY5" fmla="*/ 1047875 h 7503004"/>
                  <a:gd name="connsiteX6" fmla="*/ 36327 w 43788"/>
                  <a:gd name="connsiteY6" fmla="*/ 1731542 h 7503004"/>
                  <a:gd name="connsiteX7" fmla="*/ 36463 w 43788"/>
                  <a:gd name="connsiteY7" fmla="*/ 3830219 h 7503004"/>
                  <a:gd name="connsiteX8" fmla="*/ 38487 w 43788"/>
                  <a:gd name="connsiteY8" fmla="*/ 6156785 h 7503004"/>
                  <a:gd name="connsiteX9" fmla="*/ 40895 w 43788"/>
                  <a:gd name="connsiteY9" fmla="*/ 7353476 h 7503004"/>
                  <a:gd name="connsiteX10" fmla="*/ 43788 w 43788"/>
                  <a:gd name="connsiteY10" fmla="*/ 7461106 h 750300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487 w 43788"/>
                  <a:gd name="connsiteY8" fmla="*/ 6156785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463 w 43788"/>
                  <a:gd name="connsiteY7" fmla="*/ 3830219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327 w 43788"/>
                  <a:gd name="connsiteY6" fmla="*/ 173154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96 w 43788"/>
                  <a:gd name="connsiteY5" fmla="*/ 1047875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701 w 43788"/>
                  <a:gd name="connsiteY7" fmla="*/ 3365511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52 w 43788"/>
                  <a:gd name="connsiteY8" fmla="*/ 6344166 h 7461314"/>
                  <a:gd name="connsiteX9" fmla="*/ 40895 w 43788"/>
                  <a:gd name="connsiteY9" fmla="*/ 7353476 h 7461314"/>
                  <a:gd name="connsiteX10" fmla="*/ 41961 w 43788"/>
                  <a:gd name="connsiteY10" fmla="*/ 7369800 h 7461314"/>
                  <a:gd name="connsiteX11" fmla="*/ 43788 w 43788"/>
                  <a:gd name="connsiteY11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314"/>
                  <a:gd name="connsiteX1" fmla="*/ 1672 w 43788"/>
                  <a:gd name="connsiteY1" fmla="*/ 380620 h 7461314"/>
                  <a:gd name="connsiteX2" fmla="*/ 6607 w 43788"/>
                  <a:gd name="connsiteY2" fmla="*/ 890299 h 7461314"/>
                  <a:gd name="connsiteX3" fmla="*/ 26977 w 43788"/>
                  <a:gd name="connsiteY3" fmla="*/ 864161 h 7461314"/>
                  <a:gd name="connsiteX4" fmla="*/ 29600 w 43788"/>
                  <a:gd name="connsiteY4" fmla="*/ 1047236 h 7461314"/>
                  <a:gd name="connsiteX5" fmla="*/ 34678 w 43788"/>
                  <a:gd name="connsiteY5" fmla="*/ 568177 h 7461314"/>
                  <a:gd name="connsiteX6" fmla="*/ 36510 w 43788"/>
                  <a:gd name="connsiteY6" fmla="*/ 1349282 h 7461314"/>
                  <a:gd name="connsiteX7" fmla="*/ 36866 w 43788"/>
                  <a:gd name="connsiteY7" fmla="*/ 3402986 h 7461314"/>
                  <a:gd name="connsiteX8" fmla="*/ 38604 w 43788"/>
                  <a:gd name="connsiteY8" fmla="*/ 6043137 h 7461314"/>
                  <a:gd name="connsiteX9" fmla="*/ 38652 w 43788"/>
                  <a:gd name="connsiteY9" fmla="*/ 6344166 h 7461314"/>
                  <a:gd name="connsiteX10" fmla="*/ 40895 w 43788"/>
                  <a:gd name="connsiteY10" fmla="*/ 7353476 h 7461314"/>
                  <a:gd name="connsiteX11" fmla="*/ 41961 w 43788"/>
                  <a:gd name="connsiteY11" fmla="*/ 7369800 h 7461314"/>
                  <a:gd name="connsiteX12" fmla="*/ 43788 w 43788"/>
                  <a:gd name="connsiteY12" fmla="*/ 7461106 h 7461314"/>
                  <a:gd name="connsiteX0" fmla="*/ 0 w 43788"/>
                  <a:gd name="connsiteY0" fmla="*/ 0 h 7461298"/>
                  <a:gd name="connsiteX1" fmla="*/ 1672 w 43788"/>
                  <a:gd name="connsiteY1" fmla="*/ 380620 h 7461298"/>
                  <a:gd name="connsiteX2" fmla="*/ 6607 w 43788"/>
                  <a:gd name="connsiteY2" fmla="*/ 890299 h 7461298"/>
                  <a:gd name="connsiteX3" fmla="*/ 26977 w 43788"/>
                  <a:gd name="connsiteY3" fmla="*/ 864161 h 7461298"/>
                  <a:gd name="connsiteX4" fmla="*/ 29600 w 43788"/>
                  <a:gd name="connsiteY4" fmla="*/ 1047236 h 7461298"/>
                  <a:gd name="connsiteX5" fmla="*/ 34678 w 43788"/>
                  <a:gd name="connsiteY5" fmla="*/ 568177 h 7461298"/>
                  <a:gd name="connsiteX6" fmla="*/ 36510 w 43788"/>
                  <a:gd name="connsiteY6" fmla="*/ 1349282 h 7461298"/>
                  <a:gd name="connsiteX7" fmla="*/ 36866 w 43788"/>
                  <a:gd name="connsiteY7" fmla="*/ 3402986 h 7461298"/>
                  <a:gd name="connsiteX8" fmla="*/ 38604 w 43788"/>
                  <a:gd name="connsiteY8" fmla="*/ 6043137 h 7461298"/>
                  <a:gd name="connsiteX9" fmla="*/ 38652 w 43788"/>
                  <a:gd name="connsiteY9" fmla="*/ 6344166 h 7461298"/>
                  <a:gd name="connsiteX10" fmla="*/ 40895 w 43788"/>
                  <a:gd name="connsiteY10" fmla="*/ 7353476 h 7461298"/>
                  <a:gd name="connsiteX11" fmla="*/ 42016 w 43788"/>
                  <a:gd name="connsiteY11" fmla="*/ 7362306 h 7461298"/>
                  <a:gd name="connsiteX12" fmla="*/ 43788 w 43788"/>
                  <a:gd name="connsiteY12" fmla="*/ 7461106 h 7461298"/>
                  <a:gd name="connsiteX0" fmla="*/ 0 w 43788"/>
                  <a:gd name="connsiteY0" fmla="*/ 0 h 7461241"/>
                  <a:gd name="connsiteX1" fmla="*/ 1672 w 43788"/>
                  <a:gd name="connsiteY1" fmla="*/ 380620 h 7461241"/>
                  <a:gd name="connsiteX2" fmla="*/ 6607 w 43788"/>
                  <a:gd name="connsiteY2" fmla="*/ 890299 h 7461241"/>
                  <a:gd name="connsiteX3" fmla="*/ 26977 w 43788"/>
                  <a:gd name="connsiteY3" fmla="*/ 864161 h 7461241"/>
                  <a:gd name="connsiteX4" fmla="*/ 29600 w 43788"/>
                  <a:gd name="connsiteY4" fmla="*/ 1047236 h 7461241"/>
                  <a:gd name="connsiteX5" fmla="*/ 34678 w 43788"/>
                  <a:gd name="connsiteY5" fmla="*/ 568177 h 7461241"/>
                  <a:gd name="connsiteX6" fmla="*/ 36510 w 43788"/>
                  <a:gd name="connsiteY6" fmla="*/ 1349282 h 7461241"/>
                  <a:gd name="connsiteX7" fmla="*/ 36866 w 43788"/>
                  <a:gd name="connsiteY7" fmla="*/ 3402986 h 7461241"/>
                  <a:gd name="connsiteX8" fmla="*/ 38604 w 43788"/>
                  <a:gd name="connsiteY8" fmla="*/ 6043137 h 7461241"/>
                  <a:gd name="connsiteX9" fmla="*/ 38652 w 43788"/>
                  <a:gd name="connsiteY9" fmla="*/ 6344166 h 7461241"/>
                  <a:gd name="connsiteX10" fmla="*/ 40895 w 43788"/>
                  <a:gd name="connsiteY10" fmla="*/ 7353476 h 7461241"/>
                  <a:gd name="connsiteX11" fmla="*/ 42016 w 43788"/>
                  <a:gd name="connsiteY11" fmla="*/ 7362306 h 7461241"/>
                  <a:gd name="connsiteX12" fmla="*/ 43788 w 43788"/>
                  <a:gd name="connsiteY12" fmla="*/ 7461106 h 7461241"/>
                  <a:gd name="connsiteX0" fmla="*/ 0 w 43788"/>
                  <a:gd name="connsiteY0" fmla="*/ 0 h 7461106"/>
                  <a:gd name="connsiteX1" fmla="*/ 1672 w 43788"/>
                  <a:gd name="connsiteY1" fmla="*/ 380620 h 7461106"/>
                  <a:gd name="connsiteX2" fmla="*/ 6607 w 43788"/>
                  <a:gd name="connsiteY2" fmla="*/ 890299 h 7461106"/>
                  <a:gd name="connsiteX3" fmla="*/ 26977 w 43788"/>
                  <a:gd name="connsiteY3" fmla="*/ 864161 h 7461106"/>
                  <a:gd name="connsiteX4" fmla="*/ 29600 w 43788"/>
                  <a:gd name="connsiteY4" fmla="*/ 1047236 h 7461106"/>
                  <a:gd name="connsiteX5" fmla="*/ 34678 w 43788"/>
                  <a:gd name="connsiteY5" fmla="*/ 568177 h 7461106"/>
                  <a:gd name="connsiteX6" fmla="*/ 36510 w 43788"/>
                  <a:gd name="connsiteY6" fmla="*/ 1349282 h 7461106"/>
                  <a:gd name="connsiteX7" fmla="*/ 36866 w 43788"/>
                  <a:gd name="connsiteY7" fmla="*/ 3402986 h 7461106"/>
                  <a:gd name="connsiteX8" fmla="*/ 38604 w 43788"/>
                  <a:gd name="connsiteY8" fmla="*/ 6043137 h 7461106"/>
                  <a:gd name="connsiteX9" fmla="*/ 38652 w 43788"/>
                  <a:gd name="connsiteY9" fmla="*/ 6344166 h 7461106"/>
                  <a:gd name="connsiteX10" fmla="*/ 40895 w 43788"/>
                  <a:gd name="connsiteY10" fmla="*/ 7353476 h 7461106"/>
                  <a:gd name="connsiteX11" fmla="*/ 42016 w 43788"/>
                  <a:gd name="connsiteY11" fmla="*/ 7362306 h 7461106"/>
                  <a:gd name="connsiteX12" fmla="*/ 43788 w 43788"/>
                  <a:gd name="connsiteY12" fmla="*/ 7461106 h 7461106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52 w 43916"/>
                  <a:gd name="connsiteY9" fmla="*/ 6344166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16 w 43916"/>
                  <a:gd name="connsiteY11" fmla="*/ 7362306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089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600 w 43916"/>
                  <a:gd name="connsiteY4" fmla="*/ 1047236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17 w 43916"/>
                  <a:gd name="connsiteY4" fmla="*/ 597519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6607 w 43916"/>
                  <a:gd name="connsiteY2" fmla="*/ 890299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668 w 43916"/>
                  <a:gd name="connsiteY2" fmla="*/ 882801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672 w 43916"/>
                  <a:gd name="connsiteY1" fmla="*/ 380620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43916"/>
                  <a:gd name="connsiteY0" fmla="*/ 0 h 7468600"/>
                  <a:gd name="connsiteX1" fmla="*/ 15448 w 43916"/>
                  <a:gd name="connsiteY1" fmla="*/ 1040204 h 7468600"/>
                  <a:gd name="connsiteX2" fmla="*/ 17705 w 43916"/>
                  <a:gd name="connsiteY2" fmla="*/ 875307 h 7468600"/>
                  <a:gd name="connsiteX3" fmla="*/ 26977 w 43916"/>
                  <a:gd name="connsiteY3" fmla="*/ 864161 h 7468600"/>
                  <a:gd name="connsiteX4" fmla="*/ 29454 w 43916"/>
                  <a:gd name="connsiteY4" fmla="*/ 567538 h 7468600"/>
                  <a:gd name="connsiteX5" fmla="*/ 34678 w 43916"/>
                  <a:gd name="connsiteY5" fmla="*/ 568177 h 7468600"/>
                  <a:gd name="connsiteX6" fmla="*/ 36510 w 43916"/>
                  <a:gd name="connsiteY6" fmla="*/ 1349282 h 7468600"/>
                  <a:gd name="connsiteX7" fmla="*/ 36866 w 43916"/>
                  <a:gd name="connsiteY7" fmla="*/ 3402986 h 7468600"/>
                  <a:gd name="connsiteX8" fmla="*/ 38604 w 43916"/>
                  <a:gd name="connsiteY8" fmla="*/ 6043137 h 7468600"/>
                  <a:gd name="connsiteX9" fmla="*/ 38615 w 43916"/>
                  <a:gd name="connsiteY9" fmla="*/ 6351660 h 7468600"/>
                  <a:gd name="connsiteX10" fmla="*/ 41115 w 43916"/>
                  <a:gd name="connsiteY10" fmla="*/ 7353476 h 7468600"/>
                  <a:gd name="connsiteX11" fmla="*/ 42071 w 43916"/>
                  <a:gd name="connsiteY11" fmla="*/ 7354813 h 7468600"/>
                  <a:gd name="connsiteX12" fmla="*/ 43916 w 43916"/>
                  <a:gd name="connsiteY12" fmla="*/ 7468600 h 7468600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442"/>
                  <a:gd name="connsiteY0" fmla="*/ 1096412 h 6901062"/>
                  <a:gd name="connsiteX1" fmla="*/ 2974 w 31442"/>
                  <a:gd name="connsiteY1" fmla="*/ 472666 h 6901062"/>
                  <a:gd name="connsiteX2" fmla="*/ 5231 w 31442"/>
                  <a:gd name="connsiteY2" fmla="*/ 307769 h 6901062"/>
                  <a:gd name="connsiteX3" fmla="*/ 14503 w 31442"/>
                  <a:gd name="connsiteY3" fmla="*/ 296623 h 6901062"/>
                  <a:gd name="connsiteX4" fmla="*/ 16980 w 31442"/>
                  <a:gd name="connsiteY4" fmla="*/ 0 h 6901062"/>
                  <a:gd name="connsiteX5" fmla="*/ 22204 w 31442"/>
                  <a:gd name="connsiteY5" fmla="*/ 639 h 6901062"/>
                  <a:gd name="connsiteX6" fmla="*/ 24036 w 31442"/>
                  <a:gd name="connsiteY6" fmla="*/ 781744 h 6901062"/>
                  <a:gd name="connsiteX7" fmla="*/ 24392 w 31442"/>
                  <a:gd name="connsiteY7" fmla="*/ 2835448 h 6901062"/>
                  <a:gd name="connsiteX8" fmla="*/ 26130 w 31442"/>
                  <a:gd name="connsiteY8" fmla="*/ 5475599 h 6901062"/>
                  <a:gd name="connsiteX9" fmla="*/ 26141 w 31442"/>
                  <a:gd name="connsiteY9" fmla="*/ 5784122 h 6901062"/>
                  <a:gd name="connsiteX10" fmla="*/ 28641 w 31442"/>
                  <a:gd name="connsiteY10" fmla="*/ 6785938 h 6901062"/>
                  <a:gd name="connsiteX11" fmla="*/ 29597 w 31442"/>
                  <a:gd name="connsiteY11" fmla="*/ 6787275 h 6901062"/>
                  <a:gd name="connsiteX12" fmla="*/ 31442 w 31442"/>
                  <a:gd name="connsiteY12" fmla="*/ 6901062 h 6901062"/>
                  <a:gd name="connsiteX0" fmla="*/ 0 w 31589"/>
                  <a:gd name="connsiteY0" fmla="*/ 1096411 h 6901062"/>
                  <a:gd name="connsiteX1" fmla="*/ 3121 w 31589"/>
                  <a:gd name="connsiteY1" fmla="*/ 472666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31589"/>
                  <a:gd name="connsiteY0" fmla="*/ 1096411 h 6901062"/>
                  <a:gd name="connsiteX1" fmla="*/ 2552 w 31589"/>
                  <a:gd name="connsiteY1" fmla="*/ 502647 h 6901062"/>
                  <a:gd name="connsiteX2" fmla="*/ 5378 w 31589"/>
                  <a:gd name="connsiteY2" fmla="*/ 307769 h 6901062"/>
                  <a:gd name="connsiteX3" fmla="*/ 14650 w 31589"/>
                  <a:gd name="connsiteY3" fmla="*/ 296623 h 6901062"/>
                  <a:gd name="connsiteX4" fmla="*/ 17127 w 31589"/>
                  <a:gd name="connsiteY4" fmla="*/ 0 h 6901062"/>
                  <a:gd name="connsiteX5" fmla="*/ 22351 w 31589"/>
                  <a:gd name="connsiteY5" fmla="*/ 639 h 6901062"/>
                  <a:gd name="connsiteX6" fmla="*/ 24183 w 31589"/>
                  <a:gd name="connsiteY6" fmla="*/ 781744 h 6901062"/>
                  <a:gd name="connsiteX7" fmla="*/ 24539 w 31589"/>
                  <a:gd name="connsiteY7" fmla="*/ 2835448 h 6901062"/>
                  <a:gd name="connsiteX8" fmla="*/ 26277 w 31589"/>
                  <a:gd name="connsiteY8" fmla="*/ 5475599 h 6901062"/>
                  <a:gd name="connsiteX9" fmla="*/ 26288 w 31589"/>
                  <a:gd name="connsiteY9" fmla="*/ 5784122 h 6901062"/>
                  <a:gd name="connsiteX10" fmla="*/ 28788 w 31589"/>
                  <a:gd name="connsiteY10" fmla="*/ 6785938 h 6901062"/>
                  <a:gd name="connsiteX11" fmla="*/ 29744 w 31589"/>
                  <a:gd name="connsiteY11" fmla="*/ 6787275 h 6901062"/>
                  <a:gd name="connsiteX12" fmla="*/ 31589 w 31589"/>
                  <a:gd name="connsiteY12" fmla="*/ 6901062 h 6901062"/>
                  <a:gd name="connsiteX0" fmla="*/ 0 w 40319"/>
                  <a:gd name="connsiteY0" fmla="*/ 3943981 h 6901062"/>
                  <a:gd name="connsiteX1" fmla="*/ 11282 w 40319"/>
                  <a:gd name="connsiteY1" fmla="*/ 502647 h 6901062"/>
                  <a:gd name="connsiteX2" fmla="*/ 14108 w 40319"/>
                  <a:gd name="connsiteY2" fmla="*/ 307769 h 6901062"/>
                  <a:gd name="connsiteX3" fmla="*/ 23380 w 40319"/>
                  <a:gd name="connsiteY3" fmla="*/ 296623 h 6901062"/>
                  <a:gd name="connsiteX4" fmla="*/ 25857 w 40319"/>
                  <a:gd name="connsiteY4" fmla="*/ 0 h 6901062"/>
                  <a:gd name="connsiteX5" fmla="*/ 31081 w 40319"/>
                  <a:gd name="connsiteY5" fmla="*/ 639 h 6901062"/>
                  <a:gd name="connsiteX6" fmla="*/ 32913 w 40319"/>
                  <a:gd name="connsiteY6" fmla="*/ 781744 h 6901062"/>
                  <a:gd name="connsiteX7" fmla="*/ 33269 w 40319"/>
                  <a:gd name="connsiteY7" fmla="*/ 2835448 h 6901062"/>
                  <a:gd name="connsiteX8" fmla="*/ 35007 w 40319"/>
                  <a:gd name="connsiteY8" fmla="*/ 5475599 h 6901062"/>
                  <a:gd name="connsiteX9" fmla="*/ 35018 w 40319"/>
                  <a:gd name="connsiteY9" fmla="*/ 5784122 h 6901062"/>
                  <a:gd name="connsiteX10" fmla="*/ 37518 w 40319"/>
                  <a:gd name="connsiteY10" fmla="*/ 6785938 h 6901062"/>
                  <a:gd name="connsiteX11" fmla="*/ 38474 w 40319"/>
                  <a:gd name="connsiteY11" fmla="*/ 6787275 h 6901062"/>
                  <a:gd name="connsiteX12" fmla="*/ 40319 w 40319"/>
                  <a:gd name="connsiteY12" fmla="*/ 6901062 h 6901062"/>
                  <a:gd name="connsiteX0" fmla="*/ 0 w 40244"/>
                  <a:gd name="connsiteY0" fmla="*/ 3974601 h 6901062"/>
                  <a:gd name="connsiteX1" fmla="*/ 11207 w 40244"/>
                  <a:gd name="connsiteY1" fmla="*/ 502647 h 6901062"/>
                  <a:gd name="connsiteX2" fmla="*/ 14033 w 40244"/>
                  <a:gd name="connsiteY2" fmla="*/ 307769 h 6901062"/>
                  <a:gd name="connsiteX3" fmla="*/ 23305 w 40244"/>
                  <a:gd name="connsiteY3" fmla="*/ 296623 h 6901062"/>
                  <a:gd name="connsiteX4" fmla="*/ 25782 w 40244"/>
                  <a:gd name="connsiteY4" fmla="*/ 0 h 6901062"/>
                  <a:gd name="connsiteX5" fmla="*/ 31006 w 40244"/>
                  <a:gd name="connsiteY5" fmla="*/ 639 h 6901062"/>
                  <a:gd name="connsiteX6" fmla="*/ 32838 w 40244"/>
                  <a:gd name="connsiteY6" fmla="*/ 781744 h 6901062"/>
                  <a:gd name="connsiteX7" fmla="*/ 33194 w 40244"/>
                  <a:gd name="connsiteY7" fmla="*/ 2835448 h 6901062"/>
                  <a:gd name="connsiteX8" fmla="*/ 34932 w 40244"/>
                  <a:gd name="connsiteY8" fmla="*/ 5475599 h 6901062"/>
                  <a:gd name="connsiteX9" fmla="*/ 34943 w 40244"/>
                  <a:gd name="connsiteY9" fmla="*/ 5784122 h 6901062"/>
                  <a:gd name="connsiteX10" fmla="*/ 37443 w 40244"/>
                  <a:gd name="connsiteY10" fmla="*/ 6785938 h 6901062"/>
                  <a:gd name="connsiteX11" fmla="*/ 38399 w 40244"/>
                  <a:gd name="connsiteY11" fmla="*/ 6787275 h 6901062"/>
                  <a:gd name="connsiteX12" fmla="*/ 40244 w 40244"/>
                  <a:gd name="connsiteY12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11207 w 40244"/>
                  <a:gd name="connsiteY2" fmla="*/ 502647 h 6901062"/>
                  <a:gd name="connsiteX3" fmla="*/ 14033 w 40244"/>
                  <a:gd name="connsiteY3" fmla="*/ 307769 h 6901062"/>
                  <a:gd name="connsiteX4" fmla="*/ 23305 w 40244"/>
                  <a:gd name="connsiteY4" fmla="*/ 296623 h 6901062"/>
                  <a:gd name="connsiteX5" fmla="*/ 25782 w 40244"/>
                  <a:gd name="connsiteY5" fmla="*/ 0 h 6901062"/>
                  <a:gd name="connsiteX6" fmla="*/ 31006 w 40244"/>
                  <a:gd name="connsiteY6" fmla="*/ 639 h 6901062"/>
                  <a:gd name="connsiteX7" fmla="*/ 32838 w 40244"/>
                  <a:gd name="connsiteY7" fmla="*/ 781744 h 6901062"/>
                  <a:gd name="connsiteX8" fmla="*/ 33194 w 40244"/>
                  <a:gd name="connsiteY8" fmla="*/ 2835448 h 6901062"/>
                  <a:gd name="connsiteX9" fmla="*/ 34932 w 40244"/>
                  <a:gd name="connsiteY9" fmla="*/ 5475599 h 6901062"/>
                  <a:gd name="connsiteX10" fmla="*/ 34943 w 40244"/>
                  <a:gd name="connsiteY10" fmla="*/ 5784122 h 6901062"/>
                  <a:gd name="connsiteX11" fmla="*/ 37443 w 40244"/>
                  <a:gd name="connsiteY11" fmla="*/ 6785938 h 6901062"/>
                  <a:gd name="connsiteX12" fmla="*/ 38399 w 40244"/>
                  <a:gd name="connsiteY12" fmla="*/ 6787275 h 6901062"/>
                  <a:gd name="connsiteX13" fmla="*/ 40244 w 40244"/>
                  <a:gd name="connsiteY13" fmla="*/ 6901062 h 6901062"/>
                  <a:gd name="connsiteX0" fmla="*/ 0 w 40244"/>
                  <a:gd name="connsiteY0" fmla="*/ 3974601 h 6901062"/>
                  <a:gd name="connsiteX1" fmla="*/ 3446 w 40244"/>
                  <a:gd name="connsiteY1" fmla="*/ 2563493 h 6901062"/>
                  <a:gd name="connsiteX2" fmla="*/ 5619 w 40244"/>
                  <a:gd name="connsiteY2" fmla="*/ 1752090 h 6901062"/>
                  <a:gd name="connsiteX3" fmla="*/ 11207 w 40244"/>
                  <a:gd name="connsiteY3" fmla="*/ 502647 h 6901062"/>
                  <a:gd name="connsiteX4" fmla="*/ 14033 w 40244"/>
                  <a:gd name="connsiteY4" fmla="*/ 307769 h 6901062"/>
                  <a:gd name="connsiteX5" fmla="*/ 23305 w 40244"/>
                  <a:gd name="connsiteY5" fmla="*/ 296623 h 6901062"/>
                  <a:gd name="connsiteX6" fmla="*/ 25782 w 40244"/>
                  <a:gd name="connsiteY6" fmla="*/ 0 h 6901062"/>
                  <a:gd name="connsiteX7" fmla="*/ 31006 w 40244"/>
                  <a:gd name="connsiteY7" fmla="*/ 639 h 6901062"/>
                  <a:gd name="connsiteX8" fmla="*/ 32838 w 40244"/>
                  <a:gd name="connsiteY8" fmla="*/ 781744 h 6901062"/>
                  <a:gd name="connsiteX9" fmla="*/ 33194 w 40244"/>
                  <a:gd name="connsiteY9" fmla="*/ 2835448 h 6901062"/>
                  <a:gd name="connsiteX10" fmla="*/ 34932 w 40244"/>
                  <a:gd name="connsiteY10" fmla="*/ 5475599 h 6901062"/>
                  <a:gd name="connsiteX11" fmla="*/ 34943 w 40244"/>
                  <a:gd name="connsiteY11" fmla="*/ 5784122 h 6901062"/>
                  <a:gd name="connsiteX12" fmla="*/ 37443 w 40244"/>
                  <a:gd name="connsiteY12" fmla="*/ 6785938 h 6901062"/>
                  <a:gd name="connsiteX13" fmla="*/ 38399 w 40244"/>
                  <a:gd name="connsiteY13" fmla="*/ 6787275 h 6901062"/>
                  <a:gd name="connsiteX14" fmla="*/ 40244 w 40244"/>
                  <a:gd name="connsiteY14" fmla="*/ 6901062 h 6901062"/>
                  <a:gd name="connsiteX0" fmla="*/ 0 w 40244"/>
                  <a:gd name="connsiteY0" fmla="*/ 4711626 h 7638087"/>
                  <a:gd name="connsiteX1" fmla="*/ 3446 w 40244"/>
                  <a:gd name="connsiteY1" fmla="*/ 3300518 h 7638087"/>
                  <a:gd name="connsiteX2" fmla="*/ 5619 w 40244"/>
                  <a:gd name="connsiteY2" fmla="*/ 2489115 h 7638087"/>
                  <a:gd name="connsiteX3" fmla="*/ 11207 w 40244"/>
                  <a:gd name="connsiteY3" fmla="*/ 1239672 h 7638087"/>
                  <a:gd name="connsiteX4" fmla="*/ 14033 w 40244"/>
                  <a:gd name="connsiteY4" fmla="*/ 1044794 h 7638087"/>
                  <a:gd name="connsiteX5" fmla="*/ 23305 w 40244"/>
                  <a:gd name="connsiteY5" fmla="*/ 1033648 h 7638087"/>
                  <a:gd name="connsiteX6" fmla="*/ 25782 w 40244"/>
                  <a:gd name="connsiteY6" fmla="*/ 737025 h 7638087"/>
                  <a:gd name="connsiteX7" fmla="*/ 31006 w 40244"/>
                  <a:gd name="connsiteY7" fmla="*/ 737664 h 7638087"/>
                  <a:gd name="connsiteX8" fmla="*/ 32763 w 40244"/>
                  <a:gd name="connsiteY8" fmla="*/ 79675 h 7638087"/>
                  <a:gd name="connsiteX9" fmla="*/ 33194 w 40244"/>
                  <a:gd name="connsiteY9" fmla="*/ 3572473 h 7638087"/>
                  <a:gd name="connsiteX10" fmla="*/ 34932 w 40244"/>
                  <a:gd name="connsiteY10" fmla="*/ 6212624 h 7638087"/>
                  <a:gd name="connsiteX11" fmla="*/ 34943 w 40244"/>
                  <a:gd name="connsiteY11" fmla="*/ 6521147 h 7638087"/>
                  <a:gd name="connsiteX12" fmla="*/ 37443 w 40244"/>
                  <a:gd name="connsiteY12" fmla="*/ 7522963 h 7638087"/>
                  <a:gd name="connsiteX13" fmla="*/ 38399 w 40244"/>
                  <a:gd name="connsiteY13" fmla="*/ 7524300 h 7638087"/>
                  <a:gd name="connsiteX14" fmla="*/ 40244 w 40244"/>
                  <a:gd name="connsiteY14" fmla="*/ 7638087 h 7638087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32 w 40244"/>
                  <a:gd name="connsiteY10" fmla="*/ 7782800 h 9208263"/>
                  <a:gd name="connsiteX11" fmla="*/ 34943 w 40244"/>
                  <a:gd name="connsiteY11" fmla="*/ 8091323 h 9208263"/>
                  <a:gd name="connsiteX12" fmla="*/ 37443 w 40244"/>
                  <a:gd name="connsiteY12" fmla="*/ 9093139 h 9208263"/>
                  <a:gd name="connsiteX13" fmla="*/ 38399 w 40244"/>
                  <a:gd name="connsiteY13" fmla="*/ 9094476 h 9208263"/>
                  <a:gd name="connsiteX14" fmla="*/ 40244 w 40244"/>
                  <a:gd name="connsiteY14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4943 w 40244"/>
                  <a:gd name="connsiteY10" fmla="*/ 8091323 h 9208263"/>
                  <a:gd name="connsiteX11" fmla="*/ 37443 w 40244"/>
                  <a:gd name="connsiteY11" fmla="*/ 9093139 h 9208263"/>
                  <a:gd name="connsiteX12" fmla="*/ 38399 w 40244"/>
                  <a:gd name="connsiteY12" fmla="*/ 9094476 h 9208263"/>
                  <a:gd name="connsiteX13" fmla="*/ 40244 w 40244"/>
                  <a:gd name="connsiteY13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7443 w 40244"/>
                  <a:gd name="connsiteY10" fmla="*/ 9093139 h 9208263"/>
                  <a:gd name="connsiteX11" fmla="*/ 38399 w 40244"/>
                  <a:gd name="connsiteY11" fmla="*/ 9094476 h 9208263"/>
                  <a:gd name="connsiteX12" fmla="*/ 40244 w 40244"/>
                  <a:gd name="connsiteY12" fmla="*/ 9208263 h 9208263"/>
                  <a:gd name="connsiteX0" fmla="*/ 0 w 40244"/>
                  <a:gd name="connsiteY0" fmla="*/ 6281802 h 9208263"/>
                  <a:gd name="connsiteX1" fmla="*/ 3446 w 40244"/>
                  <a:gd name="connsiteY1" fmla="*/ 4870694 h 9208263"/>
                  <a:gd name="connsiteX2" fmla="*/ 5619 w 40244"/>
                  <a:gd name="connsiteY2" fmla="*/ 4059291 h 9208263"/>
                  <a:gd name="connsiteX3" fmla="*/ 11207 w 40244"/>
                  <a:gd name="connsiteY3" fmla="*/ 2809848 h 9208263"/>
                  <a:gd name="connsiteX4" fmla="*/ 14033 w 40244"/>
                  <a:gd name="connsiteY4" fmla="*/ 2614970 h 9208263"/>
                  <a:gd name="connsiteX5" fmla="*/ 23305 w 40244"/>
                  <a:gd name="connsiteY5" fmla="*/ 2603824 h 9208263"/>
                  <a:gd name="connsiteX6" fmla="*/ 25782 w 40244"/>
                  <a:gd name="connsiteY6" fmla="*/ 2307201 h 9208263"/>
                  <a:gd name="connsiteX7" fmla="*/ 31006 w 40244"/>
                  <a:gd name="connsiteY7" fmla="*/ 2307840 h 9208263"/>
                  <a:gd name="connsiteX8" fmla="*/ 32763 w 40244"/>
                  <a:gd name="connsiteY8" fmla="*/ 1649851 h 9208263"/>
                  <a:gd name="connsiteX9" fmla="*/ 32819 w 40244"/>
                  <a:gd name="connsiteY9" fmla="*/ 182373 h 9208263"/>
                  <a:gd name="connsiteX10" fmla="*/ 38399 w 40244"/>
                  <a:gd name="connsiteY10" fmla="*/ 9094476 h 9208263"/>
                  <a:gd name="connsiteX11" fmla="*/ 40244 w 40244"/>
                  <a:gd name="connsiteY11" fmla="*/ 9208263 h 9208263"/>
                  <a:gd name="connsiteX0" fmla="*/ 0 w 38399"/>
                  <a:gd name="connsiteY0" fmla="*/ 6281802 h 9094476"/>
                  <a:gd name="connsiteX1" fmla="*/ 3446 w 38399"/>
                  <a:gd name="connsiteY1" fmla="*/ 4870694 h 9094476"/>
                  <a:gd name="connsiteX2" fmla="*/ 5619 w 38399"/>
                  <a:gd name="connsiteY2" fmla="*/ 4059291 h 9094476"/>
                  <a:gd name="connsiteX3" fmla="*/ 11207 w 38399"/>
                  <a:gd name="connsiteY3" fmla="*/ 2809848 h 9094476"/>
                  <a:gd name="connsiteX4" fmla="*/ 14033 w 38399"/>
                  <a:gd name="connsiteY4" fmla="*/ 2614970 h 9094476"/>
                  <a:gd name="connsiteX5" fmla="*/ 23305 w 38399"/>
                  <a:gd name="connsiteY5" fmla="*/ 2603824 h 9094476"/>
                  <a:gd name="connsiteX6" fmla="*/ 25782 w 38399"/>
                  <a:gd name="connsiteY6" fmla="*/ 2307201 h 9094476"/>
                  <a:gd name="connsiteX7" fmla="*/ 31006 w 38399"/>
                  <a:gd name="connsiteY7" fmla="*/ 2307840 h 9094476"/>
                  <a:gd name="connsiteX8" fmla="*/ 32763 w 38399"/>
                  <a:gd name="connsiteY8" fmla="*/ 1649851 h 9094476"/>
                  <a:gd name="connsiteX9" fmla="*/ 32819 w 38399"/>
                  <a:gd name="connsiteY9" fmla="*/ 182373 h 9094476"/>
                  <a:gd name="connsiteX10" fmla="*/ 38399 w 38399"/>
                  <a:gd name="connsiteY10" fmla="*/ 9094476 h 9094476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19"/>
                  <a:gd name="connsiteY0" fmla="*/ 6281802 h 6281801"/>
                  <a:gd name="connsiteX1" fmla="*/ 3446 w 32819"/>
                  <a:gd name="connsiteY1" fmla="*/ 4870694 h 6281801"/>
                  <a:gd name="connsiteX2" fmla="*/ 5619 w 32819"/>
                  <a:gd name="connsiteY2" fmla="*/ 4059291 h 6281801"/>
                  <a:gd name="connsiteX3" fmla="*/ 11207 w 32819"/>
                  <a:gd name="connsiteY3" fmla="*/ 2809848 h 6281801"/>
                  <a:gd name="connsiteX4" fmla="*/ 14033 w 32819"/>
                  <a:gd name="connsiteY4" fmla="*/ 2614970 h 6281801"/>
                  <a:gd name="connsiteX5" fmla="*/ 23305 w 32819"/>
                  <a:gd name="connsiteY5" fmla="*/ 2603824 h 6281801"/>
                  <a:gd name="connsiteX6" fmla="*/ 25782 w 32819"/>
                  <a:gd name="connsiteY6" fmla="*/ 2307201 h 6281801"/>
                  <a:gd name="connsiteX7" fmla="*/ 31006 w 32819"/>
                  <a:gd name="connsiteY7" fmla="*/ 2307840 h 6281801"/>
                  <a:gd name="connsiteX8" fmla="*/ 32763 w 32819"/>
                  <a:gd name="connsiteY8" fmla="*/ 1649851 h 6281801"/>
                  <a:gd name="connsiteX9" fmla="*/ 32819 w 32819"/>
                  <a:gd name="connsiteY9" fmla="*/ 182373 h 6281801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5674 w 32874"/>
                  <a:gd name="connsiteY2" fmla="*/ 4059291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1262 w 32874"/>
                  <a:gd name="connsiteY3" fmla="*/ 280984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638 w 32874"/>
                  <a:gd name="connsiteY3" fmla="*/ 2854818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188 w 32874"/>
                  <a:gd name="connsiteY2" fmla="*/ 3939366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6665 w 32874"/>
                  <a:gd name="connsiteY2" fmla="*/ 3826939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364250 h 6364250"/>
                  <a:gd name="connsiteX1" fmla="*/ 3501 w 32874"/>
                  <a:gd name="connsiteY1" fmla="*/ 4870694 h 6364250"/>
                  <a:gd name="connsiteX2" fmla="*/ 7454 w 32874"/>
                  <a:gd name="connsiteY2" fmla="*/ 3639555 h 6364250"/>
                  <a:gd name="connsiteX3" fmla="*/ 10253 w 32874"/>
                  <a:gd name="connsiteY3" fmla="*/ 2967245 h 6364250"/>
                  <a:gd name="connsiteX4" fmla="*/ 14088 w 32874"/>
                  <a:gd name="connsiteY4" fmla="*/ 2614970 h 6364250"/>
                  <a:gd name="connsiteX5" fmla="*/ 23360 w 32874"/>
                  <a:gd name="connsiteY5" fmla="*/ 2603824 h 6364250"/>
                  <a:gd name="connsiteX6" fmla="*/ 25837 w 32874"/>
                  <a:gd name="connsiteY6" fmla="*/ 2307201 h 6364250"/>
                  <a:gd name="connsiteX7" fmla="*/ 31061 w 32874"/>
                  <a:gd name="connsiteY7" fmla="*/ 2307840 h 6364250"/>
                  <a:gd name="connsiteX8" fmla="*/ 32818 w 32874"/>
                  <a:gd name="connsiteY8" fmla="*/ 1649851 h 6364250"/>
                  <a:gd name="connsiteX9" fmla="*/ 32874 w 32874"/>
                  <a:gd name="connsiteY9" fmla="*/ 182373 h 6364250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74"/>
                  <a:gd name="connsiteY0" fmla="*/ 6181877 h 6181877"/>
                  <a:gd name="connsiteX1" fmla="*/ 3501 w 32874"/>
                  <a:gd name="connsiteY1" fmla="*/ 4688321 h 6181877"/>
                  <a:gd name="connsiteX2" fmla="*/ 7454 w 32874"/>
                  <a:gd name="connsiteY2" fmla="*/ 3457182 h 6181877"/>
                  <a:gd name="connsiteX3" fmla="*/ 10253 w 32874"/>
                  <a:gd name="connsiteY3" fmla="*/ 2784872 h 6181877"/>
                  <a:gd name="connsiteX4" fmla="*/ 14088 w 32874"/>
                  <a:gd name="connsiteY4" fmla="*/ 2432597 h 6181877"/>
                  <a:gd name="connsiteX5" fmla="*/ 23360 w 32874"/>
                  <a:gd name="connsiteY5" fmla="*/ 2421451 h 6181877"/>
                  <a:gd name="connsiteX6" fmla="*/ 25837 w 32874"/>
                  <a:gd name="connsiteY6" fmla="*/ 2124828 h 6181877"/>
                  <a:gd name="connsiteX7" fmla="*/ 31061 w 32874"/>
                  <a:gd name="connsiteY7" fmla="*/ 2125467 h 6181877"/>
                  <a:gd name="connsiteX8" fmla="*/ 32818 w 32874"/>
                  <a:gd name="connsiteY8" fmla="*/ 1467478 h 6181877"/>
                  <a:gd name="connsiteX9" fmla="*/ 32874 w 32874"/>
                  <a:gd name="connsiteY9" fmla="*/ 0 h 6181877"/>
                  <a:gd name="connsiteX0" fmla="*/ 0 w 32820"/>
                  <a:gd name="connsiteY0" fmla="*/ 6219356 h 6219356"/>
                  <a:gd name="connsiteX1" fmla="*/ 3501 w 32820"/>
                  <a:gd name="connsiteY1" fmla="*/ 4725800 h 6219356"/>
                  <a:gd name="connsiteX2" fmla="*/ 7454 w 32820"/>
                  <a:gd name="connsiteY2" fmla="*/ 3494661 h 6219356"/>
                  <a:gd name="connsiteX3" fmla="*/ 10253 w 32820"/>
                  <a:gd name="connsiteY3" fmla="*/ 2822351 h 6219356"/>
                  <a:gd name="connsiteX4" fmla="*/ 14088 w 32820"/>
                  <a:gd name="connsiteY4" fmla="*/ 2470076 h 6219356"/>
                  <a:gd name="connsiteX5" fmla="*/ 23360 w 32820"/>
                  <a:gd name="connsiteY5" fmla="*/ 2458930 h 6219356"/>
                  <a:gd name="connsiteX6" fmla="*/ 25837 w 32820"/>
                  <a:gd name="connsiteY6" fmla="*/ 2162307 h 6219356"/>
                  <a:gd name="connsiteX7" fmla="*/ 31061 w 32820"/>
                  <a:gd name="connsiteY7" fmla="*/ 2162946 h 6219356"/>
                  <a:gd name="connsiteX8" fmla="*/ 32818 w 32820"/>
                  <a:gd name="connsiteY8" fmla="*/ 1504957 h 6219356"/>
                  <a:gd name="connsiteX9" fmla="*/ 32764 w 32820"/>
                  <a:gd name="connsiteY9" fmla="*/ 0 h 6219356"/>
                  <a:gd name="connsiteX0" fmla="*/ 0 w 32818"/>
                  <a:gd name="connsiteY0" fmla="*/ 6219356 h 6219356"/>
                  <a:gd name="connsiteX1" fmla="*/ 3501 w 32818"/>
                  <a:gd name="connsiteY1" fmla="*/ 4725800 h 6219356"/>
                  <a:gd name="connsiteX2" fmla="*/ 7454 w 32818"/>
                  <a:gd name="connsiteY2" fmla="*/ 3494661 h 6219356"/>
                  <a:gd name="connsiteX3" fmla="*/ 10253 w 32818"/>
                  <a:gd name="connsiteY3" fmla="*/ 2822351 h 6219356"/>
                  <a:gd name="connsiteX4" fmla="*/ 14088 w 32818"/>
                  <a:gd name="connsiteY4" fmla="*/ 2470076 h 6219356"/>
                  <a:gd name="connsiteX5" fmla="*/ 23360 w 32818"/>
                  <a:gd name="connsiteY5" fmla="*/ 2458930 h 6219356"/>
                  <a:gd name="connsiteX6" fmla="*/ 25837 w 32818"/>
                  <a:gd name="connsiteY6" fmla="*/ 2162307 h 6219356"/>
                  <a:gd name="connsiteX7" fmla="*/ 31061 w 32818"/>
                  <a:gd name="connsiteY7" fmla="*/ 2162946 h 6219356"/>
                  <a:gd name="connsiteX8" fmla="*/ 32818 w 32818"/>
                  <a:gd name="connsiteY8" fmla="*/ 1504957 h 6219356"/>
                  <a:gd name="connsiteX9" fmla="*/ 32764 w 32818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800"/>
                  <a:gd name="connsiteY0" fmla="*/ 6219356 h 6219356"/>
                  <a:gd name="connsiteX1" fmla="*/ 3501 w 32800"/>
                  <a:gd name="connsiteY1" fmla="*/ 4725800 h 6219356"/>
                  <a:gd name="connsiteX2" fmla="*/ 7454 w 32800"/>
                  <a:gd name="connsiteY2" fmla="*/ 3494661 h 6219356"/>
                  <a:gd name="connsiteX3" fmla="*/ 10253 w 32800"/>
                  <a:gd name="connsiteY3" fmla="*/ 2822351 h 6219356"/>
                  <a:gd name="connsiteX4" fmla="*/ 14088 w 32800"/>
                  <a:gd name="connsiteY4" fmla="*/ 2470076 h 6219356"/>
                  <a:gd name="connsiteX5" fmla="*/ 23360 w 32800"/>
                  <a:gd name="connsiteY5" fmla="*/ 2458930 h 6219356"/>
                  <a:gd name="connsiteX6" fmla="*/ 25837 w 32800"/>
                  <a:gd name="connsiteY6" fmla="*/ 2162307 h 6219356"/>
                  <a:gd name="connsiteX7" fmla="*/ 31061 w 32800"/>
                  <a:gd name="connsiteY7" fmla="*/ 2162946 h 6219356"/>
                  <a:gd name="connsiteX8" fmla="*/ 32800 w 32800"/>
                  <a:gd name="connsiteY8" fmla="*/ 1489965 h 6219356"/>
                  <a:gd name="connsiteX9" fmla="*/ 32764 w 32800"/>
                  <a:gd name="connsiteY9" fmla="*/ 0 h 6219356"/>
                  <a:gd name="connsiteX0" fmla="*/ 0 w 32764"/>
                  <a:gd name="connsiteY0" fmla="*/ 6219356 h 6219356"/>
                  <a:gd name="connsiteX1" fmla="*/ 3501 w 32764"/>
                  <a:gd name="connsiteY1" fmla="*/ 4725800 h 6219356"/>
                  <a:gd name="connsiteX2" fmla="*/ 7454 w 32764"/>
                  <a:gd name="connsiteY2" fmla="*/ 3494661 h 6219356"/>
                  <a:gd name="connsiteX3" fmla="*/ 10253 w 32764"/>
                  <a:gd name="connsiteY3" fmla="*/ 2822351 h 6219356"/>
                  <a:gd name="connsiteX4" fmla="*/ 14088 w 32764"/>
                  <a:gd name="connsiteY4" fmla="*/ 2470076 h 6219356"/>
                  <a:gd name="connsiteX5" fmla="*/ 23360 w 32764"/>
                  <a:gd name="connsiteY5" fmla="*/ 2458930 h 6219356"/>
                  <a:gd name="connsiteX6" fmla="*/ 25837 w 32764"/>
                  <a:gd name="connsiteY6" fmla="*/ 2162307 h 6219356"/>
                  <a:gd name="connsiteX7" fmla="*/ 31061 w 32764"/>
                  <a:gd name="connsiteY7" fmla="*/ 2162946 h 6219356"/>
                  <a:gd name="connsiteX8" fmla="*/ 32653 w 32764"/>
                  <a:gd name="connsiteY8" fmla="*/ 1489965 h 6219356"/>
                  <a:gd name="connsiteX9" fmla="*/ 32764 w 32764"/>
                  <a:gd name="connsiteY9" fmla="*/ 0 h 6219356"/>
                  <a:gd name="connsiteX0" fmla="*/ 0 w 32653"/>
                  <a:gd name="connsiteY0" fmla="*/ 6219356 h 6219356"/>
                  <a:gd name="connsiteX1" fmla="*/ 3501 w 32653"/>
                  <a:gd name="connsiteY1" fmla="*/ 4725800 h 6219356"/>
                  <a:gd name="connsiteX2" fmla="*/ 7454 w 32653"/>
                  <a:gd name="connsiteY2" fmla="*/ 3494661 h 6219356"/>
                  <a:gd name="connsiteX3" fmla="*/ 10253 w 32653"/>
                  <a:gd name="connsiteY3" fmla="*/ 2822351 h 6219356"/>
                  <a:gd name="connsiteX4" fmla="*/ 14088 w 32653"/>
                  <a:gd name="connsiteY4" fmla="*/ 2470076 h 6219356"/>
                  <a:gd name="connsiteX5" fmla="*/ 23360 w 32653"/>
                  <a:gd name="connsiteY5" fmla="*/ 2458930 h 6219356"/>
                  <a:gd name="connsiteX6" fmla="*/ 25837 w 32653"/>
                  <a:gd name="connsiteY6" fmla="*/ 2162307 h 6219356"/>
                  <a:gd name="connsiteX7" fmla="*/ 31061 w 32653"/>
                  <a:gd name="connsiteY7" fmla="*/ 2162946 h 6219356"/>
                  <a:gd name="connsiteX8" fmla="*/ 32653 w 32653"/>
                  <a:gd name="connsiteY8" fmla="*/ 1489965 h 6219356"/>
                  <a:gd name="connsiteX9" fmla="*/ 32599 w 32653"/>
                  <a:gd name="connsiteY9" fmla="*/ 0 h 6219356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617 w 32653"/>
                  <a:gd name="connsiteY9" fmla="*/ 0 h 6234345"/>
                  <a:gd name="connsiteX0" fmla="*/ 0 w 32653"/>
                  <a:gd name="connsiteY0" fmla="*/ 6234345 h 6234345"/>
                  <a:gd name="connsiteX1" fmla="*/ 3501 w 32653"/>
                  <a:gd name="connsiteY1" fmla="*/ 4740789 h 6234345"/>
                  <a:gd name="connsiteX2" fmla="*/ 7454 w 32653"/>
                  <a:gd name="connsiteY2" fmla="*/ 3509650 h 6234345"/>
                  <a:gd name="connsiteX3" fmla="*/ 10253 w 32653"/>
                  <a:gd name="connsiteY3" fmla="*/ 2837340 h 6234345"/>
                  <a:gd name="connsiteX4" fmla="*/ 14088 w 32653"/>
                  <a:gd name="connsiteY4" fmla="*/ 2485065 h 6234345"/>
                  <a:gd name="connsiteX5" fmla="*/ 23360 w 32653"/>
                  <a:gd name="connsiteY5" fmla="*/ 2473919 h 6234345"/>
                  <a:gd name="connsiteX6" fmla="*/ 25837 w 32653"/>
                  <a:gd name="connsiteY6" fmla="*/ 2177296 h 6234345"/>
                  <a:gd name="connsiteX7" fmla="*/ 31061 w 32653"/>
                  <a:gd name="connsiteY7" fmla="*/ 2177935 h 6234345"/>
                  <a:gd name="connsiteX8" fmla="*/ 32653 w 32653"/>
                  <a:gd name="connsiteY8" fmla="*/ 1504954 h 6234345"/>
                  <a:gd name="connsiteX9" fmla="*/ 32544 w 32653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106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80"/>
                  <a:gd name="connsiteY0" fmla="*/ 6234345 h 6234345"/>
                  <a:gd name="connsiteX1" fmla="*/ 3501 w 32580"/>
                  <a:gd name="connsiteY1" fmla="*/ 4740789 h 6234345"/>
                  <a:gd name="connsiteX2" fmla="*/ 7454 w 32580"/>
                  <a:gd name="connsiteY2" fmla="*/ 3509650 h 6234345"/>
                  <a:gd name="connsiteX3" fmla="*/ 10253 w 32580"/>
                  <a:gd name="connsiteY3" fmla="*/ 2837340 h 6234345"/>
                  <a:gd name="connsiteX4" fmla="*/ 14088 w 32580"/>
                  <a:gd name="connsiteY4" fmla="*/ 2485065 h 6234345"/>
                  <a:gd name="connsiteX5" fmla="*/ 23360 w 32580"/>
                  <a:gd name="connsiteY5" fmla="*/ 2473919 h 6234345"/>
                  <a:gd name="connsiteX6" fmla="*/ 25837 w 32580"/>
                  <a:gd name="connsiteY6" fmla="*/ 2177296 h 6234345"/>
                  <a:gd name="connsiteX7" fmla="*/ 30951 w 32580"/>
                  <a:gd name="connsiteY7" fmla="*/ 2177935 h 6234345"/>
                  <a:gd name="connsiteX8" fmla="*/ 32580 w 32580"/>
                  <a:gd name="connsiteY8" fmla="*/ 1482467 h 6234345"/>
                  <a:gd name="connsiteX9" fmla="*/ 32544 w 32580"/>
                  <a:gd name="connsiteY9" fmla="*/ 0 h 6234345"/>
                  <a:gd name="connsiteX0" fmla="*/ 0 w 32544"/>
                  <a:gd name="connsiteY0" fmla="*/ 6234345 h 6234345"/>
                  <a:gd name="connsiteX1" fmla="*/ 3501 w 32544"/>
                  <a:gd name="connsiteY1" fmla="*/ 4740789 h 6234345"/>
                  <a:gd name="connsiteX2" fmla="*/ 7454 w 32544"/>
                  <a:gd name="connsiteY2" fmla="*/ 3509650 h 6234345"/>
                  <a:gd name="connsiteX3" fmla="*/ 10253 w 32544"/>
                  <a:gd name="connsiteY3" fmla="*/ 2837340 h 6234345"/>
                  <a:gd name="connsiteX4" fmla="*/ 14088 w 32544"/>
                  <a:gd name="connsiteY4" fmla="*/ 2485065 h 6234345"/>
                  <a:gd name="connsiteX5" fmla="*/ 23360 w 32544"/>
                  <a:gd name="connsiteY5" fmla="*/ 2473919 h 6234345"/>
                  <a:gd name="connsiteX6" fmla="*/ 25837 w 32544"/>
                  <a:gd name="connsiteY6" fmla="*/ 2177296 h 6234345"/>
                  <a:gd name="connsiteX7" fmla="*/ 30951 w 32544"/>
                  <a:gd name="connsiteY7" fmla="*/ 2177935 h 6234345"/>
                  <a:gd name="connsiteX8" fmla="*/ 32433 w 32544"/>
                  <a:gd name="connsiteY8" fmla="*/ 1482467 h 6234345"/>
                  <a:gd name="connsiteX9" fmla="*/ 32544 w 32544"/>
                  <a:gd name="connsiteY9" fmla="*/ 0 h 6234345"/>
                  <a:gd name="connsiteX0" fmla="*/ 0 w 32433"/>
                  <a:gd name="connsiteY0" fmla="*/ 6234345 h 6234345"/>
                  <a:gd name="connsiteX1" fmla="*/ 3501 w 32433"/>
                  <a:gd name="connsiteY1" fmla="*/ 4740789 h 6234345"/>
                  <a:gd name="connsiteX2" fmla="*/ 7454 w 32433"/>
                  <a:gd name="connsiteY2" fmla="*/ 3509650 h 6234345"/>
                  <a:gd name="connsiteX3" fmla="*/ 10253 w 32433"/>
                  <a:gd name="connsiteY3" fmla="*/ 2837340 h 6234345"/>
                  <a:gd name="connsiteX4" fmla="*/ 14088 w 32433"/>
                  <a:gd name="connsiteY4" fmla="*/ 2485065 h 6234345"/>
                  <a:gd name="connsiteX5" fmla="*/ 23360 w 32433"/>
                  <a:gd name="connsiteY5" fmla="*/ 2473919 h 6234345"/>
                  <a:gd name="connsiteX6" fmla="*/ 25837 w 32433"/>
                  <a:gd name="connsiteY6" fmla="*/ 2177296 h 6234345"/>
                  <a:gd name="connsiteX7" fmla="*/ 30951 w 32433"/>
                  <a:gd name="connsiteY7" fmla="*/ 2177935 h 6234345"/>
                  <a:gd name="connsiteX8" fmla="*/ 32433 w 32433"/>
                  <a:gd name="connsiteY8" fmla="*/ 1482467 h 6234345"/>
                  <a:gd name="connsiteX9" fmla="*/ 32397 w 32433"/>
                  <a:gd name="connsiteY9" fmla="*/ 0 h 6234345"/>
                  <a:gd name="connsiteX0" fmla="*/ 0 w 32400"/>
                  <a:gd name="connsiteY0" fmla="*/ 6234345 h 6234345"/>
                  <a:gd name="connsiteX1" fmla="*/ 3501 w 32400"/>
                  <a:gd name="connsiteY1" fmla="*/ 4740789 h 6234345"/>
                  <a:gd name="connsiteX2" fmla="*/ 7454 w 32400"/>
                  <a:gd name="connsiteY2" fmla="*/ 3509650 h 6234345"/>
                  <a:gd name="connsiteX3" fmla="*/ 10253 w 32400"/>
                  <a:gd name="connsiteY3" fmla="*/ 2837340 h 6234345"/>
                  <a:gd name="connsiteX4" fmla="*/ 14088 w 32400"/>
                  <a:gd name="connsiteY4" fmla="*/ 2485065 h 6234345"/>
                  <a:gd name="connsiteX5" fmla="*/ 23360 w 32400"/>
                  <a:gd name="connsiteY5" fmla="*/ 2473919 h 6234345"/>
                  <a:gd name="connsiteX6" fmla="*/ 25837 w 32400"/>
                  <a:gd name="connsiteY6" fmla="*/ 2177296 h 6234345"/>
                  <a:gd name="connsiteX7" fmla="*/ 30951 w 32400"/>
                  <a:gd name="connsiteY7" fmla="*/ 2177935 h 6234345"/>
                  <a:gd name="connsiteX8" fmla="*/ 32396 w 32400"/>
                  <a:gd name="connsiteY8" fmla="*/ 1497456 h 6234345"/>
                  <a:gd name="connsiteX9" fmla="*/ 32397 w 32400"/>
                  <a:gd name="connsiteY9" fmla="*/ 0 h 6234345"/>
                  <a:gd name="connsiteX0" fmla="*/ 0 w 32396"/>
                  <a:gd name="connsiteY0" fmla="*/ 6226851 h 6226851"/>
                  <a:gd name="connsiteX1" fmla="*/ 3501 w 32396"/>
                  <a:gd name="connsiteY1" fmla="*/ 4733295 h 6226851"/>
                  <a:gd name="connsiteX2" fmla="*/ 7454 w 32396"/>
                  <a:gd name="connsiteY2" fmla="*/ 3502156 h 6226851"/>
                  <a:gd name="connsiteX3" fmla="*/ 10253 w 32396"/>
                  <a:gd name="connsiteY3" fmla="*/ 2829846 h 6226851"/>
                  <a:gd name="connsiteX4" fmla="*/ 14088 w 32396"/>
                  <a:gd name="connsiteY4" fmla="*/ 2477571 h 6226851"/>
                  <a:gd name="connsiteX5" fmla="*/ 23360 w 32396"/>
                  <a:gd name="connsiteY5" fmla="*/ 2466425 h 6226851"/>
                  <a:gd name="connsiteX6" fmla="*/ 25837 w 32396"/>
                  <a:gd name="connsiteY6" fmla="*/ 2169802 h 6226851"/>
                  <a:gd name="connsiteX7" fmla="*/ 30951 w 32396"/>
                  <a:gd name="connsiteY7" fmla="*/ 2170441 h 6226851"/>
                  <a:gd name="connsiteX8" fmla="*/ 32396 w 32396"/>
                  <a:gd name="connsiteY8" fmla="*/ 1489962 h 6226851"/>
                  <a:gd name="connsiteX9" fmla="*/ 32379 w 32396"/>
                  <a:gd name="connsiteY9" fmla="*/ 0 h 6226851"/>
                  <a:gd name="connsiteX0" fmla="*/ 0 w 32396"/>
                  <a:gd name="connsiteY0" fmla="*/ 6234345 h 6234345"/>
                  <a:gd name="connsiteX1" fmla="*/ 3501 w 32396"/>
                  <a:gd name="connsiteY1" fmla="*/ 4740789 h 6234345"/>
                  <a:gd name="connsiteX2" fmla="*/ 7454 w 32396"/>
                  <a:gd name="connsiteY2" fmla="*/ 3509650 h 6234345"/>
                  <a:gd name="connsiteX3" fmla="*/ 10253 w 32396"/>
                  <a:gd name="connsiteY3" fmla="*/ 2837340 h 6234345"/>
                  <a:gd name="connsiteX4" fmla="*/ 14088 w 32396"/>
                  <a:gd name="connsiteY4" fmla="*/ 2485065 h 6234345"/>
                  <a:gd name="connsiteX5" fmla="*/ 23360 w 32396"/>
                  <a:gd name="connsiteY5" fmla="*/ 2473919 h 6234345"/>
                  <a:gd name="connsiteX6" fmla="*/ 25837 w 32396"/>
                  <a:gd name="connsiteY6" fmla="*/ 2177296 h 6234345"/>
                  <a:gd name="connsiteX7" fmla="*/ 30951 w 32396"/>
                  <a:gd name="connsiteY7" fmla="*/ 2177935 h 6234345"/>
                  <a:gd name="connsiteX8" fmla="*/ 32396 w 32396"/>
                  <a:gd name="connsiteY8" fmla="*/ 1497456 h 6234345"/>
                  <a:gd name="connsiteX9" fmla="*/ 32379 w 32396"/>
                  <a:gd name="connsiteY9" fmla="*/ 0 h 6234345"/>
                  <a:gd name="connsiteX0" fmla="*/ 0 w 32396"/>
                  <a:gd name="connsiteY0" fmla="*/ 6211858 h 6211858"/>
                  <a:gd name="connsiteX1" fmla="*/ 3501 w 32396"/>
                  <a:gd name="connsiteY1" fmla="*/ 4718302 h 6211858"/>
                  <a:gd name="connsiteX2" fmla="*/ 7454 w 32396"/>
                  <a:gd name="connsiteY2" fmla="*/ 3487163 h 6211858"/>
                  <a:gd name="connsiteX3" fmla="*/ 10253 w 32396"/>
                  <a:gd name="connsiteY3" fmla="*/ 2814853 h 6211858"/>
                  <a:gd name="connsiteX4" fmla="*/ 14088 w 32396"/>
                  <a:gd name="connsiteY4" fmla="*/ 2462578 h 6211858"/>
                  <a:gd name="connsiteX5" fmla="*/ 23360 w 32396"/>
                  <a:gd name="connsiteY5" fmla="*/ 2451432 h 6211858"/>
                  <a:gd name="connsiteX6" fmla="*/ 25837 w 32396"/>
                  <a:gd name="connsiteY6" fmla="*/ 2154809 h 6211858"/>
                  <a:gd name="connsiteX7" fmla="*/ 30951 w 32396"/>
                  <a:gd name="connsiteY7" fmla="*/ 2155448 h 6211858"/>
                  <a:gd name="connsiteX8" fmla="*/ 32396 w 32396"/>
                  <a:gd name="connsiteY8" fmla="*/ 1474969 h 6211858"/>
                  <a:gd name="connsiteX9" fmla="*/ 32361 w 32396"/>
                  <a:gd name="connsiteY9" fmla="*/ 0 h 6211858"/>
                  <a:gd name="connsiteX0" fmla="*/ 0 w 32433"/>
                  <a:gd name="connsiteY0" fmla="*/ 6211858 h 6211858"/>
                  <a:gd name="connsiteX1" fmla="*/ 3501 w 32433"/>
                  <a:gd name="connsiteY1" fmla="*/ 4718302 h 6211858"/>
                  <a:gd name="connsiteX2" fmla="*/ 7454 w 32433"/>
                  <a:gd name="connsiteY2" fmla="*/ 3487163 h 6211858"/>
                  <a:gd name="connsiteX3" fmla="*/ 10253 w 32433"/>
                  <a:gd name="connsiteY3" fmla="*/ 2814853 h 6211858"/>
                  <a:gd name="connsiteX4" fmla="*/ 14088 w 32433"/>
                  <a:gd name="connsiteY4" fmla="*/ 2462578 h 6211858"/>
                  <a:gd name="connsiteX5" fmla="*/ 23360 w 32433"/>
                  <a:gd name="connsiteY5" fmla="*/ 2451432 h 6211858"/>
                  <a:gd name="connsiteX6" fmla="*/ 25837 w 32433"/>
                  <a:gd name="connsiteY6" fmla="*/ 2154809 h 6211858"/>
                  <a:gd name="connsiteX7" fmla="*/ 30951 w 32433"/>
                  <a:gd name="connsiteY7" fmla="*/ 2155448 h 6211858"/>
                  <a:gd name="connsiteX8" fmla="*/ 32433 w 32433"/>
                  <a:gd name="connsiteY8" fmla="*/ 1467472 h 6211858"/>
                  <a:gd name="connsiteX9" fmla="*/ 32361 w 32433"/>
                  <a:gd name="connsiteY9" fmla="*/ 0 h 6211858"/>
                  <a:gd name="connsiteX0" fmla="*/ 0 w 32415"/>
                  <a:gd name="connsiteY0" fmla="*/ 6211858 h 6211858"/>
                  <a:gd name="connsiteX1" fmla="*/ 3501 w 32415"/>
                  <a:gd name="connsiteY1" fmla="*/ 4718302 h 6211858"/>
                  <a:gd name="connsiteX2" fmla="*/ 7454 w 32415"/>
                  <a:gd name="connsiteY2" fmla="*/ 3487163 h 6211858"/>
                  <a:gd name="connsiteX3" fmla="*/ 10253 w 32415"/>
                  <a:gd name="connsiteY3" fmla="*/ 2814853 h 6211858"/>
                  <a:gd name="connsiteX4" fmla="*/ 14088 w 32415"/>
                  <a:gd name="connsiteY4" fmla="*/ 2462578 h 6211858"/>
                  <a:gd name="connsiteX5" fmla="*/ 23360 w 32415"/>
                  <a:gd name="connsiteY5" fmla="*/ 2451432 h 6211858"/>
                  <a:gd name="connsiteX6" fmla="*/ 25837 w 32415"/>
                  <a:gd name="connsiteY6" fmla="*/ 2154809 h 6211858"/>
                  <a:gd name="connsiteX7" fmla="*/ 30951 w 32415"/>
                  <a:gd name="connsiteY7" fmla="*/ 2155448 h 6211858"/>
                  <a:gd name="connsiteX8" fmla="*/ 32415 w 32415"/>
                  <a:gd name="connsiteY8" fmla="*/ 1474970 h 6211858"/>
                  <a:gd name="connsiteX9" fmla="*/ 32361 w 32415"/>
                  <a:gd name="connsiteY9" fmla="*/ 0 h 6211858"/>
                  <a:gd name="connsiteX0" fmla="*/ 0 w 32415"/>
                  <a:gd name="connsiteY0" fmla="*/ 6241839 h 6241839"/>
                  <a:gd name="connsiteX1" fmla="*/ 3501 w 32415"/>
                  <a:gd name="connsiteY1" fmla="*/ 4748283 h 6241839"/>
                  <a:gd name="connsiteX2" fmla="*/ 7454 w 32415"/>
                  <a:gd name="connsiteY2" fmla="*/ 3517144 h 6241839"/>
                  <a:gd name="connsiteX3" fmla="*/ 10253 w 32415"/>
                  <a:gd name="connsiteY3" fmla="*/ 2844834 h 6241839"/>
                  <a:gd name="connsiteX4" fmla="*/ 14088 w 32415"/>
                  <a:gd name="connsiteY4" fmla="*/ 2492559 h 6241839"/>
                  <a:gd name="connsiteX5" fmla="*/ 23360 w 32415"/>
                  <a:gd name="connsiteY5" fmla="*/ 2481413 h 6241839"/>
                  <a:gd name="connsiteX6" fmla="*/ 25837 w 32415"/>
                  <a:gd name="connsiteY6" fmla="*/ 2184790 h 6241839"/>
                  <a:gd name="connsiteX7" fmla="*/ 30951 w 32415"/>
                  <a:gd name="connsiteY7" fmla="*/ 2185429 h 6241839"/>
                  <a:gd name="connsiteX8" fmla="*/ 32415 w 32415"/>
                  <a:gd name="connsiteY8" fmla="*/ 1504951 h 6241839"/>
                  <a:gd name="connsiteX9" fmla="*/ 32361 w 32415"/>
                  <a:gd name="connsiteY9" fmla="*/ 0 h 6241839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088 w 32415"/>
                  <a:gd name="connsiteY4" fmla="*/ 2485065 h 6234345"/>
                  <a:gd name="connsiteX5" fmla="*/ 23360 w 32415"/>
                  <a:gd name="connsiteY5" fmla="*/ 2473919 h 6234345"/>
                  <a:gd name="connsiteX6" fmla="*/ 25837 w 32415"/>
                  <a:gd name="connsiteY6" fmla="*/ 2177296 h 6234345"/>
                  <a:gd name="connsiteX7" fmla="*/ 30951 w 32415"/>
                  <a:gd name="connsiteY7" fmla="*/ 2177935 h 6234345"/>
                  <a:gd name="connsiteX8" fmla="*/ 32415 w 32415"/>
                  <a:gd name="connsiteY8" fmla="*/ 1497457 h 6234345"/>
                  <a:gd name="connsiteX9" fmla="*/ 32361 w 32415"/>
                  <a:gd name="connsiteY9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088 w 32415"/>
                  <a:gd name="connsiteY4" fmla="*/ 2485065 h 6234345"/>
                  <a:gd name="connsiteX5" fmla="*/ 23360 w 32415"/>
                  <a:gd name="connsiteY5" fmla="*/ 2473919 h 6234345"/>
                  <a:gd name="connsiteX6" fmla="*/ 30951 w 32415"/>
                  <a:gd name="connsiteY6" fmla="*/ 2177935 h 6234345"/>
                  <a:gd name="connsiteX7" fmla="*/ 32415 w 32415"/>
                  <a:gd name="connsiteY7" fmla="*/ 1497457 h 6234345"/>
                  <a:gd name="connsiteX8" fmla="*/ 32361 w 32415"/>
                  <a:gd name="connsiteY8" fmla="*/ 0 h 6234345"/>
                  <a:gd name="connsiteX0" fmla="*/ 0 w 32415"/>
                  <a:gd name="connsiteY0" fmla="*/ 6234345 h 6234345"/>
                  <a:gd name="connsiteX1" fmla="*/ 3501 w 32415"/>
                  <a:gd name="connsiteY1" fmla="*/ 4740789 h 6234345"/>
                  <a:gd name="connsiteX2" fmla="*/ 7454 w 32415"/>
                  <a:gd name="connsiteY2" fmla="*/ 3509650 h 6234345"/>
                  <a:gd name="connsiteX3" fmla="*/ 10253 w 32415"/>
                  <a:gd name="connsiteY3" fmla="*/ 2837340 h 6234345"/>
                  <a:gd name="connsiteX4" fmla="*/ 14088 w 32415"/>
                  <a:gd name="connsiteY4" fmla="*/ 2485065 h 6234345"/>
                  <a:gd name="connsiteX5" fmla="*/ 30951 w 32415"/>
                  <a:gd name="connsiteY5" fmla="*/ 2177935 h 6234345"/>
                  <a:gd name="connsiteX6" fmla="*/ 32415 w 32415"/>
                  <a:gd name="connsiteY6" fmla="*/ 1497457 h 6234345"/>
                  <a:gd name="connsiteX7" fmla="*/ 32361 w 32415"/>
                  <a:gd name="connsiteY7" fmla="*/ 0 h 6234345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951 w 35948"/>
                  <a:gd name="connsiteY5" fmla="*/ 2151284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96 w 35948"/>
                  <a:gd name="connsiteY5" fmla="*/ 2368646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96 w 35948"/>
                  <a:gd name="connsiteY5" fmla="*/ 2368646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914 w 35948"/>
                  <a:gd name="connsiteY5" fmla="*/ 2436102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2415 w 35948"/>
                  <a:gd name="connsiteY6" fmla="*/ 1470806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948"/>
                  <a:gd name="connsiteY0" fmla="*/ 6207694 h 6207694"/>
                  <a:gd name="connsiteX1" fmla="*/ 3501 w 35948"/>
                  <a:gd name="connsiteY1" fmla="*/ 4714138 h 6207694"/>
                  <a:gd name="connsiteX2" fmla="*/ 7454 w 35948"/>
                  <a:gd name="connsiteY2" fmla="*/ 3482999 h 6207694"/>
                  <a:gd name="connsiteX3" fmla="*/ 10253 w 35948"/>
                  <a:gd name="connsiteY3" fmla="*/ 2810689 h 6207694"/>
                  <a:gd name="connsiteX4" fmla="*/ 14088 w 35948"/>
                  <a:gd name="connsiteY4" fmla="*/ 2458414 h 6207694"/>
                  <a:gd name="connsiteX5" fmla="*/ 30804 w 35948"/>
                  <a:gd name="connsiteY5" fmla="*/ 2443600 h 6207694"/>
                  <a:gd name="connsiteX6" fmla="*/ 34653 w 35948"/>
                  <a:gd name="connsiteY6" fmla="*/ 1703157 h 6207694"/>
                  <a:gd name="connsiteX7" fmla="*/ 35948 w 35948"/>
                  <a:gd name="connsiteY7" fmla="*/ 0 h 6207694"/>
                  <a:gd name="connsiteX0" fmla="*/ 0 w 35875"/>
                  <a:gd name="connsiteY0" fmla="*/ 6215188 h 6215188"/>
                  <a:gd name="connsiteX1" fmla="*/ 3501 w 35875"/>
                  <a:gd name="connsiteY1" fmla="*/ 4721632 h 6215188"/>
                  <a:gd name="connsiteX2" fmla="*/ 7454 w 35875"/>
                  <a:gd name="connsiteY2" fmla="*/ 3490493 h 6215188"/>
                  <a:gd name="connsiteX3" fmla="*/ 10253 w 35875"/>
                  <a:gd name="connsiteY3" fmla="*/ 2818183 h 6215188"/>
                  <a:gd name="connsiteX4" fmla="*/ 14088 w 35875"/>
                  <a:gd name="connsiteY4" fmla="*/ 2465908 h 6215188"/>
                  <a:gd name="connsiteX5" fmla="*/ 30804 w 35875"/>
                  <a:gd name="connsiteY5" fmla="*/ 2451094 h 6215188"/>
                  <a:gd name="connsiteX6" fmla="*/ 34653 w 35875"/>
                  <a:gd name="connsiteY6" fmla="*/ 1710651 h 6215188"/>
                  <a:gd name="connsiteX7" fmla="*/ 35875 w 35875"/>
                  <a:gd name="connsiteY7" fmla="*/ 0 h 6215188"/>
                  <a:gd name="connsiteX0" fmla="*/ 0 w 35875"/>
                  <a:gd name="connsiteY0" fmla="*/ 6215188 h 6215188"/>
                  <a:gd name="connsiteX1" fmla="*/ 3501 w 35875"/>
                  <a:gd name="connsiteY1" fmla="*/ 4721632 h 6215188"/>
                  <a:gd name="connsiteX2" fmla="*/ 7454 w 35875"/>
                  <a:gd name="connsiteY2" fmla="*/ 3490493 h 6215188"/>
                  <a:gd name="connsiteX3" fmla="*/ 10253 w 35875"/>
                  <a:gd name="connsiteY3" fmla="*/ 2818183 h 6215188"/>
                  <a:gd name="connsiteX4" fmla="*/ 14088 w 35875"/>
                  <a:gd name="connsiteY4" fmla="*/ 2465908 h 6215188"/>
                  <a:gd name="connsiteX5" fmla="*/ 30804 w 35875"/>
                  <a:gd name="connsiteY5" fmla="*/ 2451094 h 6215188"/>
                  <a:gd name="connsiteX6" fmla="*/ 34598 w 35875"/>
                  <a:gd name="connsiteY6" fmla="*/ 1733138 h 6215188"/>
                  <a:gd name="connsiteX7" fmla="*/ 35875 w 35875"/>
                  <a:gd name="connsiteY7" fmla="*/ 0 h 6215188"/>
                  <a:gd name="connsiteX0" fmla="*/ 0 w 35875"/>
                  <a:gd name="connsiteY0" fmla="*/ 6215188 h 6215188"/>
                  <a:gd name="connsiteX1" fmla="*/ 3501 w 35875"/>
                  <a:gd name="connsiteY1" fmla="*/ 4721632 h 6215188"/>
                  <a:gd name="connsiteX2" fmla="*/ 7454 w 35875"/>
                  <a:gd name="connsiteY2" fmla="*/ 3490493 h 6215188"/>
                  <a:gd name="connsiteX3" fmla="*/ 10253 w 35875"/>
                  <a:gd name="connsiteY3" fmla="*/ 2818183 h 6215188"/>
                  <a:gd name="connsiteX4" fmla="*/ 14088 w 35875"/>
                  <a:gd name="connsiteY4" fmla="*/ 2465908 h 6215188"/>
                  <a:gd name="connsiteX5" fmla="*/ 30804 w 35875"/>
                  <a:gd name="connsiteY5" fmla="*/ 2451094 h 6215188"/>
                  <a:gd name="connsiteX6" fmla="*/ 34635 w 35875"/>
                  <a:gd name="connsiteY6" fmla="*/ 1695662 h 6215188"/>
                  <a:gd name="connsiteX7" fmla="*/ 35875 w 35875"/>
                  <a:gd name="connsiteY7" fmla="*/ 0 h 6215188"/>
                  <a:gd name="connsiteX0" fmla="*/ 0 w 34635"/>
                  <a:gd name="connsiteY0" fmla="*/ 4519526 h 4519526"/>
                  <a:gd name="connsiteX1" fmla="*/ 3501 w 34635"/>
                  <a:gd name="connsiteY1" fmla="*/ 3025970 h 4519526"/>
                  <a:gd name="connsiteX2" fmla="*/ 7454 w 34635"/>
                  <a:gd name="connsiteY2" fmla="*/ 1794831 h 4519526"/>
                  <a:gd name="connsiteX3" fmla="*/ 10253 w 34635"/>
                  <a:gd name="connsiteY3" fmla="*/ 1122521 h 4519526"/>
                  <a:gd name="connsiteX4" fmla="*/ 14088 w 34635"/>
                  <a:gd name="connsiteY4" fmla="*/ 770246 h 4519526"/>
                  <a:gd name="connsiteX5" fmla="*/ 30804 w 34635"/>
                  <a:gd name="connsiteY5" fmla="*/ 755432 h 4519526"/>
                  <a:gd name="connsiteX6" fmla="*/ 34635 w 34635"/>
                  <a:gd name="connsiteY6" fmla="*/ 0 h 4519526"/>
                  <a:gd name="connsiteX0" fmla="*/ 0 w 34653"/>
                  <a:gd name="connsiteY0" fmla="*/ 4512032 h 4512032"/>
                  <a:gd name="connsiteX1" fmla="*/ 3501 w 34653"/>
                  <a:gd name="connsiteY1" fmla="*/ 3018476 h 4512032"/>
                  <a:gd name="connsiteX2" fmla="*/ 7454 w 34653"/>
                  <a:gd name="connsiteY2" fmla="*/ 1787337 h 4512032"/>
                  <a:gd name="connsiteX3" fmla="*/ 10253 w 34653"/>
                  <a:gd name="connsiteY3" fmla="*/ 1115027 h 4512032"/>
                  <a:gd name="connsiteX4" fmla="*/ 14088 w 34653"/>
                  <a:gd name="connsiteY4" fmla="*/ 762752 h 4512032"/>
                  <a:gd name="connsiteX5" fmla="*/ 30804 w 34653"/>
                  <a:gd name="connsiteY5" fmla="*/ 747938 h 4512032"/>
                  <a:gd name="connsiteX6" fmla="*/ 34653 w 34653"/>
                  <a:gd name="connsiteY6" fmla="*/ 0 h 4512032"/>
                  <a:gd name="connsiteX0" fmla="*/ 0 w 31152"/>
                  <a:gd name="connsiteY0" fmla="*/ 3018476 h 3018476"/>
                  <a:gd name="connsiteX1" fmla="*/ 3953 w 31152"/>
                  <a:gd name="connsiteY1" fmla="*/ 1787337 h 3018476"/>
                  <a:gd name="connsiteX2" fmla="*/ 6752 w 31152"/>
                  <a:gd name="connsiteY2" fmla="*/ 1115027 h 3018476"/>
                  <a:gd name="connsiteX3" fmla="*/ 10587 w 31152"/>
                  <a:gd name="connsiteY3" fmla="*/ 762752 h 3018476"/>
                  <a:gd name="connsiteX4" fmla="*/ 27303 w 31152"/>
                  <a:gd name="connsiteY4" fmla="*/ 747938 h 3018476"/>
                  <a:gd name="connsiteX5" fmla="*/ 31152 w 31152"/>
                  <a:gd name="connsiteY5" fmla="*/ 0 h 3018476"/>
                  <a:gd name="connsiteX0" fmla="*/ 0 w 27199"/>
                  <a:gd name="connsiteY0" fmla="*/ 1787337 h 1787337"/>
                  <a:gd name="connsiteX1" fmla="*/ 2799 w 27199"/>
                  <a:gd name="connsiteY1" fmla="*/ 1115027 h 1787337"/>
                  <a:gd name="connsiteX2" fmla="*/ 6634 w 27199"/>
                  <a:gd name="connsiteY2" fmla="*/ 762752 h 1787337"/>
                  <a:gd name="connsiteX3" fmla="*/ 23350 w 27199"/>
                  <a:gd name="connsiteY3" fmla="*/ 747938 h 1787337"/>
                  <a:gd name="connsiteX4" fmla="*/ 27199 w 27199"/>
                  <a:gd name="connsiteY4" fmla="*/ 0 h 1787337"/>
                  <a:gd name="connsiteX0" fmla="*/ 0 w 24400"/>
                  <a:gd name="connsiteY0" fmla="*/ 1115027 h 1115027"/>
                  <a:gd name="connsiteX1" fmla="*/ 3835 w 24400"/>
                  <a:gd name="connsiteY1" fmla="*/ 762752 h 1115027"/>
                  <a:gd name="connsiteX2" fmla="*/ 20551 w 24400"/>
                  <a:gd name="connsiteY2" fmla="*/ 747938 h 1115027"/>
                  <a:gd name="connsiteX3" fmla="*/ 24400 w 24400"/>
                  <a:gd name="connsiteY3" fmla="*/ 0 h 1115027"/>
                  <a:gd name="connsiteX0" fmla="*/ 0 w 20565"/>
                  <a:gd name="connsiteY0" fmla="*/ 762752 h 762751"/>
                  <a:gd name="connsiteX1" fmla="*/ 16716 w 20565"/>
                  <a:gd name="connsiteY1" fmla="*/ 747938 h 762751"/>
                  <a:gd name="connsiteX2" fmla="*/ 20565 w 20565"/>
                  <a:gd name="connsiteY2" fmla="*/ 0 h 762751"/>
                  <a:gd name="connsiteX0" fmla="*/ 0 w 17979"/>
                  <a:gd name="connsiteY0" fmla="*/ 755257 h 755257"/>
                  <a:gd name="connsiteX1" fmla="*/ 14130 w 17979"/>
                  <a:gd name="connsiteY1" fmla="*/ 747938 h 755257"/>
                  <a:gd name="connsiteX2" fmla="*/ 17979 w 17979"/>
                  <a:gd name="connsiteY2" fmla="*/ 0 h 755257"/>
                  <a:gd name="connsiteX0" fmla="*/ 0 w 18071"/>
                  <a:gd name="connsiteY0" fmla="*/ 755257 h 755257"/>
                  <a:gd name="connsiteX1" fmla="*/ 14222 w 18071"/>
                  <a:gd name="connsiteY1" fmla="*/ 747938 h 755257"/>
                  <a:gd name="connsiteX2" fmla="*/ 18071 w 18071"/>
                  <a:gd name="connsiteY2" fmla="*/ 0 h 755257"/>
                  <a:gd name="connsiteX0" fmla="*/ 0 w 18016"/>
                  <a:gd name="connsiteY0" fmla="*/ 755257 h 755257"/>
                  <a:gd name="connsiteX1" fmla="*/ 14167 w 18016"/>
                  <a:gd name="connsiteY1" fmla="*/ 747938 h 755257"/>
                  <a:gd name="connsiteX2" fmla="*/ 18016 w 18016"/>
                  <a:gd name="connsiteY2" fmla="*/ 0 h 755257"/>
                  <a:gd name="connsiteX0" fmla="*/ 0 w 18053"/>
                  <a:gd name="connsiteY0" fmla="*/ 762751 h 762751"/>
                  <a:gd name="connsiteX1" fmla="*/ 14204 w 18053"/>
                  <a:gd name="connsiteY1" fmla="*/ 747938 h 762751"/>
                  <a:gd name="connsiteX2" fmla="*/ 18053 w 18053"/>
                  <a:gd name="connsiteY2" fmla="*/ 0 h 762751"/>
                  <a:gd name="connsiteX0" fmla="*/ 0 w 18053"/>
                  <a:gd name="connsiteY0" fmla="*/ 755257 h 755257"/>
                  <a:gd name="connsiteX1" fmla="*/ 14204 w 18053"/>
                  <a:gd name="connsiteY1" fmla="*/ 747938 h 755257"/>
                  <a:gd name="connsiteX2" fmla="*/ 18053 w 18053"/>
                  <a:gd name="connsiteY2" fmla="*/ 0 h 755257"/>
                  <a:gd name="connsiteX0" fmla="*/ 0 w 17998"/>
                  <a:gd name="connsiteY0" fmla="*/ 762751 h 762751"/>
                  <a:gd name="connsiteX1" fmla="*/ 14149 w 17998"/>
                  <a:gd name="connsiteY1" fmla="*/ 747938 h 762751"/>
                  <a:gd name="connsiteX2" fmla="*/ 17998 w 17998"/>
                  <a:gd name="connsiteY2" fmla="*/ 0 h 76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98" h="762751">
                    <a:moveTo>
                      <a:pt x="0" y="762751"/>
                    </a:moveTo>
                    <a:lnTo>
                      <a:pt x="14149" y="747938"/>
                    </a:lnTo>
                    <a:cubicBezTo>
                      <a:pt x="15414" y="745974"/>
                      <a:pt x="17375" y="788970"/>
                      <a:pt x="17998" y="0"/>
                    </a:cubicBezTo>
                  </a:path>
                </a:pathLst>
              </a:custGeom>
              <a:ln w="38100" cmpd="sng">
                <a:solidFill>
                  <a:srgbClr val="C00000"/>
                </a:solidFill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6034407" y="2343167"/>
                <a:ext cx="677261" cy="2328004"/>
              </a:xfrm>
              <a:custGeom>
                <a:avLst/>
                <a:gdLst>
                  <a:gd name="connsiteX0" fmla="*/ 147462 w 1985990"/>
                  <a:gd name="connsiteY0" fmla="*/ 2427 h 712546"/>
                  <a:gd name="connsiteX1" fmla="*/ 186373 w 1985990"/>
                  <a:gd name="connsiteY1" fmla="*/ 109431 h 712546"/>
                  <a:gd name="connsiteX2" fmla="*/ 1985990 w 1985990"/>
                  <a:gd name="connsiteY2" fmla="*/ 712546 h 712546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2676171"/>
                  <a:gd name="connsiteY0" fmla="*/ 859097 h 859097"/>
                  <a:gd name="connsiteX1" fmla="*/ 876554 w 2676171"/>
                  <a:gd name="connsiteY1" fmla="*/ 3063 h 859097"/>
                  <a:gd name="connsiteX2" fmla="*/ 2676171 w 2676171"/>
                  <a:gd name="connsiteY2" fmla="*/ 606178 h 859097"/>
                  <a:gd name="connsiteX0" fmla="*/ 20520 w 3503022"/>
                  <a:gd name="connsiteY0" fmla="*/ 856878 h 1751823"/>
                  <a:gd name="connsiteX1" fmla="*/ 876554 w 3503022"/>
                  <a:gd name="connsiteY1" fmla="*/ 844 h 1751823"/>
                  <a:gd name="connsiteX2" fmla="*/ 3503022 w 3503022"/>
                  <a:gd name="connsiteY2" fmla="*/ 1751823 h 1751823"/>
                  <a:gd name="connsiteX0" fmla="*/ 4679 w 3487181"/>
                  <a:gd name="connsiteY0" fmla="*/ 50361 h 945306"/>
                  <a:gd name="connsiteX1" fmla="*/ 3088347 w 3487181"/>
                  <a:gd name="connsiteY1" fmla="*/ 1723 h 945306"/>
                  <a:gd name="connsiteX2" fmla="*/ 3487181 w 3487181"/>
                  <a:gd name="connsiteY2" fmla="*/ 945306 h 945306"/>
                  <a:gd name="connsiteX0" fmla="*/ 0 w 3482502"/>
                  <a:gd name="connsiteY0" fmla="*/ 50361 h 945306"/>
                  <a:gd name="connsiteX1" fmla="*/ 3083668 w 3482502"/>
                  <a:gd name="connsiteY1" fmla="*/ 1723 h 945306"/>
                  <a:gd name="connsiteX2" fmla="*/ 3482502 w 3482502"/>
                  <a:gd name="connsiteY2" fmla="*/ 945306 h 945306"/>
                  <a:gd name="connsiteX0" fmla="*/ 0 w 3482502"/>
                  <a:gd name="connsiteY0" fmla="*/ 48638 h 943583"/>
                  <a:gd name="connsiteX1" fmla="*/ 3083668 w 3482502"/>
                  <a:gd name="connsiteY1" fmla="*/ 0 h 943583"/>
                  <a:gd name="connsiteX2" fmla="*/ 3482502 w 3482502"/>
                  <a:gd name="connsiteY2" fmla="*/ 943583 h 943583"/>
                  <a:gd name="connsiteX0" fmla="*/ 0 w 3472774"/>
                  <a:gd name="connsiteY0" fmla="*/ 136187 h 943583"/>
                  <a:gd name="connsiteX1" fmla="*/ 3073940 w 3472774"/>
                  <a:gd name="connsiteY1" fmla="*/ 0 h 943583"/>
                  <a:gd name="connsiteX2" fmla="*/ 3472774 w 3472774"/>
                  <a:gd name="connsiteY2" fmla="*/ 943583 h 943583"/>
                  <a:gd name="connsiteX0" fmla="*/ 0 w 3472774"/>
                  <a:gd name="connsiteY0" fmla="*/ 19455 h 826851"/>
                  <a:gd name="connsiteX1" fmla="*/ 3463047 w 3472774"/>
                  <a:gd name="connsiteY1" fmla="*/ 0 h 826851"/>
                  <a:gd name="connsiteX2" fmla="*/ 3472774 w 3472774"/>
                  <a:gd name="connsiteY2" fmla="*/ 826851 h 826851"/>
                  <a:gd name="connsiteX0" fmla="*/ 0 w 3472774"/>
                  <a:gd name="connsiteY0" fmla="*/ 0 h 807396"/>
                  <a:gd name="connsiteX1" fmla="*/ 3453319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0 h 807396"/>
                  <a:gd name="connsiteX1" fmla="*/ 3472774 w 3472774"/>
                  <a:gd name="connsiteY1" fmla="*/ 0 h 807396"/>
                  <a:gd name="connsiteX2" fmla="*/ 3472774 w 3472774"/>
                  <a:gd name="connsiteY2" fmla="*/ 807396 h 807396"/>
                  <a:gd name="connsiteX0" fmla="*/ 0 w 3472774"/>
                  <a:gd name="connsiteY0" fmla="*/ 9728 h 817124"/>
                  <a:gd name="connsiteX1" fmla="*/ 3472774 w 3472774"/>
                  <a:gd name="connsiteY1" fmla="*/ 0 h 817124"/>
                  <a:gd name="connsiteX2" fmla="*/ 3472774 w 3472774"/>
                  <a:gd name="connsiteY2" fmla="*/ 817124 h 817124"/>
                  <a:gd name="connsiteX0" fmla="*/ 0 w 3472774"/>
                  <a:gd name="connsiteY0" fmla="*/ 0 h 807396"/>
                  <a:gd name="connsiteX1" fmla="*/ 3463047 w 3472774"/>
                  <a:gd name="connsiteY1" fmla="*/ 0 h 807396"/>
                  <a:gd name="connsiteX2" fmla="*/ 3472774 w 3472774"/>
                  <a:gd name="connsiteY2" fmla="*/ 807396 h 807396"/>
                  <a:gd name="connsiteX0" fmla="*/ 0 w 5296948"/>
                  <a:gd name="connsiteY0" fmla="*/ 0 h 4211332"/>
                  <a:gd name="connsiteX1" fmla="*/ 5287221 w 5296948"/>
                  <a:gd name="connsiteY1" fmla="*/ 3403936 h 4211332"/>
                  <a:gd name="connsiteX2" fmla="*/ 5296948 w 5296948"/>
                  <a:gd name="connsiteY2" fmla="*/ 4211332 h 4211332"/>
                  <a:gd name="connsiteX0" fmla="*/ 13208 w 5310156"/>
                  <a:gd name="connsiteY0" fmla="*/ 0 h 4211332"/>
                  <a:gd name="connsiteX1" fmla="*/ 0 w 5310156"/>
                  <a:gd name="connsiteY1" fmla="*/ 707311 h 4211332"/>
                  <a:gd name="connsiteX2" fmla="*/ 5310156 w 5310156"/>
                  <a:gd name="connsiteY2" fmla="*/ 4211332 h 4211332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0 w 3273228"/>
                  <a:gd name="connsiteY2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147170 w 3273228"/>
                  <a:gd name="connsiteY2" fmla="*/ 3669797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78334 w 3273228"/>
                  <a:gd name="connsiteY2" fmla="*/ 3680849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061125 w 3273228"/>
                  <a:gd name="connsiteY2" fmla="*/ 3702952 h 6012765"/>
                  <a:gd name="connsiteX3" fmla="*/ 0 w 3273228"/>
                  <a:gd name="connsiteY3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60020 w 3273228"/>
                  <a:gd name="connsiteY1" fmla="*/ 707311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3273228 w 3273228"/>
                  <a:gd name="connsiteY0" fmla="*/ 0 h 6012765"/>
                  <a:gd name="connsiteX1" fmla="*/ 3242812 w 3273228"/>
                  <a:gd name="connsiteY1" fmla="*/ 552587 h 6012765"/>
                  <a:gd name="connsiteX2" fmla="*/ 1646236 w 3273228"/>
                  <a:gd name="connsiteY2" fmla="*/ 3448762 h 6012765"/>
                  <a:gd name="connsiteX3" fmla="*/ 1061125 w 3273228"/>
                  <a:gd name="connsiteY3" fmla="*/ 3702952 h 6012765"/>
                  <a:gd name="connsiteX4" fmla="*/ 0 w 3273228"/>
                  <a:gd name="connsiteY4" fmla="*/ 6012765 h 6012765"/>
                  <a:gd name="connsiteX0" fmla="*/ 0 w 3617931"/>
                  <a:gd name="connsiteY0" fmla="*/ 0 h 6123283"/>
                  <a:gd name="connsiteX1" fmla="*/ 3617932 w 3617931"/>
                  <a:gd name="connsiteY1" fmla="*/ 663105 h 6123283"/>
                  <a:gd name="connsiteX2" fmla="*/ 2021356 w 3617931"/>
                  <a:gd name="connsiteY2" fmla="*/ 3559280 h 6123283"/>
                  <a:gd name="connsiteX3" fmla="*/ 1436245 w 3617931"/>
                  <a:gd name="connsiteY3" fmla="*/ 3813470 h 6123283"/>
                  <a:gd name="connsiteX4" fmla="*/ 375120 w 3617931"/>
                  <a:gd name="connsiteY4" fmla="*/ 6123283 h 6123283"/>
                  <a:gd name="connsiteX0" fmla="*/ 0 w 2064831"/>
                  <a:gd name="connsiteY0" fmla="*/ 0 h 6123283"/>
                  <a:gd name="connsiteX1" fmla="*/ 571907 w 2064831"/>
                  <a:gd name="connsiteY1" fmla="*/ 762571 h 6123283"/>
                  <a:gd name="connsiteX2" fmla="*/ 2021356 w 2064831"/>
                  <a:gd name="connsiteY2" fmla="*/ 3559280 h 6123283"/>
                  <a:gd name="connsiteX3" fmla="*/ 1436245 w 2064831"/>
                  <a:gd name="connsiteY3" fmla="*/ 3813470 h 6123283"/>
                  <a:gd name="connsiteX4" fmla="*/ 375120 w 2064831"/>
                  <a:gd name="connsiteY4" fmla="*/ 6123283 h 6123283"/>
                  <a:gd name="connsiteX0" fmla="*/ 0 w 1436246"/>
                  <a:gd name="connsiteY0" fmla="*/ 0 h 6123283"/>
                  <a:gd name="connsiteX1" fmla="*/ 571907 w 1436246"/>
                  <a:gd name="connsiteY1" fmla="*/ 762571 h 6123283"/>
                  <a:gd name="connsiteX2" fmla="*/ 592995 w 1436246"/>
                  <a:gd name="connsiteY2" fmla="*/ 5073368 h 6123283"/>
                  <a:gd name="connsiteX3" fmla="*/ 1436245 w 1436246"/>
                  <a:gd name="connsiteY3" fmla="*/ 3813470 h 6123283"/>
                  <a:gd name="connsiteX4" fmla="*/ 375120 w 1436246"/>
                  <a:gd name="connsiteY4" fmla="*/ 6123283 h 6123283"/>
                  <a:gd name="connsiteX0" fmla="*/ 78164 w 786170"/>
                  <a:gd name="connsiteY0" fmla="*/ 0 h 6123283"/>
                  <a:gd name="connsiteX1" fmla="*/ 650071 w 786170"/>
                  <a:gd name="connsiteY1" fmla="*/ 762571 h 6123283"/>
                  <a:gd name="connsiteX2" fmla="*/ 671159 w 786170"/>
                  <a:gd name="connsiteY2" fmla="*/ 5073368 h 6123283"/>
                  <a:gd name="connsiteX3" fmla="*/ 0 w 786170"/>
                  <a:gd name="connsiteY3" fmla="*/ 5659111 h 6123283"/>
                  <a:gd name="connsiteX4" fmla="*/ 453284 w 786170"/>
                  <a:gd name="connsiteY4" fmla="*/ 6123283 h 6123283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0 w 3034729"/>
                  <a:gd name="connsiteY4" fmla="*/ 6012765 h 6012765"/>
                  <a:gd name="connsiteX0" fmla="*/ 2326723 w 3034729"/>
                  <a:gd name="connsiteY0" fmla="*/ 0 h 6012765"/>
                  <a:gd name="connsiteX1" fmla="*/ 2898630 w 3034729"/>
                  <a:gd name="connsiteY1" fmla="*/ 762571 h 6012765"/>
                  <a:gd name="connsiteX2" fmla="*/ 2919718 w 3034729"/>
                  <a:gd name="connsiteY2" fmla="*/ 5073368 h 6012765"/>
                  <a:gd name="connsiteX3" fmla="*/ 2248559 w 3034729"/>
                  <a:gd name="connsiteY3" fmla="*/ 5659111 h 6012765"/>
                  <a:gd name="connsiteX4" fmla="*/ 397235 w 3034729"/>
                  <a:gd name="connsiteY4" fmla="*/ 5638929 h 6012765"/>
                  <a:gd name="connsiteX5" fmla="*/ 0 w 3034729"/>
                  <a:gd name="connsiteY5" fmla="*/ 6012765 h 6012765"/>
                  <a:gd name="connsiteX0" fmla="*/ 2326723 w 2919718"/>
                  <a:gd name="connsiteY0" fmla="*/ 0 h 6012765"/>
                  <a:gd name="connsiteX1" fmla="*/ 2898630 w 2919718"/>
                  <a:gd name="connsiteY1" fmla="*/ 762571 h 6012765"/>
                  <a:gd name="connsiteX2" fmla="*/ 2919718 w 2919718"/>
                  <a:gd name="connsiteY2" fmla="*/ 5073368 h 6012765"/>
                  <a:gd name="connsiteX3" fmla="*/ 2248559 w 2919718"/>
                  <a:gd name="connsiteY3" fmla="*/ 5659111 h 6012765"/>
                  <a:gd name="connsiteX4" fmla="*/ 397235 w 2919718"/>
                  <a:gd name="connsiteY4" fmla="*/ 5638929 h 6012765"/>
                  <a:gd name="connsiteX5" fmla="*/ 0 w 2919718"/>
                  <a:gd name="connsiteY5" fmla="*/ 6012765 h 6012765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98630 w 2919718"/>
                  <a:gd name="connsiteY1" fmla="*/ 792329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485788 w 2919718"/>
                  <a:gd name="connsiteY1" fmla="*/ 935713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248559 w 2919718"/>
                  <a:gd name="connsiteY3" fmla="*/ 5688869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5370 w 2919718"/>
                  <a:gd name="connsiteY3" fmla="*/ 5661815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067415 w 2919718"/>
                  <a:gd name="connsiteY3" fmla="*/ 5469734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397235 w 2919718"/>
                  <a:gd name="connsiteY4" fmla="*/ 5668687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637357 w 2919718"/>
                  <a:gd name="connsiteY4" fmla="*/ 5398149 h 6042523"/>
                  <a:gd name="connsiteX5" fmla="*/ 0 w 2919718"/>
                  <a:gd name="connsiteY5" fmla="*/ 6042523 h 6042523"/>
                  <a:gd name="connsiteX0" fmla="*/ 2318297 w 2919718"/>
                  <a:gd name="connsiteY0" fmla="*/ 0 h 6042523"/>
                  <a:gd name="connsiteX1" fmla="*/ 2822801 w 2919718"/>
                  <a:gd name="connsiteY1" fmla="*/ 627301 h 6042523"/>
                  <a:gd name="connsiteX2" fmla="*/ 2919718 w 2919718"/>
                  <a:gd name="connsiteY2" fmla="*/ 5103126 h 6042523"/>
                  <a:gd name="connsiteX3" fmla="*/ 2189582 w 2919718"/>
                  <a:gd name="connsiteY3" fmla="*/ 5664522 h 6042523"/>
                  <a:gd name="connsiteX4" fmla="*/ 565742 w 2919718"/>
                  <a:gd name="connsiteY4" fmla="*/ 5657865 h 6042523"/>
                  <a:gd name="connsiteX5" fmla="*/ 0 w 2919718"/>
                  <a:gd name="connsiteY5" fmla="*/ 6042523 h 6042523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66058"/>
                  <a:gd name="connsiteY0" fmla="*/ 0 h 6045228"/>
                  <a:gd name="connsiteX1" fmla="*/ 2869141 w 2966058"/>
                  <a:gd name="connsiteY1" fmla="*/ 627301 h 6045228"/>
                  <a:gd name="connsiteX2" fmla="*/ 2966058 w 2966058"/>
                  <a:gd name="connsiteY2" fmla="*/ 5103126 h 6045228"/>
                  <a:gd name="connsiteX3" fmla="*/ 2235922 w 2966058"/>
                  <a:gd name="connsiteY3" fmla="*/ 5664522 h 6045228"/>
                  <a:gd name="connsiteX4" fmla="*/ 612082 w 2966058"/>
                  <a:gd name="connsiteY4" fmla="*/ 5657865 h 6045228"/>
                  <a:gd name="connsiteX5" fmla="*/ 0 w 2966058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364637 w 2970270"/>
                  <a:gd name="connsiteY0" fmla="*/ 0 h 6045228"/>
                  <a:gd name="connsiteX1" fmla="*/ 2869141 w 2970270"/>
                  <a:gd name="connsiteY1" fmla="*/ 627301 h 6045228"/>
                  <a:gd name="connsiteX2" fmla="*/ 2970270 w 2970270"/>
                  <a:gd name="connsiteY2" fmla="*/ 5178877 h 6045228"/>
                  <a:gd name="connsiteX3" fmla="*/ 2235922 w 2970270"/>
                  <a:gd name="connsiteY3" fmla="*/ 5664522 h 6045228"/>
                  <a:gd name="connsiteX4" fmla="*/ 612082 w 2970270"/>
                  <a:gd name="connsiteY4" fmla="*/ 5657865 h 6045228"/>
                  <a:gd name="connsiteX5" fmla="*/ 0 w 2970270"/>
                  <a:gd name="connsiteY5" fmla="*/ 6045228 h 6045228"/>
                  <a:gd name="connsiteX0" fmla="*/ 2148948 w 2970270"/>
                  <a:gd name="connsiteY0" fmla="*/ 0 h 6777379"/>
                  <a:gd name="connsiteX1" fmla="*/ 2869141 w 2970270"/>
                  <a:gd name="connsiteY1" fmla="*/ 1359452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612082 w 2970270"/>
                  <a:gd name="connsiteY4" fmla="*/ 6390016 h 6777379"/>
                  <a:gd name="connsiteX5" fmla="*/ 0 w 2970270"/>
                  <a:gd name="connsiteY5" fmla="*/ 6777379 h 6777379"/>
                  <a:gd name="connsiteX0" fmla="*/ 2148948 w 2970270"/>
                  <a:gd name="connsiteY0" fmla="*/ 0 h 6777379"/>
                  <a:gd name="connsiteX1" fmla="*/ 2237481 w 2970270"/>
                  <a:gd name="connsiteY1" fmla="*/ 3931877 h 6777379"/>
                  <a:gd name="connsiteX2" fmla="*/ 2970270 w 2970270"/>
                  <a:gd name="connsiteY2" fmla="*/ 5911028 h 6777379"/>
                  <a:gd name="connsiteX3" fmla="*/ 2235922 w 2970270"/>
                  <a:gd name="connsiteY3" fmla="*/ 6396673 h 6777379"/>
                  <a:gd name="connsiteX4" fmla="*/ 0 w 2970270"/>
                  <a:gd name="connsiteY4" fmla="*/ 6777379 h 6777379"/>
                  <a:gd name="connsiteX0" fmla="*/ 0 w 821322"/>
                  <a:gd name="connsiteY0" fmla="*/ 0 h 6396673"/>
                  <a:gd name="connsiteX1" fmla="*/ 88533 w 821322"/>
                  <a:gd name="connsiteY1" fmla="*/ 3931877 h 6396673"/>
                  <a:gd name="connsiteX2" fmla="*/ 821322 w 821322"/>
                  <a:gd name="connsiteY2" fmla="*/ 5911028 h 6396673"/>
                  <a:gd name="connsiteX3" fmla="*/ 86974 w 821322"/>
                  <a:gd name="connsiteY3" fmla="*/ 6396673 h 6396673"/>
                  <a:gd name="connsiteX0" fmla="*/ 0 w 1607044"/>
                  <a:gd name="connsiteY0" fmla="*/ 0 h 6396673"/>
                  <a:gd name="connsiteX1" fmla="*/ 88533 w 1607044"/>
                  <a:gd name="connsiteY1" fmla="*/ 3931877 h 6396673"/>
                  <a:gd name="connsiteX2" fmla="*/ 1607044 w 1607044"/>
                  <a:gd name="connsiteY2" fmla="*/ 5713150 h 6396673"/>
                  <a:gd name="connsiteX3" fmla="*/ 86974 w 1607044"/>
                  <a:gd name="connsiteY3" fmla="*/ 6396673 h 6396673"/>
                  <a:gd name="connsiteX0" fmla="*/ 0 w 1818874"/>
                  <a:gd name="connsiteY0" fmla="*/ 0 h 6010809"/>
                  <a:gd name="connsiteX1" fmla="*/ 88533 w 1818874"/>
                  <a:gd name="connsiteY1" fmla="*/ 3931877 h 6010809"/>
                  <a:gd name="connsiteX2" fmla="*/ 1607044 w 1818874"/>
                  <a:gd name="connsiteY2" fmla="*/ 5713150 h 6010809"/>
                  <a:gd name="connsiteX3" fmla="*/ 1627606 w 1818874"/>
                  <a:gd name="connsiteY3" fmla="*/ 6010809 h 6010809"/>
                  <a:gd name="connsiteX0" fmla="*/ 0 w 1627606"/>
                  <a:gd name="connsiteY0" fmla="*/ 0 h 6010809"/>
                  <a:gd name="connsiteX1" fmla="*/ 88533 w 1627606"/>
                  <a:gd name="connsiteY1" fmla="*/ 3931877 h 6010809"/>
                  <a:gd name="connsiteX2" fmla="*/ 1607044 w 1627606"/>
                  <a:gd name="connsiteY2" fmla="*/ 5713150 h 6010809"/>
                  <a:gd name="connsiteX3" fmla="*/ 1627606 w 1627606"/>
                  <a:gd name="connsiteY3" fmla="*/ 6010809 h 6010809"/>
                  <a:gd name="connsiteX0" fmla="*/ 0 w 1610755"/>
                  <a:gd name="connsiteY0" fmla="*/ 0 h 6016220"/>
                  <a:gd name="connsiteX1" fmla="*/ 88533 w 1610755"/>
                  <a:gd name="connsiteY1" fmla="*/ 3931877 h 6016220"/>
                  <a:gd name="connsiteX2" fmla="*/ 1607044 w 1610755"/>
                  <a:gd name="connsiteY2" fmla="*/ 5713150 h 6016220"/>
                  <a:gd name="connsiteX3" fmla="*/ 1610755 w 1610755"/>
                  <a:gd name="connsiteY3" fmla="*/ 6016220 h 6016220"/>
                  <a:gd name="connsiteX0" fmla="*/ 0 w 1607043"/>
                  <a:gd name="connsiteY0" fmla="*/ 0 h 6013515"/>
                  <a:gd name="connsiteX1" fmla="*/ 88533 w 1607043"/>
                  <a:gd name="connsiteY1" fmla="*/ 3931877 h 6013515"/>
                  <a:gd name="connsiteX2" fmla="*/ 1607044 w 1607043"/>
                  <a:gd name="connsiteY2" fmla="*/ 5713150 h 6013515"/>
                  <a:gd name="connsiteX3" fmla="*/ 1606541 w 1607043"/>
                  <a:gd name="connsiteY3" fmla="*/ 6013515 h 6013515"/>
                  <a:gd name="connsiteX0" fmla="*/ 0 w 1607087"/>
                  <a:gd name="connsiteY0" fmla="*/ 0 h 6013515"/>
                  <a:gd name="connsiteX1" fmla="*/ 88533 w 1607087"/>
                  <a:gd name="connsiteY1" fmla="*/ 3931877 h 6013515"/>
                  <a:gd name="connsiteX2" fmla="*/ 1607044 w 1607087"/>
                  <a:gd name="connsiteY2" fmla="*/ 5713150 h 6013515"/>
                  <a:gd name="connsiteX3" fmla="*/ 1606541 w 1607087"/>
                  <a:gd name="connsiteY3" fmla="*/ 6013515 h 6013515"/>
                  <a:gd name="connsiteX0" fmla="*/ 0 w 1607073"/>
                  <a:gd name="connsiteY0" fmla="*/ 0 h 6013515"/>
                  <a:gd name="connsiteX1" fmla="*/ 88533 w 1607073"/>
                  <a:gd name="connsiteY1" fmla="*/ 3931877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3"/>
                  <a:gd name="connsiteY0" fmla="*/ 0 h 6013515"/>
                  <a:gd name="connsiteX1" fmla="*/ 84319 w 1607073"/>
                  <a:gd name="connsiteY1" fmla="*/ 3804724 h 6013515"/>
                  <a:gd name="connsiteX2" fmla="*/ 1607044 w 1607073"/>
                  <a:gd name="connsiteY2" fmla="*/ 5713150 h 6013515"/>
                  <a:gd name="connsiteX3" fmla="*/ 1606541 w 1607073"/>
                  <a:gd name="connsiteY3" fmla="*/ 6013515 h 6013515"/>
                  <a:gd name="connsiteX0" fmla="*/ 0 w 1607075"/>
                  <a:gd name="connsiteY0" fmla="*/ 0 h 6013515"/>
                  <a:gd name="connsiteX1" fmla="*/ 84319 w 1607075"/>
                  <a:gd name="connsiteY1" fmla="*/ 3804724 h 6013515"/>
                  <a:gd name="connsiteX2" fmla="*/ 1607045 w 1607075"/>
                  <a:gd name="connsiteY2" fmla="*/ 5631988 h 6013515"/>
                  <a:gd name="connsiteX3" fmla="*/ 1606541 w 1607075"/>
                  <a:gd name="connsiteY3" fmla="*/ 6013515 h 6013515"/>
                  <a:gd name="connsiteX0" fmla="*/ 0 w 1573372"/>
                  <a:gd name="connsiteY0" fmla="*/ 0 h 6037863"/>
                  <a:gd name="connsiteX1" fmla="*/ 50618 w 1573372"/>
                  <a:gd name="connsiteY1" fmla="*/ 3829072 h 6037863"/>
                  <a:gd name="connsiteX2" fmla="*/ 1573344 w 1573372"/>
                  <a:gd name="connsiteY2" fmla="*/ 5656336 h 6037863"/>
                  <a:gd name="connsiteX3" fmla="*/ 1572840 w 1573372"/>
                  <a:gd name="connsiteY3" fmla="*/ 6037863 h 6037863"/>
                  <a:gd name="connsiteX0" fmla="*/ 0 w 1573374"/>
                  <a:gd name="connsiteY0" fmla="*/ 0 h 5656336"/>
                  <a:gd name="connsiteX1" fmla="*/ 50618 w 1573374"/>
                  <a:gd name="connsiteY1" fmla="*/ 3829072 h 5656336"/>
                  <a:gd name="connsiteX2" fmla="*/ 1573344 w 1573374"/>
                  <a:gd name="connsiteY2" fmla="*/ 5656336 h 5656336"/>
                  <a:gd name="connsiteX0" fmla="*/ 0 w 50617"/>
                  <a:gd name="connsiteY0" fmla="*/ 0 h 3829072"/>
                  <a:gd name="connsiteX1" fmla="*/ 50618 w 50617"/>
                  <a:gd name="connsiteY1" fmla="*/ 3829072 h 3829072"/>
                  <a:gd name="connsiteX0" fmla="*/ 2712866 w 2712866"/>
                  <a:gd name="connsiteY0" fmla="*/ 0 h 6015014"/>
                  <a:gd name="connsiteX1" fmla="*/ 0 w 2712866"/>
                  <a:gd name="connsiteY1" fmla="*/ 6015014 h 6015014"/>
                  <a:gd name="connsiteX0" fmla="*/ 2746567 w 2746567"/>
                  <a:gd name="connsiteY0" fmla="*/ 0 h 6039362"/>
                  <a:gd name="connsiteX1" fmla="*/ 0 w 2746567"/>
                  <a:gd name="connsiteY1" fmla="*/ 6039362 h 6039362"/>
                  <a:gd name="connsiteX0" fmla="*/ 2815868 w 2815868"/>
                  <a:gd name="connsiteY0" fmla="*/ 0 h 6033191"/>
                  <a:gd name="connsiteX1" fmla="*/ 0 w 2815868"/>
                  <a:gd name="connsiteY1" fmla="*/ 6033191 h 6033191"/>
                  <a:gd name="connsiteX0" fmla="*/ 2815868 w 2815868"/>
                  <a:gd name="connsiteY0" fmla="*/ 0 h 6033191"/>
                  <a:gd name="connsiteX1" fmla="*/ 0 w 2815868"/>
                  <a:gd name="connsiteY1" fmla="*/ 6033191 h 603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5868" h="6033191">
                    <a:moveTo>
                      <a:pt x="2815868" y="0"/>
                    </a:moveTo>
                    <a:lnTo>
                      <a:pt x="0" y="6033191"/>
                    </a:lnTo>
                  </a:path>
                </a:pathLst>
              </a:custGeom>
              <a:ln w="38100" cmpd="sng">
                <a:solidFill>
                  <a:srgbClr val="C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86992" y="1512608"/>
              <a:ext cx="6745337" cy="5249667"/>
              <a:chOff x="1383549" y="1512608"/>
              <a:chExt cx="6745337" cy="5249667"/>
            </a:xfrm>
          </p:grpSpPr>
          <p:sp>
            <p:nvSpPr>
              <p:cNvPr id="40" name="TextBox 39"/>
              <p:cNvSpPr txBox="1"/>
              <p:nvPr/>
            </p:nvSpPr>
            <p:spPr>
              <a:xfrm rot="16200000">
                <a:off x="2967307" y="6496617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6200000">
                <a:off x="4092011" y="1631216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6200000">
                <a:off x="4485631" y="6318655"/>
                <a:ext cx="72412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RID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7186811">
                <a:off x="5354779" y="6323267"/>
                <a:ext cx="724128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RID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6200000">
                <a:off x="6586528" y="6453023"/>
                <a:ext cx="45653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UPRR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8840181">
                <a:off x="1243158" y="4676447"/>
                <a:ext cx="1175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SWS &amp; NS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759213">
                <a:off x="1383549" y="2639051"/>
                <a:ext cx="3664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BRC</a:t>
                </a: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7481295" y="5223629"/>
                <a:ext cx="647591" cy="295018"/>
                <a:chOff x="7481295" y="5223629"/>
                <a:chExt cx="647591" cy="295018"/>
              </a:xfrm>
            </p:grpSpPr>
            <p:sp>
              <p:nvSpPr>
                <p:cNvPr id="53" name="TextBox 52"/>
                <p:cNvSpPr txBox="1"/>
                <p:nvPr/>
              </p:nvSpPr>
              <p:spPr>
                <a:xfrm rot="989653">
                  <a:off x="7481295" y="5223629"/>
                  <a:ext cx="3281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Arial Black" panose="020B0A04020102020204" pitchFamily="34" charset="0"/>
                    </a:rPr>
                    <a:t>BRC</a:t>
                  </a: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 rot="1932984">
                  <a:off x="7756976" y="5364759"/>
                  <a:ext cx="37191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000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Arial Black" panose="020B0A04020102020204" pitchFamily="34" charset="0"/>
                    </a:rPr>
                    <a:t>&amp; NS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 rot="16200000">
                <a:off x="6071814" y="1865217"/>
                <a:ext cx="835325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NS &amp; Metra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7168538">
                <a:off x="6660677" y="1809271"/>
                <a:ext cx="74721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Metra RID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2754361">
                <a:off x="7620759" y="1759643"/>
                <a:ext cx="22384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NS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200000">
                <a:off x="2079338" y="1632212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6200000">
                <a:off x="3533989" y="6491361"/>
                <a:ext cx="368480" cy="153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</a:rPr>
                  <a:t>CSX</a:t>
                </a: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953272" y="1483743"/>
              <a:ext cx="6802132" cy="5313871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051920" y="5317583"/>
              <a:ext cx="1408070" cy="1384995"/>
              <a:chOff x="1297765" y="5269815"/>
              <a:chExt cx="1408070" cy="1384995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297765" y="5269815"/>
                <a:ext cx="1408070" cy="13849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u="sng" dirty="0">
                    <a:latin typeface="Arial Narrow" panose="020B0606020202030204" pitchFamily="34" charset="0"/>
                  </a:rPr>
                  <a:t>Railroad Operations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CSX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BRC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NS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UP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Metra</a:t>
                </a:r>
              </a:p>
              <a:p>
                <a:pPr>
                  <a:tabLst>
                    <a:tab pos="631825" algn="l"/>
                  </a:tabLst>
                </a:pPr>
                <a:r>
                  <a:rPr lang="en-US" sz="1200" b="1" dirty="0">
                    <a:latin typeface="Arial Narrow" panose="020B0606020202030204" pitchFamily="34" charset="0"/>
                  </a:rPr>
                  <a:t>	Amtrak</a:t>
                </a: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1413205" y="5592642"/>
                <a:ext cx="454974" cy="0"/>
              </a:xfrm>
              <a:prstGeom prst="line">
                <a:avLst/>
              </a:prstGeom>
              <a:ln w="38100" cmpd="sng">
                <a:solidFill>
                  <a:srgbClr val="0070C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413205" y="5778496"/>
                <a:ext cx="454974" cy="0"/>
              </a:xfrm>
              <a:prstGeom prst="line">
                <a:avLst/>
              </a:prstGeom>
              <a:ln w="38100" cmpd="sng">
                <a:solidFill>
                  <a:srgbClr val="00B05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413205" y="5961647"/>
                <a:ext cx="454974" cy="0"/>
              </a:xfrm>
              <a:prstGeom prst="line">
                <a:avLst/>
              </a:prstGeom>
              <a:ln w="38100" cmpd="sng">
                <a:solidFill>
                  <a:srgbClr val="00206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413205" y="6147654"/>
                <a:ext cx="454974" cy="0"/>
              </a:xfrm>
              <a:prstGeom prst="line">
                <a:avLst/>
              </a:prstGeom>
              <a:ln w="38100" cmpd="sng">
                <a:solidFill>
                  <a:srgbClr val="FFCC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413205" y="6333508"/>
                <a:ext cx="454974" cy="0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413205" y="6516659"/>
                <a:ext cx="454974" cy="0"/>
              </a:xfrm>
              <a:prstGeom prst="line">
                <a:avLst/>
              </a:prstGeom>
              <a:ln w="38100" cmpd="sng">
                <a:solidFill>
                  <a:srgbClr val="FF00FF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/>
          <p:cNvGrpSpPr/>
          <p:nvPr/>
        </p:nvGrpSpPr>
        <p:grpSpPr>
          <a:xfrm>
            <a:off x="1422403" y="1638994"/>
            <a:ext cx="7058628" cy="1602217"/>
            <a:chOff x="50803" y="2001612"/>
            <a:chExt cx="7058628" cy="1602217"/>
          </a:xfrm>
        </p:grpSpPr>
        <p:grpSp>
          <p:nvGrpSpPr>
            <p:cNvPr id="130" name="Group 129"/>
            <p:cNvGrpSpPr/>
            <p:nvPr/>
          </p:nvGrpSpPr>
          <p:grpSpPr>
            <a:xfrm>
              <a:off x="5018560" y="2001612"/>
              <a:ext cx="2090871" cy="724714"/>
              <a:chOff x="3908539" y="2001612"/>
              <a:chExt cx="2090871" cy="724714"/>
            </a:xfrm>
          </p:grpSpPr>
          <p:sp>
            <p:nvSpPr>
              <p:cNvPr id="134" name="TextBox 133"/>
              <p:cNvSpPr txBox="1"/>
              <p:nvPr/>
            </p:nvSpPr>
            <p:spPr>
              <a:xfrm rot="19800000">
                <a:off x="4259946" y="2001612"/>
                <a:ext cx="1739464" cy="3447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GS19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71st St Grade Separation</a:t>
                </a: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908539" y="2360566"/>
                <a:ext cx="365760" cy="365760"/>
              </a:xfrm>
              <a:prstGeom prst="ellipse">
                <a:avLst/>
              </a:prstGeom>
              <a:solidFill>
                <a:srgbClr val="FFFF00">
                  <a:alpha val="15000"/>
                </a:srgbClr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50803" y="3078446"/>
              <a:ext cx="2187483" cy="525383"/>
              <a:chOff x="50803" y="3078446"/>
              <a:chExt cx="2187483" cy="525383"/>
            </a:xfrm>
          </p:grpSpPr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BE0A1A0D-7484-4D49-A18D-979C301AD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596" r="76289" b="75236"/>
              <a:stretch/>
            </p:blipFill>
            <p:spPr>
              <a:xfrm>
                <a:off x="1230751" y="3078446"/>
                <a:ext cx="1007535" cy="500964"/>
              </a:xfrm>
              <a:prstGeom prst="rect">
                <a:avLst/>
              </a:prstGeom>
            </p:spPr>
          </p:pic>
          <p:sp>
            <p:nvSpPr>
              <p:cNvPr id="133" name="TextBox 132"/>
              <p:cNvSpPr txBox="1"/>
              <p:nvPr/>
            </p:nvSpPr>
            <p:spPr>
              <a:xfrm>
                <a:off x="50803" y="3172942"/>
                <a:ext cx="109158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2800" dirty="0">
                    <a:latin typeface="Arial Black" panose="020B0A04020102020204" pitchFamily="34" charset="0"/>
                  </a:rPr>
                  <a:t>GS19</a:t>
                </a:r>
              </a:p>
            </p:txBody>
          </p:sp>
        </p:grpSp>
      </p:grpSp>
      <p:sp>
        <p:nvSpPr>
          <p:cNvPr id="136" name="TextBox 135"/>
          <p:cNvSpPr txBox="1"/>
          <p:nvPr/>
        </p:nvSpPr>
        <p:spPr>
          <a:xfrm rot="16200000">
            <a:off x="2373712" y="1617732"/>
            <a:ext cx="1380141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latin typeface="Arial Narrow" panose="020B0606020202030204" pitchFamily="34" charset="0"/>
              </a:rPr>
              <a:t>Design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rial Narrow" panose="020B0606020202030204" pitchFamily="34" charset="0"/>
              </a:rPr>
              <a:t>Construction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297455" y="5383897"/>
            <a:ext cx="3353093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0" rIns="0" bIns="0" rtlCol="0">
            <a:spAutoFit/>
          </a:bodyPr>
          <a:lstStyle/>
          <a:p>
            <a:r>
              <a:rPr lang="en-US" b="1" i="1" dirty="0">
                <a:solidFill>
                  <a:srgbClr val="003386"/>
                </a:solidFill>
                <a:latin typeface="Arial Narrow" panose="020B0606020202030204" pitchFamily="34" charset="0"/>
              </a:rPr>
              <a:t>The CREATE Partners will seek future funding to finish construction of P2 and EW2.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1422403" y="2423828"/>
            <a:ext cx="5468749" cy="1396738"/>
            <a:chOff x="50803" y="2786446"/>
            <a:chExt cx="5468749" cy="1396738"/>
          </a:xfrm>
        </p:grpSpPr>
        <p:grpSp>
          <p:nvGrpSpPr>
            <p:cNvPr id="139" name="Group 138"/>
            <p:cNvGrpSpPr/>
            <p:nvPr/>
          </p:nvGrpSpPr>
          <p:grpSpPr>
            <a:xfrm>
              <a:off x="3781386" y="2786446"/>
              <a:ext cx="1738166" cy="1154279"/>
              <a:chOff x="2671365" y="2786446"/>
              <a:chExt cx="1738166" cy="1154279"/>
            </a:xfrm>
          </p:grpSpPr>
          <p:sp>
            <p:nvSpPr>
              <p:cNvPr id="143" name="TextBox 142"/>
              <p:cNvSpPr txBox="1"/>
              <p:nvPr/>
            </p:nvSpPr>
            <p:spPr>
              <a:xfrm rot="19800000">
                <a:off x="2671365" y="3596015"/>
                <a:ext cx="1260790" cy="3447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P3</a:t>
                </a:r>
              </a:p>
              <a:p>
                <a:pPr algn="r"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Forest Hill Flyover</a:t>
                </a:r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3769451" y="2786446"/>
                <a:ext cx="640080" cy="640080"/>
              </a:xfrm>
              <a:prstGeom prst="ellipse">
                <a:avLst/>
              </a:prstGeom>
              <a:solidFill>
                <a:srgbClr val="FFFF00">
                  <a:alpha val="15000"/>
                </a:srgbClr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50803" y="3662183"/>
              <a:ext cx="2187483" cy="521001"/>
              <a:chOff x="50803" y="3662183"/>
              <a:chExt cx="2187483" cy="521001"/>
            </a:xfrm>
          </p:grpSpPr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BE0A1A0D-7484-4D49-A18D-979C301AD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596" r="76289" b="75236"/>
              <a:stretch/>
            </p:blipFill>
            <p:spPr>
              <a:xfrm>
                <a:off x="1230751" y="3662183"/>
                <a:ext cx="1007535" cy="500964"/>
              </a:xfrm>
              <a:prstGeom prst="rect">
                <a:avLst/>
              </a:prstGeom>
            </p:spPr>
          </p:pic>
          <p:sp>
            <p:nvSpPr>
              <p:cNvPr id="142" name="TextBox 141"/>
              <p:cNvSpPr txBox="1"/>
              <p:nvPr/>
            </p:nvSpPr>
            <p:spPr>
              <a:xfrm>
                <a:off x="50803" y="3752297"/>
                <a:ext cx="109158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2800" dirty="0">
                    <a:latin typeface="Arial Black" panose="020B0A04020102020204" pitchFamily="34" charset="0"/>
                  </a:rPr>
                  <a:t>P3</a:t>
                </a:r>
              </a:p>
            </p:txBody>
          </p:sp>
        </p:grpSp>
      </p:grpSp>
      <p:grpSp>
        <p:nvGrpSpPr>
          <p:cNvPr id="145" name="Group 144"/>
          <p:cNvGrpSpPr/>
          <p:nvPr/>
        </p:nvGrpSpPr>
        <p:grpSpPr>
          <a:xfrm>
            <a:off x="1422403" y="2407607"/>
            <a:ext cx="7665442" cy="2004792"/>
            <a:chOff x="50803" y="2770225"/>
            <a:chExt cx="7665442" cy="2004792"/>
          </a:xfrm>
        </p:grpSpPr>
        <p:grpSp>
          <p:nvGrpSpPr>
            <p:cNvPr id="146" name="Group 145"/>
            <p:cNvGrpSpPr/>
            <p:nvPr/>
          </p:nvGrpSpPr>
          <p:grpSpPr>
            <a:xfrm>
              <a:off x="5517233" y="2770225"/>
              <a:ext cx="2199012" cy="1275350"/>
              <a:chOff x="4407212" y="2770225"/>
              <a:chExt cx="2199012" cy="1275350"/>
            </a:xfrm>
          </p:grpSpPr>
          <p:sp>
            <p:nvSpPr>
              <p:cNvPr id="150" name="TextBox 149"/>
              <p:cNvSpPr txBox="1"/>
              <p:nvPr/>
            </p:nvSpPr>
            <p:spPr>
              <a:xfrm rot="19800000">
                <a:off x="4407212" y="3577755"/>
                <a:ext cx="1545942" cy="467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P2</a:t>
                </a:r>
              </a:p>
              <a:p>
                <a:pPr algn="r"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Rock Island Connector</a:t>
                </a:r>
              </a:p>
              <a:p>
                <a:pPr algn="r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FF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(untangles Belt Junction)</a:t>
                </a: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691824" y="2770225"/>
                <a:ext cx="914400" cy="548640"/>
              </a:xfrm>
              <a:prstGeom prst="ellipse">
                <a:avLst/>
              </a:prstGeom>
              <a:solidFill>
                <a:srgbClr val="FFFF00">
                  <a:alpha val="15000"/>
                </a:srgbClr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50803" y="4249306"/>
              <a:ext cx="1641381" cy="525711"/>
              <a:chOff x="50803" y="4249306"/>
              <a:chExt cx="1641381" cy="525711"/>
            </a:xfrm>
          </p:grpSpPr>
          <p:pic>
            <p:nvPicPr>
              <p:cNvPr id="148" name="Picture 147">
                <a:extLst>
                  <a:ext uri="{FF2B5EF4-FFF2-40B4-BE49-F238E27FC236}">
                    <a16:creationId xmlns:a16="http://schemas.microsoft.com/office/drawing/2014/main" id="{BE0A1A0D-7484-4D49-A18D-979C301AD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596" r="86108" b="75236"/>
              <a:stretch/>
            </p:blipFill>
            <p:spPr>
              <a:xfrm>
                <a:off x="1230752" y="4249306"/>
                <a:ext cx="461432" cy="500964"/>
              </a:xfrm>
              <a:prstGeom prst="rect">
                <a:avLst/>
              </a:prstGeom>
            </p:spPr>
          </p:pic>
          <p:sp>
            <p:nvSpPr>
              <p:cNvPr id="149" name="TextBox 148"/>
              <p:cNvSpPr txBox="1"/>
              <p:nvPr/>
            </p:nvSpPr>
            <p:spPr>
              <a:xfrm>
                <a:off x="50803" y="4344130"/>
                <a:ext cx="109158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2800" dirty="0">
                    <a:latin typeface="Arial Black" panose="020B0A04020102020204" pitchFamily="34" charset="0"/>
                  </a:rPr>
                  <a:t>P2</a:t>
                </a:r>
              </a:p>
            </p:txBody>
          </p:sp>
        </p:grpSp>
      </p:grpSp>
      <p:grpSp>
        <p:nvGrpSpPr>
          <p:cNvPr id="152" name="Group 151"/>
          <p:cNvGrpSpPr/>
          <p:nvPr/>
        </p:nvGrpSpPr>
        <p:grpSpPr>
          <a:xfrm>
            <a:off x="1422403" y="3156520"/>
            <a:ext cx="8897870" cy="1852326"/>
            <a:chOff x="50803" y="3519138"/>
            <a:chExt cx="8897870" cy="1852326"/>
          </a:xfrm>
        </p:grpSpPr>
        <p:grpSp>
          <p:nvGrpSpPr>
            <p:cNvPr id="153" name="Group 152"/>
            <p:cNvGrpSpPr/>
            <p:nvPr/>
          </p:nvGrpSpPr>
          <p:grpSpPr>
            <a:xfrm>
              <a:off x="7231355" y="3519138"/>
              <a:ext cx="1717318" cy="1645920"/>
              <a:chOff x="6121334" y="3519138"/>
              <a:chExt cx="1717318" cy="1645920"/>
            </a:xfrm>
          </p:grpSpPr>
          <p:sp>
            <p:nvSpPr>
              <p:cNvPr id="157" name="TextBox 156"/>
              <p:cNvSpPr txBox="1"/>
              <p:nvPr/>
            </p:nvSpPr>
            <p:spPr>
              <a:xfrm rot="19800000">
                <a:off x="6782678" y="3797513"/>
                <a:ext cx="1055974" cy="517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EW2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80th St Junction Reconfiguration</a:t>
                </a:r>
              </a:p>
            </p:txBody>
          </p:sp>
          <p:sp>
            <p:nvSpPr>
              <p:cNvPr id="158" name="Oval 157"/>
              <p:cNvSpPr/>
              <p:nvPr/>
            </p:nvSpPr>
            <p:spPr>
              <a:xfrm rot="4574152">
                <a:off x="5618414" y="4022058"/>
                <a:ext cx="1645920" cy="640080"/>
              </a:xfrm>
              <a:prstGeom prst="ellipse">
                <a:avLst/>
              </a:prstGeom>
              <a:solidFill>
                <a:srgbClr val="FFFF00">
                  <a:alpha val="15000"/>
                </a:srgbClr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50803" y="4833342"/>
              <a:ext cx="1617133" cy="538122"/>
              <a:chOff x="50803" y="4833342"/>
              <a:chExt cx="1617133" cy="538122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BE0A1A0D-7484-4D49-A18D-979C301AD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596" r="86544" b="75236"/>
              <a:stretch/>
            </p:blipFill>
            <p:spPr>
              <a:xfrm>
                <a:off x="1230751" y="4833342"/>
                <a:ext cx="437185" cy="500964"/>
              </a:xfrm>
              <a:prstGeom prst="rect">
                <a:avLst/>
              </a:prstGeom>
            </p:spPr>
          </p:pic>
          <p:sp>
            <p:nvSpPr>
              <p:cNvPr id="156" name="TextBox 155"/>
              <p:cNvSpPr txBox="1"/>
              <p:nvPr/>
            </p:nvSpPr>
            <p:spPr>
              <a:xfrm>
                <a:off x="50803" y="4940577"/>
                <a:ext cx="109158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2800" dirty="0">
                    <a:latin typeface="Arial Black" panose="020B0A04020102020204" pitchFamily="34" charset="0"/>
                  </a:rPr>
                  <a:t>EW2</a:t>
                </a:r>
              </a:p>
            </p:txBody>
          </p:sp>
        </p:grpSp>
      </p:grpSp>
      <p:sp>
        <p:nvSpPr>
          <p:cNvPr id="159" name="Rectangle 158"/>
          <p:cNvSpPr/>
          <p:nvPr/>
        </p:nvSpPr>
        <p:spPr>
          <a:xfrm>
            <a:off x="1439337" y="2738269"/>
            <a:ext cx="2194560" cy="1097280"/>
          </a:xfrm>
          <a:prstGeom prst="rect">
            <a:avLst/>
          </a:prstGeom>
          <a:solidFill>
            <a:srgbClr val="FFFF00">
              <a:alpha val="15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3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115 L -0.00017 0.17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F7D0B4-3AAA-462B-9F56-BA72AEF78851}"/>
              </a:ext>
            </a:extLst>
          </p:cNvPr>
          <p:cNvSpPr txBox="1"/>
          <p:nvPr/>
        </p:nvSpPr>
        <p:spPr>
          <a:xfrm>
            <a:off x="2743199" y="175780"/>
            <a:ext cx="6654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386"/>
                </a:solidFill>
                <a:latin typeface="Arial Black" panose="020B0A04020102020204" pitchFamily="34" charset="0"/>
              </a:rPr>
              <a:t>P2 - </a:t>
            </a:r>
            <a:r>
              <a:rPr lang="en-US" sz="2800" b="1" dirty="0">
                <a:solidFill>
                  <a:srgbClr val="003386"/>
                </a:solidFill>
                <a:latin typeface="Arial Black" panose="020B0A04020102020204" pitchFamily="34" charset="0"/>
              </a:rPr>
              <a:t>Rock Island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A45B4-7D83-4914-808B-0D56D3CB8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270" y="1482198"/>
            <a:ext cx="5775740" cy="537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\\Chifil02\acad\050019.001\CADD\Exhibits\July 2011\Hamilton Park property map legend.tif">
            <a:extLst>
              <a:ext uri="{FF2B5EF4-FFF2-40B4-BE49-F238E27FC236}">
                <a16:creationId xmlns:a16="http://schemas.microsoft.com/office/drawing/2014/main" id="{76B831F6-6054-4032-B67F-70FF43BAD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932" y="1482198"/>
            <a:ext cx="2465201" cy="250760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B56A99-1058-4696-BD09-53B8543EA380}"/>
              </a:ext>
            </a:extLst>
          </p:cNvPr>
          <p:cNvSpPr txBox="1"/>
          <p:nvPr/>
        </p:nvSpPr>
        <p:spPr>
          <a:xfrm>
            <a:off x="594911" y="1029277"/>
            <a:ext cx="1097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 sz="2200"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en-US" dirty="0"/>
              <a:t>New Metra flyover structure south of Hamilton Park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0E6973-7609-4BC2-8498-EDF11E696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639" y="184768"/>
            <a:ext cx="719375" cy="717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6CF394-686C-4A8C-8C98-E120A9B4B145}"/>
              </a:ext>
            </a:extLst>
          </p:cNvPr>
          <p:cNvSpPr txBox="1"/>
          <p:nvPr/>
        </p:nvSpPr>
        <p:spPr>
          <a:xfrm>
            <a:off x="8935010" y="5154025"/>
            <a:ext cx="2602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3386"/>
                </a:solidFill>
                <a:latin typeface="Franklin Gothic Book" panose="020B0503020102020204" pitchFamily="34" charset="0"/>
              </a:rPr>
              <a:t>Proposed path of structure and land use map from 2014 Environmental Impact Statement report</a:t>
            </a:r>
            <a:endParaRPr lang="en-US" b="1" i="1" dirty="0">
              <a:solidFill>
                <a:srgbClr val="003386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534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F7D0B4-3AAA-462B-9F56-BA72AEF78851}"/>
              </a:ext>
            </a:extLst>
          </p:cNvPr>
          <p:cNvSpPr txBox="1"/>
          <p:nvPr/>
        </p:nvSpPr>
        <p:spPr>
          <a:xfrm>
            <a:off x="2743199" y="175780"/>
            <a:ext cx="6654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386"/>
                </a:solidFill>
                <a:latin typeface="Arial Black" panose="020B0A04020102020204" pitchFamily="34" charset="0"/>
              </a:rPr>
              <a:t>P2 - </a:t>
            </a:r>
            <a:r>
              <a:rPr lang="en-US" sz="2800" b="1" dirty="0">
                <a:solidFill>
                  <a:srgbClr val="003386"/>
                </a:solidFill>
                <a:latin typeface="Arial Black" panose="020B0A04020102020204" pitchFamily="34" charset="0"/>
              </a:rPr>
              <a:t>Rock Island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E6973-7609-4BC2-8498-EDF11E696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639" y="184768"/>
            <a:ext cx="719375" cy="717467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030826" y="1493214"/>
            <a:ext cx="8102331" cy="5364786"/>
            <a:chOff x="623597" y="2202496"/>
            <a:chExt cx="7031116" cy="46555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70B9EF-7E47-41E9-B622-752FD3880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597" y="2202496"/>
              <a:ext cx="7031116" cy="465550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AC08E4-374E-422E-85C9-1A550A42B5E0}"/>
                </a:ext>
              </a:extLst>
            </p:cNvPr>
            <p:cNvSpPr txBox="1"/>
            <p:nvPr/>
          </p:nvSpPr>
          <p:spPr>
            <a:xfrm rot="16200000">
              <a:off x="757614" y="2719023"/>
              <a:ext cx="1371608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Emerald Ave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6CF394-686C-4A8C-8C98-E120A9B4B145}"/>
                </a:ext>
              </a:extLst>
            </p:cNvPr>
            <p:cNvSpPr txBox="1"/>
            <p:nvPr/>
          </p:nvSpPr>
          <p:spPr>
            <a:xfrm>
              <a:off x="623597" y="4538715"/>
              <a:ext cx="7031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Proposed Metra tracks on new structure above</a:t>
              </a:r>
              <a:endParaRPr lang="en-US" b="1" i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6CF394-686C-4A8C-8C98-E120A9B4B145}"/>
                </a:ext>
              </a:extLst>
            </p:cNvPr>
            <p:cNvSpPr txBox="1"/>
            <p:nvPr/>
          </p:nvSpPr>
          <p:spPr>
            <a:xfrm>
              <a:off x="1612695" y="4039182"/>
              <a:ext cx="5075971" cy="24622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003386"/>
                  </a:solidFill>
                  <a:latin typeface="Franklin Gothic Book" panose="020B0503020102020204" pitchFamily="34" charset="0"/>
                </a:rPr>
                <a:t>Freight railroad tracks realigned on existing embankment</a:t>
              </a:r>
              <a:endParaRPr lang="en-US" b="1" i="1" dirty="0">
                <a:solidFill>
                  <a:srgbClr val="003386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3B56A99-1058-4696-BD09-53B8543EA380}"/>
              </a:ext>
            </a:extLst>
          </p:cNvPr>
          <p:cNvSpPr txBox="1"/>
          <p:nvPr/>
        </p:nvSpPr>
        <p:spPr>
          <a:xfrm>
            <a:off x="605927" y="1062327"/>
            <a:ext cx="10961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 sz="2200">
                <a:latin typeface="Franklin Gothic Book" panose="020B0503020102020204" pitchFamily="34" charset="0"/>
              </a:defRPr>
            </a:lvl1pPr>
          </a:lstStyle>
          <a:p>
            <a:pPr marL="228600" indent="-228600" algn="ctr"/>
            <a:r>
              <a:rPr lang="en-US" dirty="0"/>
              <a:t>Union Avenue underpass to be removed &amp; embankment widened to south</a:t>
            </a:r>
          </a:p>
        </p:txBody>
      </p:sp>
    </p:spTree>
    <p:extLst>
      <p:ext uri="{BB962C8B-B14F-4D97-AF65-F5344CB8AC3E}">
        <p14:creationId xmlns:p14="http://schemas.microsoft.com/office/powerpoint/2010/main" val="3087534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Status of Rock Island Connector (</a:t>
            </a:r>
            <a:r>
              <a:rPr lang="en-US" dirty="0"/>
              <a:t>P2)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6FDFC-799B-40F9-BF00-C10C8CCC8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5033"/>
            <a:ext cx="5486400" cy="4971132"/>
          </a:xfrm>
        </p:spPr>
        <p:txBody>
          <a:bodyPr/>
          <a:lstStyle/>
          <a:p>
            <a:r>
              <a:rPr lang="en-US" sz="3200" dirty="0"/>
              <a:t>Phase II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Metra Responsible Railroad</a:t>
            </a:r>
          </a:p>
          <a:p>
            <a:pPr marL="804863" lvl="1" indent="-342900">
              <a:buFont typeface="Arial" panose="020B0604020202020204" pitchFamily="34" charset="0"/>
              <a:buChar char="•"/>
            </a:pPr>
            <a:r>
              <a:rPr lang="en-US" dirty="0"/>
              <a:t>Hire Design consultant: Summer 2019*</a:t>
            </a:r>
          </a:p>
          <a:p>
            <a:pPr marL="804863" lvl="1" indent="-342900">
              <a:buFont typeface="Arial" panose="020B0604020202020204" pitchFamily="34" charset="0"/>
              <a:buChar char="•"/>
            </a:pPr>
            <a:r>
              <a:rPr lang="en-US" dirty="0"/>
              <a:t>DBE % will be assigned</a:t>
            </a:r>
          </a:p>
          <a:p>
            <a:pPr marL="804863" lvl="1" indent="-342900">
              <a:buFont typeface="Arial" panose="020B0604020202020204" pitchFamily="34" charset="0"/>
              <a:buChar char="•"/>
            </a:pPr>
            <a:r>
              <a:rPr lang="en-US" dirty="0"/>
              <a:t>IDOT involved with selection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PS&amp;E submittal: Summer 2021*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State Rail Agreements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Funding for construction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26A4C-B60E-4175-839A-0A3FC4907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41" y="2511059"/>
            <a:ext cx="5699759" cy="2598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587E4-74D1-4371-8D02-32E26A7CFC7D}"/>
              </a:ext>
            </a:extLst>
          </p:cNvPr>
          <p:cNvSpPr txBox="1"/>
          <p:nvPr/>
        </p:nvSpPr>
        <p:spPr>
          <a:xfrm>
            <a:off x="9019900" y="5595976"/>
            <a:ext cx="299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4290"/>
                </a:solidFill>
                <a:latin typeface="Franklin Gothic Medium" pitchFamily="34" charset="0"/>
              </a:rPr>
              <a:t>*Anticipated timing</a:t>
            </a:r>
          </a:p>
        </p:txBody>
      </p:sp>
    </p:spTree>
    <p:extLst>
      <p:ext uri="{BB962C8B-B14F-4D97-AF65-F5344CB8AC3E}">
        <p14:creationId xmlns:p14="http://schemas.microsoft.com/office/powerpoint/2010/main" val="259835531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59">
            <a:extLst>
              <a:ext uri="{FF2B5EF4-FFF2-40B4-BE49-F238E27FC236}">
                <a16:creationId xmlns:a16="http://schemas.microsoft.com/office/drawing/2014/main" id="{9C0E6973-7609-4BC2-8498-EDF11E696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252" y="173751"/>
            <a:ext cx="719375" cy="717467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73F7D0B4-3AAA-462B-9F56-BA72AEF78851}"/>
              </a:ext>
            </a:extLst>
          </p:cNvPr>
          <p:cNvSpPr txBox="1"/>
          <p:nvPr/>
        </p:nvSpPr>
        <p:spPr>
          <a:xfrm>
            <a:off x="958474" y="164763"/>
            <a:ext cx="1022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386"/>
                </a:solidFill>
                <a:latin typeface="Arial Black" panose="020B0A04020102020204" pitchFamily="34" charset="0"/>
              </a:rPr>
              <a:t>EW2 – </a:t>
            </a:r>
            <a:r>
              <a:rPr lang="en-US" sz="2800" b="1" dirty="0">
                <a:solidFill>
                  <a:srgbClr val="003386"/>
                </a:solidFill>
                <a:latin typeface="Arial Black" panose="020B0A04020102020204" pitchFamily="34" charset="0"/>
              </a:rPr>
              <a:t>Belt Jct. &amp; 80</a:t>
            </a:r>
            <a:r>
              <a:rPr lang="en-US" sz="2800" b="1" baseline="30000" dirty="0">
                <a:solidFill>
                  <a:srgbClr val="003386"/>
                </a:solidFill>
                <a:latin typeface="Arial Black" panose="020B0A04020102020204" pitchFamily="34" charset="0"/>
              </a:rPr>
              <a:t>th</a:t>
            </a:r>
            <a:r>
              <a:rPr lang="en-US" sz="2800" b="1" dirty="0">
                <a:solidFill>
                  <a:srgbClr val="003386"/>
                </a:solidFill>
                <a:latin typeface="Arial Black" panose="020B0A04020102020204" pitchFamily="34" charset="0"/>
              </a:rPr>
              <a:t> St. Jct. Reconfiguration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F3B56A99-1058-4696-BD09-53B8543EA380}"/>
              </a:ext>
            </a:extLst>
          </p:cNvPr>
          <p:cNvSpPr txBox="1"/>
          <p:nvPr/>
        </p:nvSpPr>
        <p:spPr>
          <a:xfrm>
            <a:off x="594911" y="1062328"/>
            <a:ext cx="1097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 sz="2200">
                <a:latin typeface="Franklin Gothic Book" panose="020B0503020102020204" pitchFamily="34" charset="0"/>
              </a:defRPr>
            </a:lvl1pPr>
          </a:lstStyle>
          <a:p>
            <a:pPr marL="228600" indent="-228600" algn="ctr"/>
            <a:r>
              <a:rPr lang="en-US" dirty="0"/>
              <a:t>Track realignment and reconstruction of existing railroad structures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071682" y="1493215"/>
            <a:ext cx="8054998" cy="5364785"/>
            <a:chOff x="1008805" y="2105891"/>
            <a:chExt cx="7135091" cy="4752109"/>
          </a:xfrm>
        </p:grpSpPr>
        <p:pic>
          <p:nvPicPr>
            <p:cNvPr id="16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4" t="26628" r="22703" b="24793"/>
            <a:stretch/>
          </p:blipFill>
          <p:spPr bwMode="auto">
            <a:xfrm>
              <a:off x="1008805" y="2105891"/>
              <a:ext cx="7135091" cy="4752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" name="Rectangle 7"/>
            <p:cNvSpPr/>
            <p:nvPr/>
          </p:nvSpPr>
          <p:spPr>
            <a:xfrm>
              <a:off x="1008805" y="2105891"/>
              <a:ext cx="7135091" cy="4752109"/>
            </a:xfrm>
            <a:custGeom>
              <a:avLst/>
              <a:gdLst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8218 w 4798218"/>
                <a:gd name="connsiteY2" fmla="*/ 5779294 h 5779294"/>
                <a:gd name="connsiteX3" fmla="*/ 0 w 4798218"/>
                <a:gd name="connsiteY3" fmla="*/ 5779294 h 5779294"/>
                <a:gd name="connsiteX4" fmla="*/ 0 w 4798218"/>
                <a:gd name="connsiteY4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4798218 w 4798218"/>
                <a:gd name="connsiteY3" fmla="*/ 5779294 h 5779294"/>
                <a:gd name="connsiteX4" fmla="*/ 0 w 4798218"/>
                <a:gd name="connsiteY4" fmla="*/ 5779294 h 5779294"/>
                <a:gd name="connsiteX5" fmla="*/ 0 w 4798218"/>
                <a:gd name="connsiteY5" fmla="*/ 0 h 5779294"/>
                <a:gd name="connsiteX0" fmla="*/ 0 w 5139991"/>
                <a:gd name="connsiteY0" fmla="*/ 0 h 5779294"/>
                <a:gd name="connsiteX1" fmla="*/ 4798218 w 5139991"/>
                <a:gd name="connsiteY1" fmla="*/ 0 h 5779294"/>
                <a:gd name="connsiteX2" fmla="*/ 4793000 w 5139991"/>
                <a:gd name="connsiteY2" fmla="*/ 3093447 h 5779294"/>
                <a:gd name="connsiteX3" fmla="*/ 4744361 w 5139991"/>
                <a:gd name="connsiteY3" fmla="*/ 3229634 h 5779294"/>
                <a:gd name="connsiteX4" fmla="*/ 4798218 w 5139991"/>
                <a:gd name="connsiteY4" fmla="*/ 5779294 h 5779294"/>
                <a:gd name="connsiteX5" fmla="*/ 0 w 5139991"/>
                <a:gd name="connsiteY5" fmla="*/ 5779294 h 5779294"/>
                <a:gd name="connsiteX6" fmla="*/ 0 w 5139991"/>
                <a:gd name="connsiteY6" fmla="*/ 0 h 5779294"/>
                <a:gd name="connsiteX0" fmla="*/ 0 w 5140328"/>
                <a:gd name="connsiteY0" fmla="*/ 0 h 5779294"/>
                <a:gd name="connsiteX1" fmla="*/ 4798218 w 5140328"/>
                <a:gd name="connsiteY1" fmla="*/ 0 h 5779294"/>
                <a:gd name="connsiteX2" fmla="*/ 4793000 w 5140328"/>
                <a:gd name="connsiteY2" fmla="*/ 3093447 h 5779294"/>
                <a:gd name="connsiteX3" fmla="*/ 3674319 w 5140328"/>
                <a:gd name="connsiteY3" fmla="*/ 3064264 h 5779294"/>
                <a:gd name="connsiteX4" fmla="*/ 4744361 w 5140328"/>
                <a:gd name="connsiteY4" fmla="*/ 3229634 h 5779294"/>
                <a:gd name="connsiteX5" fmla="*/ 4798218 w 5140328"/>
                <a:gd name="connsiteY5" fmla="*/ 5779294 h 5779294"/>
                <a:gd name="connsiteX6" fmla="*/ 0 w 5140328"/>
                <a:gd name="connsiteY6" fmla="*/ 5779294 h 5779294"/>
                <a:gd name="connsiteX7" fmla="*/ 0 w 5140328"/>
                <a:gd name="connsiteY7" fmla="*/ 0 h 5779294"/>
                <a:gd name="connsiteX0" fmla="*/ 0 w 5140328"/>
                <a:gd name="connsiteY0" fmla="*/ 0 h 5779294"/>
                <a:gd name="connsiteX1" fmla="*/ 4798218 w 5140328"/>
                <a:gd name="connsiteY1" fmla="*/ 0 h 5779294"/>
                <a:gd name="connsiteX2" fmla="*/ 4793000 w 5140328"/>
                <a:gd name="connsiteY2" fmla="*/ 3093447 h 5779294"/>
                <a:gd name="connsiteX3" fmla="*/ 3674319 w 5140328"/>
                <a:gd name="connsiteY3" fmla="*/ 3064264 h 5779294"/>
                <a:gd name="connsiteX4" fmla="*/ 4744361 w 5140328"/>
                <a:gd name="connsiteY4" fmla="*/ 3229634 h 5779294"/>
                <a:gd name="connsiteX5" fmla="*/ 4798218 w 5140328"/>
                <a:gd name="connsiteY5" fmla="*/ 5779294 h 5779294"/>
                <a:gd name="connsiteX6" fmla="*/ 0 w 5140328"/>
                <a:gd name="connsiteY6" fmla="*/ 5779294 h 5779294"/>
                <a:gd name="connsiteX7" fmla="*/ 0 w 5140328"/>
                <a:gd name="connsiteY7" fmla="*/ 0 h 5779294"/>
                <a:gd name="connsiteX0" fmla="*/ 0 w 5140328"/>
                <a:gd name="connsiteY0" fmla="*/ 0 h 5779294"/>
                <a:gd name="connsiteX1" fmla="*/ 4798218 w 5140328"/>
                <a:gd name="connsiteY1" fmla="*/ 0 h 5779294"/>
                <a:gd name="connsiteX2" fmla="*/ 4793000 w 5140328"/>
                <a:gd name="connsiteY2" fmla="*/ 3093447 h 5779294"/>
                <a:gd name="connsiteX3" fmla="*/ 3674319 w 5140328"/>
                <a:gd name="connsiteY3" fmla="*/ 3064264 h 5779294"/>
                <a:gd name="connsiteX4" fmla="*/ 4744361 w 5140328"/>
                <a:gd name="connsiteY4" fmla="*/ 3229634 h 5779294"/>
                <a:gd name="connsiteX5" fmla="*/ 4798218 w 5140328"/>
                <a:gd name="connsiteY5" fmla="*/ 5779294 h 5779294"/>
                <a:gd name="connsiteX6" fmla="*/ 0 w 5140328"/>
                <a:gd name="connsiteY6" fmla="*/ 5779294 h 5779294"/>
                <a:gd name="connsiteX7" fmla="*/ 0 w 5140328"/>
                <a:gd name="connsiteY7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4744361 w 4798218"/>
                <a:gd name="connsiteY4" fmla="*/ 3229634 h 5779294"/>
                <a:gd name="connsiteX5" fmla="*/ 4798218 w 4798218"/>
                <a:gd name="connsiteY5" fmla="*/ 5779294 h 5779294"/>
                <a:gd name="connsiteX6" fmla="*/ 0 w 4798218"/>
                <a:gd name="connsiteY6" fmla="*/ 5779294 h 5779294"/>
                <a:gd name="connsiteX7" fmla="*/ 0 w 4798218"/>
                <a:gd name="connsiteY7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3197663 w 4798218"/>
                <a:gd name="connsiteY4" fmla="*/ 3375549 h 5779294"/>
                <a:gd name="connsiteX5" fmla="*/ 4744361 w 4798218"/>
                <a:gd name="connsiteY5" fmla="*/ 3229634 h 5779294"/>
                <a:gd name="connsiteX6" fmla="*/ 4798218 w 4798218"/>
                <a:gd name="connsiteY6" fmla="*/ 5779294 h 5779294"/>
                <a:gd name="connsiteX7" fmla="*/ 0 w 4798218"/>
                <a:gd name="connsiteY7" fmla="*/ 5779294 h 5779294"/>
                <a:gd name="connsiteX8" fmla="*/ 0 w 4798218"/>
                <a:gd name="connsiteY8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3090658 w 4798218"/>
                <a:gd name="connsiteY4" fmla="*/ 2918349 h 5779294"/>
                <a:gd name="connsiteX5" fmla="*/ 3197663 w 4798218"/>
                <a:gd name="connsiteY5" fmla="*/ 3375549 h 5779294"/>
                <a:gd name="connsiteX6" fmla="*/ 4744361 w 4798218"/>
                <a:gd name="connsiteY6" fmla="*/ 3229634 h 5779294"/>
                <a:gd name="connsiteX7" fmla="*/ 4798218 w 4798218"/>
                <a:gd name="connsiteY7" fmla="*/ 5779294 h 5779294"/>
                <a:gd name="connsiteX8" fmla="*/ 0 w 4798218"/>
                <a:gd name="connsiteY8" fmla="*/ 5779294 h 5779294"/>
                <a:gd name="connsiteX9" fmla="*/ 0 w 4798218"/>
                <a:gd name="connsiteY9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3090658 w 4798218"/>
                <a:gd name="connsiteY4" fmla="*/ 2918349 h 5779294"/>
                <a:gd name="connsiteX5" fmla="*/ 2584820 w 4798218"/>
                <a:gd name="connsiteY5" fmla="*/ 3307455 h 5779294"/>
                <a:gd name="connsiteX6" fmla="*/ 3197663 w 4798218"/>
                <a:gd name="connsiteY6" fmla="*/ 3375549 h 5779294"/>
                <a:gd name="connsiteX7" fmla="*/ 4744361 w 4798218"/>
                <a:gd name="connsiteY7" fmla="*/ 3229634 h 5779294"/>
                <a:gd name="connsiteX8" fmla="*/ 4798218 w 4798218"/>
                <a:gd name="connsiteY8" fmla="*/ 5779294 h 5779294"/>
                <a:gd name="connsiteX9" fmla="*/ 0 w 4798218"/>
                <a:gd name="connsiteY9" fmla="*/ 5779294 h 5779294"/>
                <a:gd name="connsiteX10" fmla="*/ 0 w 4798218"/>
                <a:gd name="connsiteY10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674319 w 4798218"/>
                <a:gd name="connsiteY3" fmla="*/ 3064264 h 5779294"/>
                <a:gd name="connsiteX4" fmla="*/ 3090658 w 4798218"/>
                <a:gd name="connsiteY4" fmla="*/ 2918349 h 5779294"/>
                <a:gd name="connsiteX5" fmla="*/ 2584820 w 4798218"/>
                <a:gd name="connsiteY5" fmla="*/ 3307455 h 5779294"/>
                <a:gd name="connsiteX6" fmla="*/ 3197663 w 4798218"/>
                <a:gd name="connsiteY6" fmla="*/ 3375549 h 5779294"/>
                <a:gd name="connsiteX7" fmla="*/ 3450582 w 4798218"/>
                <a:gd name="connsiteY7" fmla="*/ 3190723 h 5779294"/>
                <a:gd name="connsiteX8" fmla="*/ 4744361 w 4798218"/>
                <a:gd name="connsiteY8" fmla="*/ 3229634 h 5779294"/>
                <a:gd name="connsiteX9" fmla="*/ 4798218 w 4798218"/>
                <a:gd name="connsiteY9" fmla="*/ 5779294 h 5779294"/>
                <a:gd name="connsiteX10" fmla="*/ 0 w 4798218"/>
                <a:gd name="connsiteY10" fmla="*/ 5779294 h 5779294"/>
                <a:gd name="connsiteX11" fmla="*/ 0 w 4798218"/>
                <a:gd name="connsiteY11" fmla="*/ 0 h 5779294"/>
                <a:gd name="connsiteX0" fmla="*/ 0 w 4798218"/>
                <a:gd name="connsiteY0" fmla="*/ 0 h 5779294"/>
                <a:gd name="connsiteX1" fmla="*/ 4798218 w 4798218"/>
                <a:gd name="connsiteY1" fmla="*/ 0 h 5779294"/>
                <a:gd name="connsiteX2" fmla="*/ 4793000 w 4798218"/>
                <a:gd name="connsiteY2" fmla="*/ 3093447 h 5779294"/>
                <a:gd name="connsiteX3" fmla="*/ 3431127 w 4798218"/>
                <a:gd name="connsiteY3" fmla="*/ 3122630 h 5779294"/>
                <a:gd name="connsiteX4" fmla="*/ 3090658 w 4798218"/>
                <a:gd name="connsiteY4" fmla="*/ 2918349 h 5779294"/>
                <a:gd name="connsiteX5" fmla="*/ 2584820 w 4798218"/>
                <a:gd name="connsiteY5" fmla="*/ 3307455 h 5779294"/>
                <a:gd name="connsiteX6" fmla="*/ 3197663 w 4798218"/>
                <a:gd name="connsiteY6" fmla="*/ 3375549 h 5779294"/>
                <a:gd name="connsiteX7" fmla="*/ 3450582 w 4798218"/>
                <a:gd name="connsiteY7" fmla="*/ 3190723 h 5779294"/>
                <a:gd name="connsiteX8" fmla="*/ 4744361 w 4798218"/>
                <a:gd name="connsiteY8" fmla="*/ 3229634 h 5779294"/>
                <a:gd name="connsiteX9" fmla="*/ 4798218 w 4798218"/>
                <a:gd name="connsiteY9" fmla="*/ 5779294 h 5779294"/>
                <a:gd name="connsiteX10" fmla="*/ 0 w 4798218"/>
                <a:gd name="connsiteY10" fmla="*/ 5779294 h 5779294"/>
                <a:gd name="connsiteX11" fmla="*/ 0 w 4798218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1127 w 4800492"/>
                <a:gd name="connsiteY3" fmla="*/ 3122630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197663 w 4800492"/>
                <a:gd name="connsiteY6" fmla="*/ 3375549 h 5779294"/>
                <a:gd name="connsiteX7" fmla="*/ 3450582 w 4800492"/>
                <a:gd name="connsiteY7" fmla="*/ 3190723 h 5779294"/>
                <a:gd name="connsiteX8" fmla="*/ 4744361 w 4800492"/>
                <a:gd name="connsiteY8" fmla="*/ 3229634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1127 w 4800492"/>
                <a:gd name="connsiteY3" fmla="*/ 3122630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197663 w 4800492"/>
                <a:gd name="connsiteY6" fmla="*/ 3375549 h 5779294"/>
                <a:gd name="connsiteX7" fmla="*/ 3450582 w 4800492"/>
                <a:gd name="connsiteY7" fmla="*/ 3190723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197663 w 4800492"/>
                <a:gd name="connsiteY6" fmla="*/ 3375549 h 5779294"/>
                <a:gd name="connsiteX7" fmla="*/ 3450582 w 4800492"/>
                <a:gd name="connsiteY7" fmla="*/ 3190723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197663 w 4800492"/>
                <a:gd name="connsiteY6" fmla="*/ 3375549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90658 w 4800492"/>
                <a:gd name="connsiteY4" fmla="*/ 2918349 h 5779294"/>
                <a:gd name="connsiteX5" fmla="*/ 2584820 w 4800492"/>
                <a:gd name="connsiteY5" fmla="*/ 3307455 h 5779294"/>
                <a:gd name="connsiteX6" fmla="*/ 3050026 w 4800492"/>
                <a:gd name="connsiteY6" fmla="*/ 3342212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90658 w 4800492"/>
                <a:gd name="connsiteY4" fmla="*/ 2918349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30256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30256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36294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30256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30256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33624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40768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40768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40768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0 w 4800492"/>
                <a:gd name="connsiteY0" fmla="*/ 0 h 5779294"/>
                <a:gd name="connsiteX1" fmla="*/ 4798218 w 4800492"/>
                <a:gd name="connsiteY1" fmla="*/ 0 h 5779294"/>
                <a:gd name="connsiteX2" fmla="*/ 4800143 w 4800492"/>
                <a:gd name="connsiteY2" fmla="*/ 3124403 h 5779294"/>
                <a:gd name="connsiteX3" fmla="*/ 3435889 w 4800492"/>
                <a:gd name="connsiteY3" fmla="*/ 3125012 h 5779294"/>
                <a:gd name="connsiteX4" fmla="*/ 3040652 w 4800492"/>
                <a:gd name="connsiteY4" fmla="*/ 2923112 h 5779294"/>
                <a:gd name="connsiteX5" fmla="*/ 2670545 w 4800492"/>
                <a:gd name="connsiteY5" fmla="*/ 3140768 h 5779294"/>
                <a:gd name="connsiteX6" fmla="*/ 3050026 w 4800492"/>
                <a:gd name="connsiteY6" fmla="*/ 3342212 h 5779294"/>
                <a:gd name="connsiteX7" fmla="*/ 3426769 w 4800492"/>
                <a:gd name="connsiteY7" fmla="*/ 3126429 h 5779294"/>
                <a:gd name="connsiteX8" fmla="*/ 4799130 w 4800492"/>
                <a:gd name="connsiteY8" fmla="*/ 3124859 h 5779294"/>
                <a:gd name="connsiteX9" fmla="*/ 4798218 w 4800492"/>
                <a:gd name="connsiteY9" fmla="*/ 5779294 h 5779294"/>
                <a:gd name="connsiteX10" fmla="*/ 0 w 4800492"/>
                <a:gd name="connsiteY10" fmla="*/ 5779294 h 5779294"/>
                <a:gd name="connsiteX11" fmla="*/ 0 w 4800492"/>
                <a:gd name="connsiteY11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0 w 4802875"/>
                <a:gd name="connsiteY11" fmla="*/ 2781300 h 5779294"/>
                <a:gd name="connsiteX12" fmla="*/ 2383 w 4802875"/>
                <a:gd name="connsiteY12" fmla="*/ 0 h 5779294"/>
                <a:gd name="connsiteX0" fmla="*/ 356130 w 5156622"/>
                <a:gd name="connsiteY0" fmla="*/ 0 h 5779294"/>
                <a:gd name="connsiteX1" fmla="*/ 5154348 w 5156622"/>
                <a:gd name="connsiteY1" fmla="*/ 0 h 5779294"/>
                <a:gd name="connsiteX2" fmla="*/ 5156273 w 5156622"/>
                <a:gd name="connsiteY2" fmla="*/ 3124403 h 5779294"/>
                <a:gd name="connsiteX3" fmla="*/ 3792019 w 5156622"/>
                <a:gd name="connsiteY3" fmla="*/ 3125012 h 5779294"/>
                <a:gd name="connsiteX4" fmla="*/ 3396782 w 5156622"/>
                <a:gd name="connsiteY4" fmla="*/ 2923112 h 5779294"/>
                <a:gd name="connsiteX5" fmla="*/ 3026675 w 5156622"/>
                <a:gd name="connsiteY5" fmla="*/ 3140768 h 5779294"/>
                <a:gd name="connsiteX6" fmla="*/ 3406156 w 5156622"/>
                <a:gd name="connsiteY6" fmla="*/ 3342212 h 5779294"/>
                <a:gd name="connsiteX7" fmla="*/ 3782899 w 5156622"/>
                <a:gd name="connsiteY7" fmla="*/ 3126429 h 5779294"/>
                <a:gd name="connsiteX8" fmla="*/ 5155260 w 5156622"/>
                <a:gd name="connsiteY8" fmla="*/ 3124859 h 5779294"/>
                <a:gd name="connsiteX9" fmla="*/ 5154348 w 5156622"/>
                <a:gd name="connsiteY9" fmla="*/ 5779294 h 5779294"/>
                <a:gd name="connsiteX10" fmla="*/ 356130 w 5156622"/>
                <a:gd name="connsiteY10" fmla="*/ 5779294 h 5779294"/>
                <a:gd name="connsiteX11" fmla="*/ 353748 w 5156622"/>
                <a:gd name="connsiteY11" fmla="*/ 2819400 h 5779294"/>
                <a:gd name="connsiteX12" fmla="*/ 353747 w 5156622"/>
                <a:gd name="connsiteY12" fmla="*/ 2781300 h 5779294"/>
                <a:gd name="connsiteX13" fmla="*/ 356130 w 5156622"/>
                <a:gd name="connsiteY13" fmla="*/ 0 h 5779294"/>
                <a:gd name="connsiteX0" fmla="*/ 2681 w 4803173"/>
                <a:gd name="connsiteY0" fmla="*/ 0 h 5779294"/>
                <a:gd name="connsiteX1" fmla="*/ 4800899 w 4803173"/>
                <a:gd name="connsiteY1" fmla="*/ 0 h 5779294"/>
                <a:gd name="connsiteX2" fmla="*/ 4802824 w 4803173"/>
                <a:gd name="connsiteY2" fmla="*/ 3124403 h 5779294"/>
                <a:gd name="connsiteX3" fmla="*/ 3438570 w 4803173"/>
                <a:gd name="connsiteY3" fmla="*/ 3125012 h 5779294"/>
                <a:gd name="connsiteX4" fmla="*/ 3043333 w 4803173"/>
                <a:gd name="connsiteY4" fmla="*/ 2923112 h 5779294"/>
                <a:gd name="connsiteX5" fmla="*/ 2673226 w 4803173"/>
                <a:gd name="connsiteY5" fmla="*/ 3140768 h 5779294"/>
                <a:gd name="connsiteX6" fmla="*/ 3052707 w 4803173"/>
                <a:gd name="connsiteY6" fmla="*/ 3342212 h 5779294"/>
                <a:gd name="connsiteX7" fmla="*/ 3429450 w 4803173"/>
                <a:gd name="connsiteY7" fmla="*/ 3126429 h 5779294"/>
                <a:gd name="connsiteX8" fmla="*/ 4801811 w 4803173"/>
                <a:gd name="connsiteY8" fmla="*/ 3124859 h 5779294"/>
                <a:gd name="connsiteX9" fmla="*/ 4800899 w 4803173"/>
                <a:gd name="connsiteY9" fmla="*/ 5779294 h 5779294"/>
                <a:gd name="connsiteX10" fmla="*/ 2681 w 4803173"/>
                <a:gd name="connsiteY10" fmla="*/ 5779294 h 5779294"/>
                <a:gd name="connsiteX11" fmla="*/ 299 w 4803173"/>
                <a:gd name="connsiteY11" fmla="*/ 2819400 h 5779294"/>
                <a:gd name="connsiteX12" fmla="*/ 298 w 4803173"/>
                <a:gd name="connsiteY12" fmla="*/ 2781300 h 5779294"/>
                <a:gd name="connsiteX13" fmla="*/ 2681 w 4803173"/>
                <a:gd name="connsiteY13" fmla="*/ 0 h 5779294"/>
                <a:gd name="connsiteX0" fmla="*/ 2384 w 4802876"/>
                <a:gd name="connsiteY0" fmla="*/ 0 h 5779294"/>
                <a:gd name="connsiteX1" fmla="*/ 4800602 w 4802876"/>
                <a:gd name="connsiteY1" fmla="*/ 0 h 5779294"/>
                <a:gd name="connsiteX2" fmla="*/ 4802527 w 4802876"/>
                <a:gd name="connsiteY2" fmla="*/ 3124403 h 5779294"/>
                <a:gd name="connsiteX3" fmla="*/ 3438273 w 4802876"/>
                <a:gd name="connsiteY3" fmla="*/ 3125012 h 5779294"/>
                <a:gd name="connsiteX4" fmla="*/ 3043036 w 4802876"/>
                <a:gd name="connsiteY4" fmla="*/ 2923112 h 5779294"/>
                <a:gd name="connsiteX5" fmla="*/ 2672929 w 4802876"/>
                <a:gd name="connsiteY5" fmla="*/ 3140768 h 5779294"/>
                <a:gd name="connsiteX6" fmla="*/ 3052410 w 4802876"/>
                <a:gd name="connsiteY6" fmla="*/ 3342212 h 5779294"/>
                <a:gd name="connsiteX7" fmla="*/ 3429153 w 4802876"/>
                <a:gd name="connsiteY7" fmla="*/ 3126429 h 5779294"/>
                <a:gd name="connsiteX8" fmla="*/ 4801514 w 4802876"/>
                <a:gd name="connsiteY8" fmla="*/ 3124859 h 5779294"/>
                <a:gd name="connsiteX9" fmla="*/ 4800602 w 4802876"/>
                <a:gd name="connsiteY9" fmla="*/ 5779294 h 5779294"/>
                <a:gd name="connsiteX10" fmla="*/ 2384 w 4802876"/>
                <a:gd name="connsiteY10" fmla="*/ 5779294 h 5779294"/>
                <a:gd name="connsiteX11" fmla="*/ 2 w 4802876"/>
                <a:gd name="connsiteY11" fmla="*/ 2819400 h 5779294"/>
                <a:gd name="connsiteX12" fmla="*/ 992984 w 4802876"/>
                <a:gd name="connsiteY12" fmla="*/ 2755107 h 5779294"/>
                <a:gd name="connsiteX13" fmla="*/ 1 w 4802876"/>
                <a:gd name="connsiteY13" fmla="*/ 2781300 h 5779294"/>
                <a:gd name="connsiteX14" fmla="*/ 2384 w 4802876"/>
                <a:gd name="connsiteY14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992983 w 4802875"/>
                <a:gd name="connsiteY12" fmla="*/ 2755107 h 5779294"/>
                <a:gd name="connsiteX13" fmla="*/ 1109663 w 4802875"/>
                <a:gd name="connsiteY13" fmla="*/ 2950369 h 5779294"/>
                <a:gd name="connsiteX14" fmla="*/ 0 w 4802875"/>
                <a:gd name="connsiteY14" fmla="*/ 2781300 h 5779294"/>
                <a:gd name="connsiteX15" fmla="*/ 2383 w 4802875"/>
                <a:gd name="connsiteY15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992983 w 4802875"/>
                <a:gd name="connsiteY12" fmla="*/ 2755107 h 5779294"/>
                <a:gd name="connsiteX13" fmla="*/ 1109663 w 4802875"/>
                <a:gd name="connsiteY13" fmla="*/ 2950369 h 5779294"/>
                <a:gd name="connsiteX14" fmla="*/ 0 w 4802875"/>
                <a:gd name="connsiteY14" fmla="*/ 2781300 h 5779294"/>
                <a:gd name="connsiteX15" fmla="*/ 2383 w 4802875"/>
                <a:gd name="connsiteY15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992983 w 4802875"/>
                <a:gd name="connsiteY12" fmla="*/ 2755107 h 5779294"/>
                <a:gd name="connsiteX13" fmla="*/ 1109663 w 4802875"/>
                <a:gd name="connsiteY13" fmla="*/ 2950369 h 5779294"/>
                <a:gd name="connsiteX14" fmla="*/ 0 w 4802875"/>
                <a:gd name="connsiteY14" fmla="*/ 2781300 h 5779294"/>
                <a:gd name="connsiteX15" fmla="*/ 2383 w 4802875"/>
                <a:gd name="connsiteY15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992983 w 4802875"/>
                <a:gd name="connsiteY12" fmla="*/ 2755107 h 5779294"/>
                <a:gd name="connsiteX13" fmla="*/ 1109663 w 4802875"/>
                <a:gd name="connsiteY13" fmla="*/ 2724150 h 5779294"/>
                <a:gd name="connsiteX14" fmla="*/ 0 w 4802875"/>
                <a:gd name="connsiteY14" fmla="*/ 2781300 h 5779294"/>
                <a:gd name="connsiteX15" fmla="*/ 2383 w 4802875"/>
                <a:gd name="connsiteY15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266826 w 4802875"/>
                <a:gd name="connsiteY12" fmla="*/ 2802732 h 5779294"/>
                <a:gd name="connsiteX13" fmla="*/ 1109663 w 4802875"/>
                <a:gd name="connsiteY13" fmla="*/ 2724150 h 5779294"/>
                <a:gd name="connsiteX14" fmla="*/ 0 w 4802875"/>
                <a:gd name="connsiteY14" fmla="*/ 2781300 h 5779294"/>
                <a:gd name="connsiteX15" fmla="*/ 2383 w 4802875"/>
                <a:gd name="connsiteY15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266826 w 4802875"/>
                <a:gd name="connsiteY12" fmla="*/ 2802732 h 5779294"/>
                <a:gd name="connsiteX13" fmla="*/ 1443038 w 4802875"/>
                <a:gd name="connsiteY13" fmla="*/ 2688432 h 5779294"/>
                <a:gd name="connsiteX14" fmla="*/ 1109663 w 4802875"/>
                <a:gd name="connsiteY14" fmla="*/ 2724150 h 5779294"/>
                <a:gd name="connsiteX15" fmla="*/ 0 w 4802875"/>
                <a:gd name="connsiteY15" fmla="*/ 2781300 h 5779294"/>
                <a:gd name="connsiteX16" fmla="*/ 2383 w 4802875"/>
                <a:gd name="connsiteY16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266826 w 4802875"/>
                <a:gd name="connsiteY12" fmla="*/ 2802732 h 5779294"/>
                <a:gd name="connsiteX13" fmla="*/ 1743075 w 4802875"/>
                <a:gd name="connsiteY13" fmla="*/ 2983707 h 5779294"/>
                <a:gd name="connsiteX14" fmla="*/ 1443038 w 4802875"/>
                <a:gd name="connsiteY14" fmla="*/ 2688432 h 5779294"/>
                <a:gd name="connsiteX15" fmla="*/ 1109663 w 4802875"/>
                <a:gd name="connsiteY15" fmla="*/ 2724150 h 5779294"/>
                <a:gd name="connsiteX16" fmla="*/ 0 w 4802875"/>
                <a:gd name="connsiteY16" fmla="*/ 2781300 h 5779294"/>
                <a:gd name="connsiteX17" fmla="*/ 2383 w 4802875"/>
                <a:gd name="connsiteY17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266826 w 4802875"/>
                <a:gd name="connsiteY12" fmla="*/ 2802732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43038 w 4802875"/>
                <a:gd name="connsiteY15" fmla="*/ 2688432 h 5779294"/>
                <a:gd name="connsiteX16" fmla="*/ 1109663 w 4802875"/>
                <a:gd name="connsiteY16" fmla="*/ 2724150 h 5779294"/>
                <a:gd name="connsiteX17" fmla="*/ 0 w 4802875"/>
                <a:gd name="connsiteY17" fmla="*/ 27813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4638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43038 w 4802875"/>
                <a:gd name="connsiteY15" fmla="*/ 2688432 h 5779294"/>
                <a:gd name="connsiteX16" fmla="*/ 1109663 w 4802875"/>
                <a:gd name="connsiteY16" fmla="*/ 2724150 h 5779294"/>
                <a:gd name="connsiteX17" fmla="*/ 0 w 4802875"/>
                <a:gd name="connsiteY17" fmla="*/ 27813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43038 w 4802875"/>
                <a:gd name="connsiteY15" fmla="*/ 2688432 h 5779294"/>
                <a:gd name="connsiteX16" fmla="*/ 1109663 w 4802875"/>
                <a:gd name="connsiteY16" fmla="*/ 2724150 h 5779294"/>
                <a:gd name="connsiteX17" fmla="*/ 0 w 4802875"/>
                <a:gd name="connsiteY17" fmla="*/ 27813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43038 w 4802875"/>
                <a:gd name="connsiteY15" fmla="*/ 2688432 h 5779294"/>
                <a:gd name="connsiteX16" fmla="*/ 1369219 w 4802875"/>
                <a:gd name="connsiteY16" fmla="*/ 2817019 h 5779294"/>
                <a:gd name="connsiteX17" fmla="*/ 0 w 4802875"/>
                <a:gd name="connsiteY17" fmla="*/ 27813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43038 w 4802875"/>
                <a:gd name="connsiteY15" fmla="*/ 2688432 h 5779294"/>
                <a:gd name="connsiteX16" fmla="*/ 1369219 w 4802875"/>
                <a:gd name="connsiteY16" fmla="*/ 2817019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43038 w 4802875"/>
                <a:gd name="connsiteY15" fmla="*/ 26884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43075 w 4802875"/>
                <a:gd name="connsiteY14" fmla="*/ 2983707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590675 w 4802875"/>
                <a:gd name="connsiteY13" fmla="*/ 3067050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43035 w 4802875"/>
                <a:gd name="connsiteY4" fmla="*/ 2923112 h 5779294"/>
                <a:gd name="connsiteX5" fmla="*/ 2672928 w 4802875"/>
                <a:gd name="connsiteY5" fmla="*/ 3140768 h 5779294"/>
                <a:gd name="connsiteX6" fmla="*/ 3052409 w 4802875"/>
                <a:gd name="connsiteY6" fmla="*/ 3342212 h 5779294"/>
                <a:gd name="connsiteX7" fmla="*/ 3429152 w 4802875"/>
                <a:gd name="connsiteY7" fmla="*/ 3126429 h 5779294"/>
                <a:gd name="connsiteX8" fmla="*/ 4801513 w 4802875"/>
                <a:gd name="connsiteY8" fmla="*/ 3124859 h 5779294"/>
                <a:gd name="connsiteX9" fmla="*/ 4800601 w 4802875"/>
                <a:gd name="connsiteY9" fmla="*/ 5779294 h 5779294"/>
                <a:gd name="connsiteX10" fmla="*/ 2383 w 4802875"/>
                <a:gd name="connsiteY10" fmla="*/ 5779294 h 5779294"/>
                <a:gd name="connsiteX11" fmla="*/ 1 w 4802875"/>
                <a:gd name="connsiteY11" fmla="*/ 2819400 h 5779294"/>
                <a:gd name="connsiteX12" fmla="*/ 1362076 w 4802875"/>
                <a:gd name="connsiteY12" fmla="*/ 2819400 h 5779294"/>
                <a:gd name="connsiteX13" fmla="*/ 1616869 w 4802875"/>
                <a:gd name="connsiteY13" fmla="*/ 3055144 h 5779294"/>
                <a:gd name="connsiteX14" fmla="*/ 1704975 w 4802875"/>
                <a:gd name="connsiteY14" fmla="*/ 2943225 h 5779294"/>
                <a:gd name="connsiteX15" fmla="*/ 1462088 w 4802875"/>
                <a:gd name="connsiteY15" fmla="*/ 2726532 h 5779294"/>
                <a:gd name="connsiteX16" fmla="*/ 1371600 w 4802875"/>
                <a:gd name="connsiteY16" fmla="*/ 2819400 h 5779294"/>
                <a:gd name="connsiteX17" fmla="*/ 0 w 4802875"/>
                <a:gd name="connsiteY17" fmla="*/ 2819400 h 5779294"/>
                <a:gd name="connsiteX18" fmla="*/ 2383 w 4802875"/>
                <a:gd name="connsiteY18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2672928 w 4802875"/>
                <a:gd name="connsiteY4" fmla="*/ 3140768 h 5779294"/>
                <a:gd name="connsiteX5" fmla="*/ 3052409 w 4802875"/>
                <a:gd name="connsiteY5" fmla="*/ 3342212 h 5779294"/>
                <a:gd name="connsiteX6" fmla="*/ 3429152 w 4802875"/>
                <a:gd name="connsiteY6" fmla="*/ 3126429 h 5779294"/>
                <a:gd name="connsiteX7" fmla="*/ 4801513 w 4802875"/>
                <a:gd name="connsiteY7" fmla="*/ 3124859 h 5779294"/>
                <a:gd name="connsiteX8" fmla="*/ 4800601 w 4802875"/>
                <a:gd name="connsiteY8" fmla="*/ 5779294 h 5779294"/>
                <a:gd name="connsiteX9" fmla="*/ 2383 w 4802875"/>
                <a:gd name="connsiteY9" fmla="*/ 5779294 h 5779294"/>
                <a:gd name="connsiteX10" fmla="*/ 1 w 4802875"/>
                <a:gd name="connsiteY10" fmla="*/ 2819400 h 5779294"/>
                <a:gd name="connsiteX11" fmla="*/ 1362076 w 4802875"/>
                <a:gd name="connsiteY11" fmla="*/ 2819400 h 5779294"/>
                <a:gd name="connsiteX12" fmla="*/ 1616869 w 4802875"/>
                <a:gd name="connsiteY12" fmla="*/ 3055144 h 5779294"/>
                <a:gd name="connsiteX13" fmla="*/ 1704975 w 4802875"/>
                <a:gd name="connsiteY13" fmla="*/ 2943225 h 5779294"/>
                <a:gd name="connsiteX14" fmla="*/ 1462088 w 4802875"/>
                <a:gd name="connsiteY14" fmla="*/ 2726532 h 5779294"/>
                <a:gd name="connsiteX15" fmla="*/ 1371600 w 4802875"/>
                <a:gd name="connsiteY15" fmla="*/ 2819400 h 5779294"/>
                <a:gd name="connsiteX16" fmla="*/ 0 w 4802875"/>
                <a:gd name="connsiteY16" fmla="*/ 2819400 h 5779294"/>
                <a:gd name="connsiteX17" fmla="*/ 2383 w 4802875"/>
                <a:gd name="connsiteY17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52409 w 4802875"/>
                <a:gd name="connsiteY4" fmla="*/ 3342212 h 5779294"/>
                <a:gd name="connsiteX5" fmla="*/ 3429152 w 4802875"/>
                <a:gd name="connsiteY5" fmla="*/ 3126429 h 5779294"/>
                <a:gd name="connsiteX6" fmla="*/ 4801513 w 4802875"/>
                <a:gd name="connsiteY6" fmla="*/ 3124859 h 5779294"/>
                <a:gd name="connsiteX7" fmla="*/ 4800601 w 4802875"/>
                <a:gd name="connsiteY7" fmla="*/ 5779294 h 5779294"/>
                <a:gd name="connsiteX8" fmla="*/ 2383 w 4802875"/>
                <a:gd name="connsiteY8" fmla="*/ 5779294 h 5779294"/>
                <a:gd name="connsiteX9" fmla="*/ 1 w 4802875"/>
                <a:gd name="connsiteY9" fmla="*/ 2819400 h 5779294"/>
                <a:gd name="connsiteX10" fmla="*/ 1362076 w 4802875"/>
                <a:gd name="connsiteY10" fmla="*/ 2819400 h 5779294"/>
                <a:gd name="connsiteX11" fmla="*/ 1616869 w 4802875"/>
                <a:gd name="connsiteY11" fmla="*/ 3055144 h 5779294"/>
                <a:gd name="connsiteX12" fmla="*/ 1704975 w 4802875"/>
                <a:gd name="connsiteY12" fmla="*/ 2943225 h 5779294"/>
                <a:gd name="connsiteX13" fmla="*/ 1462088 w 4802875"/>
                <a:gd name="connsiteY13" fmla="*/ 2726532 h 5779294"/>
                <a:gd name="connsiteX14" fmla="*/ 1371600 w 4802875"/>
                <a:gd name="connsiteY14" fmla="*/ 2819400 h 5779294"/>
                <a:gd name="connsiteX15" fmla="*/ 0 w 4802875"/>
                <a:gd name="connsiteY15" fmla="*/ 2819400 h 5779294"/>
                <a:gd name="connsiteX16" fmla="*/ 2383 w 4802875"/>
                <a:gd name="connsiteY16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3052409 w 4802875"/>
                <a:gd name="connsiteY4" fmla="*/ 3342212 h 5779294"/>
                <a:gd name="connsiteX5" fmla="*/ 4801513 w 4802875"/>
                <a:gd name="connsiteY5" fmla="*/ 3124859 h 5779294"/>
                <a:gd name="connsiteX6" fmla="*/ 4800601 w 4802875"/>
                <a:gd name="connsiteY6" fmla="*/ 5779294 h 5779294"/>
                <a:gd name="connsiteX7" fmla="*/ 2383 w 4802875"/>
                <a:gd name="connsiteY7" fmla="*/ 5779294 h 5779294"/>
                <a:gd name="connsiteX8" fmla="*/ 1 w 4802875"/>
                <a:gd name="connsiteY8" fmla="*/ 2819400 h 5779294"/>
                <a:gd name="connsiteX9" fmla="*/ 1362076 w 4802875"/>
                <a:gd name="connsiteY9" fmla="*/ 2819400 h 5779294"/>
                <a:gd name="connsiteX10" fmla="*/ 1616869 w 4802875"/>
                <a:gd name="connsiteY10" fmla="*/ 3055144 h 5779294"/>
                <a:gd name="connsiteX11" fmla="*/ 1704975 w 4802875"/>
                <a:gd name="connsiteY11" fmla="*/ 2943225 h 5779294"/>
                <a:gd name="connsiteX12" fmla="*/ 1462088 w 4802875"/>
                <a:gd name="connsiteY12" fmla="*/ 2726532 h 5779294"/>
                <a:gd name="connsiteX13" fmla="*/ 1371600 w 4802875"/>
                <a:gd name="connsiteY13" fmla="*/ 2819400 h 5779294"/>
                <a:gd name="connsiteX14" fmla="*/ 0 w 4802875"/>
                <a:gd name="connsiteY14" fmla="*/ 2819400 h 5779294"/>
                <a:gd name="connsiteX15" fmla="*/ 2383 w 4802875"/>
                <a:gd name="connsiteY15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3438272 w 4802875"/>
                <a:gd name="connsiteY3" fmla="*/ 3125012 h 5779294"/>
                <a:gd name="connsiteX4" fmla="*/ 4801513 w 4802875"/>
                <a:gd name="connsiteY4" fmla="*/ 3124859 h 5779294"/>
                <a:gd name="connsiteX5" fmla="*/ 4800601 w 4802875"/>
                <a:gd name="connsiteY5" fmla="*/ 5779294 h 5779294"/>
                <a:gd name="connsiteX6" fmla="*/ 2383 w 4802875"/>
                <a:gd name="connsiteY6" fmla="*/ 5779294 h 5779294"/>
                <a:gd name="connsiteX7" fmla="*/ 1 w 4802875"/>
                <a:gd name="connsiteY7" fmla="*/ 2819400 h 5779294"/>
                <a:gd name="connsiteX8" fmla="*/ 1362076 w 4802875"/>
                <a:gd name="connsiteY8" fmla="*/ 2819400 h 5779294"/>
                <a:gd name="connsiteX9" fmla="*/ 1616869 w 4802875"/>
                <a:gd name="connsiteY9" fmla="*/ 3055144 h 5779294"/>
                <a:gd name="connsiteX10" fmla="*/ 1704975 w 4802875"/>
                <a:gd name="connsiteY10" fmla="*/ 2943225 h 5779294"/>
                <a:gd name="connsiteX11" fmla="*/ 1462088 w 4802875"/>
                <a:gd name="connsiteY11" fmla="*/ 2726532 h 5779294"/>
                <a:gd name="connsiteX12" fmla="*/ 1371600 w 4802875"/>
                <a:gd name="connsiteY12" fmla="*/ 2819400 h 5779294"/>
                <a:gd name="connsiteX13" fmla="*/ 0 w 4802875"/>
                <a:gd name="connsiteY13" fmla="*/ 2819400 h 5779294"/>
                <a:gd name="connsiteX14" fmla="*/ 2383 w 4802875"/>
                <a:gd name="connsiteY14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4801513 w 4802875"/>
                <a:gd name="connsiteY3" fmla="*/ 3124859 h 5779294"/>
                <a:gd name="connsiteX4" fmla="*/ 4800601 w 4802875"/>
                <a:gd name="connsiteY4" fmla="*/ 5779294 h 5779294"/>
                <a:gd name="connsiteX5" fmla="*/ 2383 w 4802875"/>
                <a:gd name="connsiteY5" fmla="*/ 5779294 h 5779294"/>
                <a:gd name="connsiteX6" fmla="*/ 1 w 4802875"/>
                <a:gd name="connsiteY6" fmla="*/ 2819400 h 5779294"/>
                <a:gd name="connsiteX7" fmla="*/ 1362076 w 4802875"/>
                <a:gd name="connsiteY7" fmla="*/ 2819400 h 5779294"/>
                <a:gd name="connsiteX8" fmla="*/ 1616869 w 4802875"/>
                <a:gd name="connsiteY8" fmla="*/ 3055144 h 5779294"/>
                <a:gd name="connsiteX9" fmla="*/ 1704975 w 4802875"/>
                <a:gd name="connsiteY9" fmla="*/ 2943225 h 5779294"/>
                <a:gd name="connsiteX10" fmla="*/ 1462088 w 4802875"/>
                <a:gd name="connsiteY10" fmla="*/ 2726532 h 5779294"/>
                <a:gd name="connsiteX11" fmla="*/ 1371600 w 4802875"/>
                <a:gd name="connsiteY11" fmla="*/ 2819400 h 5779294"/>
                <a:gd name="connsiteX12" fmla="*/ 0 w 4802875"/>
                <a:gd name="connsiteY12" fmla="*/ 2819400 h 5779294"/>
                <a:gd name="connsiteX13" fmla="*/ 2383 w 4802875"/>
                <a:gd name="connsiteY13" fmla="*/ 0 h 5779294"/>
                <a:gd name="connsiteX0" fmla="*/ 2383 w 4802875"/>
                <a:gd name="connsiteY0" fmla="*/ 0 h 5779294"/>
                <a:gd name="connsiteX1" fmla="*/ 4800601 w 4802875"/>
                <a:gd name="connsiteY1" fmla="*/ 0 h 5779294"/>
                <a:gd name="connsiteX2" fmla="*/ 4802526 w 4802875"/>
                <a:gd name="connsiteY2" fmla="*/ 3124403 h 5779294"/>
                <a:gd name="connsiteX3" fmla="*/ 4800601 w 4802875"/>
                <a:gd name="connsiteY3" fmla="*/ 5779294 h 5779294"/>
                <a:gd name="connsiteX4" fmla="*/ 2383 w 4802875"/>
                <a:gd name="connsiteY4" fmla="*/ 5779294 h 5779294"/>
                <a:gd name="connsiteX5" fmla="*/ 1 w 4802875"/>
                <a:gd name="connsiteY5" fmla="*/ 2819400 h 5779294"/>
                <a:gd name="connsiteX6" fmla="*/ 1362076 w 4802875"/>
                <a:gd name="connsiteY6" fmla="*/ 2819400 h 5779294"/>
                <a:gd name="connsiteX7" fmla="*/ 1616869 w 4802875"/>
                <a:gd name="connsiteY7" fmla="*/ 3055144 h 5779294"/>
                <a:gd name="connsiteX8" fmla="*/ 1704975 w 4802875"/>
                <a:gd name="connsiteY8" fmla="*/ 2943225 h 5779294"/>
                <a:gd name="connsiteX9" fmla="*/ 1462088 w 4802875"/>
                <a:gd name="connsiteY9" fmla="*/ 2726532 h 5779294"/>
                <a:gd name="connsiteX10" fmla="*/ 1371600 w 4802875"/>
                <a:gd name="connsiteY10" fmla="*/ 2819400 h 5779294"/>
                <a:gd name="connsiteX11" fmla="*/ 0 w 4802875"/>
                <a:gd name="connsiteY11" fmla="*/ 2819400 h 5779294"/>
                <a:gd name="connsiteX12" fmla="*/ 2383 w 4802875"/>
                <a:gd name="connsiteY12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362076 w 4800601"/>
                <a:gd name="connsiteY5" fmla="*/ 2819400 h 5779294"/>
                <a:gd name="connsiteX6" fmla="*/ 1616869 w 4800601"/>
                <a:gd name="connsiteY6" fmla="*/ 3055144 h 5779294"/>
                <a:gd name="connsiteX7" fmla="*/ 1704975 w 4800601"/>
                <a:gd name="connsiteY7" fmla="*/ 2943225 h 5779294"/>
                <a:gd name="connsiteX8" fmla="*/ 1462088 w 4800601"/>
                <a:gd name="connsiteY8" fmla="*/ 2726532 h 5779294"/>
                <a:gd name="connsiteX9" fmla="*/ 1371600 w 4800601"/>
                <a:gd name="connsiteY9" fmla="*/ 2819400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362076 w 4800601"/>
                <a:gd name="connsiteY5" fmla="*/ 2819400 h 5779294"/>
                <a:gd name="connsiteX6" fmla="*/ 1616869 w 4800601"/>
                <a:gd name="connsiteY6" fmla="*/ 3055144 h 5779294"/>
                <a:gd name="connsiteX7" fmla="*/ 1704975 w 4800601"/>
                <a:gd name="connsiteY7" fmla="*/ 2943225 h 5779294"/>
                <a:gd name="connsiteX8" fmla="*/ 1462088 w 4800601"/>
                <a:gd name="connsiteY8" fmla="*/ 2726532 h 5779294"/>
                <a:gd name="connsiteX9" fmla="*/ 1371600 w 4800601"/>
                <a:gd name="connsiteY9" fmla="*/ 2819400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362076 w 4800601"/>
                <a:gd name="connsiteY5" fmla="*/ 2819400 h 5779294"/>
                <a:gd name="connsiteX6" fmla="*/ 1616869 w 4800601"/>
                <a:gd name="connsiteY6" fmla="*/ 3055144 h 5779294"/>
                <a:gd name="connsiteX7" fmla="*/ 2935420 w 4800601"/>
                <a:gd name="connsiteY7" fmla="*/ 4806940 h 5779294"/>
                <a:gd name="connsiteX8" fmla="*/ 1462088 w 4800601"/>
                <a:gd name="connsiteY8" fmla="*/ 2726532 h 5779294"/>
                <a:gd name="connsiteX9" fmla="*/ 1371600 w 4800601"/>
                <a:gd name="connsiteY9" fmla="*/ 2819400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362076 w 4800601"/>
                <a:gd name="connsiteY5" fmla="*/ 2819400 h 5779294"/>
                <a:gd name="connsiteX6" fmla="*/ 2761867 w 4800601"/>
                <a:gd name="connsiteY6" fmla="*/ 5443994 h 5779294"/>
                <a:gd name="connsiteX7" fmla="*/ 2935420 w 4800601"/>
                <a:gd name="connsiteY7" fmla="*/ 4806940 h 5779294"/>
                <a:gd name="connsiteX8" fmla="*/ 1462088 w 4800601"/>
                <a:gd name="connsiteY8" fmla="*/ 2726532 h 5779294"/>
                <a:gd name="connsiteX9" fmla="*/ 1371600 w 4800601"/>
                <a:gd name="connsiteY9" fmla="*/ 2819400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362076 w 4800601"/>
                <a:gd name="connsiteY5" fmla="*/ 2819400 h 5779294"/>
                <a:gd name="connsiteX6" fmla="*/ 2761867 w 4800601"/>
                <a:gd name="connsiteY6" fmla="*/ 5443994 h 5779294"/>
                <a:gd name="connsiteX7" fmla="*/ 2935420 w 4800601"/>
                <a:gd name="connsiteY7" fmla="*/ 4806940 h 5779294"/>
                <a:gd name="connsiteX8" fmla="*/ 1963381 w 4800601"/>
                <a:gd name="connsiteY8" fmla="*/ 1099644 h 5779294"/>
                <a:gd name="connsiteX9" fmla="*/ 1371600 w 4800601"/>
                <a:gd name="connsiteY9" fmla="*/ 2819400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362076 w 4800601"/>
                <a:gd name="connsiteY5" fmla="*/ 2819400 h 5779294"/>
                <a:gd name="connsiteX6" fmla="*/ 2761867 w 4800601"/>
                <a:gd name="connsiteY6" fmla="*/ 5443994 h 5779294"/>
                <a:gd name="connsiteX7" fmla="*/ 2935420 w 4800601"/>
                <a:gd name="connsiteY7" fmla="*/ 4806940 h 5779294"/>
                <a:gd name="connsiteX8" fmla="*/ 1963381 w 4800601"/>
                <a:gd name="connsiteY8" fmla="*/ 1099644 h 5779294"/>
                <a:gd name="connsiteX9" fmla="*/ 1796983 w 4800601"/>
                <a:gd name="connsiteY9" fmla="*/ 1866214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794490 w 4800601"/>
                <a:gd name="connsiteY5" fmla="*/ 1866213 h 5779294"/>
                <a:gd name="connsiteX6" fmla="*/ 2761867 w 4800601"/>
                <a:gd name="connsiteY6" fmla="*/ 5443994 h 5779294"/>
                <a:gd name="connsiteX7" fmla="*/ 2935420 w 4800601"/>
                <a:gd name="connsiteY7" fmla="*/ 4806940 h 5779294"/>
                <a:gd name="connsiteX8" fmla="*/ 1963381 w 4800601"/>
                <a:gd name="connsiteY8" fmla="*/ 1099644 h 5779294"/>
                <a:gd name="connsiteX9" fmla="*/ 1796983 w 4800601"/>
                <a:gd name="connsiteY9" fmla="*/ 1866214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794490 w 4800601"/>
                <a:gd name="connsiteY5" fmla="*/ 1866213 h 5779294"/>
                <a:gd name="connsiteX6" fmla="*/ 2761867 w 4800601"/>
                <a:gd name="connsiteY6" fmla="*/ 5443994 h 5779294"/>
                <a:gd name="connsiteX7" fmla="*/ 2935420 w 4800601"/>
                <a:gd name="connsiteY7" fmla="*/ 4806940 h 5779294"/>
                <a:gd name="connsiteX8" fmla="*/ 1963381 w 4800601"/>
                <a:gd name="connsiteY8" fmla="*/ 1099644 h 5779294"/>
                <a:gd name="connsiteX9" fmla="*/ 1796983 w 4800601"/>
                <a:gd name="connsiteY9" fmla="*/ 1866214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794490 w 4800601"/>
                <a:gd name="connsiteY5" fmla="*/ 1866213 h 5779294"/>
                <a:gd name="connsiteX6" fmla="*/ 2761867 w 4800601"/>
                <a:gd name="connsiteY6" fmla="*/ 5443994 h 5779294"/>
                <a:gd name="connsiteX7" fmla="*/ 2935420 w 4800601"/>
                <a:gd name="connsiteY7" fmla="*/ 4806940 h 5779294"/>
                <a:gd name="connsiteX8" fmla="*/ 1963381 w 4800601"/>
                <a:gd name="connsiteY8" fmla="*/ 1099644 h 5779294"/>
                <a:gd name="connsiteX9" fmla="*/ 1796983 w 4800601"/>
                <a:gd name="connsiteY9" fmla="*/ 1866214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794490 w 4800601"/>
                <a:gd name="connsiteY5" fmla="*/ 1866213 h 5779294"/>
                <a:gd name="connsiteX6" fmla="*/ 2761867 w 4800601"/>
                <a:gd name="connsiteY6" fmla="*/ 5443994 h 5779294"/>
                <a:gd name="connsiteX7" fmla="*/ 2935420 w 4800601"/>
                <a:gd name="connsiteY7" fmla="*/ 4806940 h 5779294"/>
                <a:gd name="connsiteX8" fmla="*/ 1963381 w 4800601"/>
                <a:gd name="connsiteY8" fmla="*/ 1099644 h 5779294"/>
                <a:gd name="connsiteX9" fmla="*/ 1796983 w 4800601"/>
                <a:gd name="connsiteY9" fmla="*/ 1866214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794490 w 4800601"/>
                <a:gd name="connsiteY5" fmla="*/ 1866213 h 5779294"/>
                <a:gd name="connsiteX6" fmla="*/ 2761867 w 4800601"/>
                <a:gd name="connsiteY6" fmla="*/ 5443994 h 5779294"/>
                <a:gd name="connsiteX7" fmla="*/ 2935420 w 4800601"/>
                <a:gd name="connsiteY7" fmla="*/ 4806940 h 5779294"/>
                <a:gd name="connsiteX8" fmla="*/ 1963381 w 4800601"/>
                <a:gd name="connsiteY8" fmla="*/ 1099644 h 5779294"/>
                <a:gd name="connsiteX9" fmla="*/ 1796983 w 4800601"/>
                <a:gd name="connsiteY9" fmla="*/ 1866214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794490 w 4800601"/>
                <a:gd name="connsiteY5" fmla="*/ 1866213 h 5779294"/>
                <a:gd name="connsiteX6" fmla="*/ 2761867 w 4800601"/>
                <a:gd name="connsiteY6" fmla="*/ 5443994 h 5779294"/>
                <a:gd name="connsiteX7" fmla="*/ 2935420 w 4800601"/>
                <a:gd name="connsiteY7" fmla="*/ 4806940 h 5779294"/>
                <a:gd name="connsiteX8" fmla="*/ 1963381 w 4800601"/>
                <a:gd name="connsiteY8" fmla="*/ 1099644 h 5779294"/>
                <a:gd name="connsiteX9" fmla="*/ 1796983 w 4800601"/>
                <a:gd name="connsiteY9" fmla="*/ 1866214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794490 w 4800601"/>
                <a:gd name="connsiteY5" fmla="*/ 1866213 h 5779294"/>
                <a:gd name="connsiteX6" fmla="*/ 2761867 w 4800601"/>
                <a:gd name="connsiteY6" fmla="*/ 5443994 h 5779294"/>
                <a:gd name="connsiteX7" fmla="*/ 2935420 w 4800601"/>
                <a:gd name="connsiteY7" fmla="*/ 4806940 h 5779294"/>
                <a:gd name="connsiteX8" fmla="*/ 1963381 w 4800601"/>
                <a:gd name="connsiteY8" fmla="*/ 1099644 h 5779294"/>
                <a:gd name="connsiteX9" fmla="*/ 1796983 w 4800601"/>
                <a:gd name="connsiteY9" fmla="*/ 1866214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794490 w 4800601"/>
                <a:gd name="connsiteY5" fmla="*/ 1866213 h 5779294"/>
                <a:gd name="connsiteX6" fmla="*/ 2761867 w 4800601"/>
                <a:gd name="connsiteY6" fmla="*/ 5443994 h 5779294"/>
                <a:gd name="connsiteX7" fmla="*/ 2935420 w 4800601"/>
                <a:gd name="connsiteY7" fmla="*/ 4806940 h 5779294"/>
                <a:gd name="connsiteX8" fmla="*/ 1963381 w 4800601"/>
                <a:gd name="connsiteY8" fmla="*/ 1099644 h 5779294"/>
                <a:gd name="connsiteX9" fmla="*/ 1796983 w 4800601"/>
                <a:gd name="connsiteY9" fmla="*/ 1866214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  <a:gd name="connsiteX0" fmla="*/ 2383 w 4800601"/>
                <a:gd name="connsiteY0" fmla="*/ 0 h 5779294"/>
                <a:gd name="connsiteX1" fmla="*/ 4800601 w 4800601"/>
                <a:gd name="connsiteY1" fmla="*/ 0 h 5779294"/>
                <a:gd name="connsiteX2" fmla="*/ 4800601 w 4800601"/>
                <a:gd name="connsiteY2" fmla="*/ 5779294 h 5779294"/>
                <a:gd name="connsiteX3" fmla="*/ 2383 w 4800601"/>
                <a:gd name="connsiteY3" fmla="*/ 5779294 h 5779294"/>
                <a:gd name="connsiteX4" fmla="*/ 1 w 4800601"/>
                <a:gd name="connsiteY4" fmla="*/ 2819400 h 5779294"/>
                <a:gd name="connsiteX5" fmla="*/ 1794490 w 4800601"/>
                <a:gd name="connsiteY5" fmla="*/ 1866213 h 5779294"/>
                <a:gd name="connsiteX6" fmla="*/ 2761867 w 4800601"/>
                <a:gd name="connsiteY6" fmla="*/ 5443994 h 5779294"/>
                <a:gd name="connsiteX7" fmla="*/ 2935420 w 4800601"/>
                <a:gd name="connsiteY7" fmla="*/ 4806940 h 5779294"/>
                <a:gd name="connsiteX8" fmla="*/ 1963381 w 4800601"/>
                <a:gd name="connsiteY8" fmla="*/ 1099644 h 5779294"/>
                <a:gd name="connsiteX9" fmla="*/ 1796983 w 4800601"/>
                <a:gd name="connsiteY9" fmla="*/ 1866214 h 5779294"/>
                <a:gd name="connsiteX10" fmla="*/ 0 w 4800601"/>
                <a:gd name="connsiteY10" fmla="*/ 2819400 h 5779294"/>
                <a:gd name="connsiteX11" fmla="*/ 2383 w 4800601"/>
                <a:gd name="connsiteY11" fmla="*/ 0 h 577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00601" h="5779294">
                  <a:moveTo>
                    <a:pt x="2383" y="0"/>
                  </a:moveTo>
                  <a:lnTo>
                    <a:pt x="4800601" y="0"/>
                  </a:lnTo>
                  <a:lnTo>
                    <a:pt x="4800601" y="5779294"/>
                  </a:lnTo>
                  <a:lnTo>
                    <a:pt x="2383" y="5779294"/>
                  </a:lnTo>
                  <a:lnTo>
                    <a:pt x="1" y="2819400"/>
                  </a:lnTo>
                  <a:lnTo>
                    <a:pt x="1794490" y="1866213"/>
                  </a:lnTo>
                  <a:cubicBezTo>
                    <a:pt x="1807484" y="3181483"/>
                    <a:pt x="2445336" y="5459705"/>
                    <a:pt x="2761867" y="5443994"/>
                  </a:cubicBezTo>
                  <a:cubicBezTo>
                    <a:pt x="2890948" y="5438438"/>
                    <a:pt x="2935817" y="5171897"/>
                    <a:pt x="2935420" y="4806940"/>
                  </a:cubicBezTo>
                  <a:cubicBezTo>
                    <a:pt x="2901215" y="3308367"/>
                    <a:pt x="2305454" y="1095675"/>
                    <a:pt x="1963381" y="1099644"/>
                  </a:cubicBezTo>
                  <a:cubicBezTo>
                    <a:pt x="1832503" y="1094088"/>
                    <a:pt x="1793807" y="1498823"/>
                    <a:pt x="1796983" y="1866214"/>
                  </a:cubicBezTo>
                  <a:lnTo>
                    <a:pt x="0" y="2819400"/>
                  </a:lnTo>
                  <a:cubicBezTo>
                    <a:pt x="794" y="1892300"/>
                    <a:pt x="1589" y="927100"/>
                    <a:pt x="2383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 rot="20369385">
              <a:off x="3959642" y="2912223"/>
              <a:ext cx="1129485" cy="37693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6" name="TextBox 165"/>
          <p:cNvSpPr txBox="1"/>
          <p:nvPr/>
        </p:nvSpPr>
        <p:spPr>
          <a:xfrm>
            <a:off x="6525880" y="3358399"/>
            <a:ext cx="3334217" cy="595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EW2</a:t>
            </a:r>
            <a:endParaRPr lang="en-US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FF0000"/>
                </a:solidFill>
                <a:latin typeface="Arial Black" panose="020B0A04020102020204" pitchFamily="34" charset="0"/>
              </a:rPr>
              <a:t>80th St Junction Reconfiguration</a:t>
            </a:r>
          </a:p>
          <a:p>
            <a:pPr>
              <a:lnSpc>
                <a:spcPct val="80000"/>
              </a:lnSpc>
            </a:pPr>
            <a:r>
              <a:rPr lang="en-US" sz="1400" i="1" dirty="0">
                <a:solidFill>
                  <a:srgbClr val="FF0000"/>
                </a:solidFill>
                <a:latin typeface="Arial Black" panose="020B0A04020102020204" pitchFamily="34" charset="0"/>
              </a:rPr>
              <a:t>Project Area</a:t>
            </a:r>
          </a:p>
        </p:txBody>
      </p:sp>
    </p:spTree>
    <p:extLst>
      <p:ext uri="{BB962C8B-B14F-4D97-AF65-F5344CB8AC3E}">
        <p14:creationId xmlns:p14="http://schemas.microsoft.com/office/powerpoint/2010/main" val="1529081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/>
          </p:cNvSpPr>
          <p:nvPr>
            <p:ph type="title"/>
          </p:nvPr>
        </p:nvSpPr>
        <p:spPr>
          <a:xfrm>
            <a:off x="175685" y="164469"/>
            <a:ext cx="11840633" cy="7270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Status of Belt Jct. &amp; 80</a:t>
            </a:r>
            <a:r>
              <a:rPr lang="en-US" altLang="en-US" baseline="30000" dirty="0"/>
              <a:t>th</a:t>
            </a:r>
            <a:r>
              <a:rPr lang="en-US" altLang="en-US" dirty="0"/>
              <a:t> St. Jct. Reconfiguration (EW2)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6FDFC-799B-40F9-BF00-C10C8CCC8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079" y="1420360"/>
            <a:ext cx="6134986" cy="3636387"/>
          </a:xfrm>
        </p:spPr>
        <p:txBody>
          <a:bodyPr/>
          <a:lstStyle/>
          <a:p>
            <a:r>
              <a:rPr lang="en-US" altLang="en-US" sz="3000" dirty="0"/>
              <a:t>Phase II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Belt Junction &amp; 80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Street Junction (</a:t>
            </a:r>
            <a:r>
              <a:rPr lang="en-US" sz="2400" dirty="0"/>
              <a:t>EW2) </a:t>
            </a:r>
          </a:p>
          <a:p>
            <a:pPr marL="804863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Norfolk Southern Responsible Railroad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Hire lead consultant: Summer 2019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Hire design consultant: Fall 2019*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DBE % will be assigned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IDOT involved with selection process</a:t>
            </a:r>
          </a:p>
          <a:p>
            <a:pPr marL="804863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PS&amp;E submittal: Summer 2021*</a:t>
            </a:r>
          </a:p>
          <a:p>
            <a:pPr marL="804863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State Rail Agreements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0D1AD9-E357-428A-AD0B-BF217C2547AA}"/>
              </a:ext>
            </a:extLst>
          </p:cNvPr>
          <p:cNvSpPr txBox="1"/>
          <p:nvPr/>
        </p:nvSpPr>
        <p:spPr>
          <a:xfrm>
            <a:off x="8297584" y="6100554"/>
            <a:ext cx="1926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14290"/>
                </a:solidFill>
                <a:latin typeface="Franklin Gothic Medium" pitchFamily="34" charset="0"/>
              </a:rPr>
              <a:t>*Anticipated timing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F6526F6-1B20-48F3-9F01-768D5ABB6868}"/>
              </a:ext>
            </a:extLst>
          </p:cNvPr>
          <p:cNvSpPr txBox="1">
            <a:spLocks/>
          </p:cNvSpPr>
          <p:nvPr/>
        </p:nvSpPr>
        <p:spPr bwMode="auto">
          <a:xfrm>
            <a:off x="6427183" y="1927957"/>
            <a:ext cx="5384800" cy="351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214290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461963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rgbClr val="214290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914400" indent="-2317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ern="1200">
                <a:solidFill>
                  <a:srgbClr val="214290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376363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defRPr sz="1600" kern="1200">
                <a:solidFill>
                  <a:srgbClr val="214290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828800" indent="-2317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600" kern="1200">
                <a:solidFill>
                  <a:srgbClr val="214290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Villa Grove Subdivision</a:t>
            </a:r>
            <a:r>
              <a:rPr lang="en-US" altLang="en-US" dirty="0"/>
              <a:t> (</a:t>
            </a:r>
            <a:r>
              <a:rPr lang="en-US" dirty="0"/>
              <a:t>EW2) </a:t>
            </a:r>
          </a:p>
          <a:p>
            <a:pPr marL="804863" lvl="1" indent="-342900">
              <a:buFont typeface="Arial" panose="020B0604020202020204" pitchFamily="34" charset="0"/>
              <a:buChar char="•"/>
            </a:pPr>
            <a:r>
              <a:rPr lang="en-US" dirty="0"/>
              <a:t>Union Pacific Responsible Railroad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Hire Design Consultant: Summer 2019*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DBE % will be assigned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IDOT involved with selection process</a:t>
            </a:r>
          </a:p>
          <a:p>
            <a:pPr marL="804863" lvl="1" indent="-342900">
              <a:buFont typeface="Arial" panose="020B0604020202020204" pitchFamily="34" charset="0"/>
              <a:buChar char="•"/>
            </a:pPr>
            <a:r>
              <a:rPr lang="en-US" dirty="0"/>
              <a:t>PS&amp;E submittal: Summer 2021*</a:t>
            </a:r>
          </a:p>
          <a:p>
            <a:pPr marL="804863" lvl="1" indent="-342900">
              <a:buFont typeface="Arial" panose="020B0604020202020204" pitchFamily="34" charset="0"/>
              <a:buChar char="•"/>
            </a:pPr>
            <a:r>
              <a:rPr lang="en-US" dirty="0"/>
              <a:t>State Rail Agreements</a:t>
            </a:r>
          </a:p>
        </p:txBody>
      </p:sp>
    </p:spTree>
    <p:extLst>
      <p:ext uri="{BB962C8B-B14F-4D97-AF65-F5344CB8AC3E}">
        <p14:creationId xmlns:p14="http://schemas.microsoft.com/office/powerpoint/2010/main" val="349703463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title"/>
          </p:nvPr>
        </p:nvSpPr>
        <p:spPr>
          <a:xfrm>
            <a:off x="175685" y="164469"/>
            <a:ext cx="11840633" cy="72707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Franklin Gothic Medium"/>
              </a:rPr>
              <a:t>Timeline</a:t>
            </a:r>
            <a:endParaRPr lang="en-US" dirty="0"/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1816100" y="1375086"/>
            <a:ext cx="8229600" cy="4899025"/>
          </a:xfrm>
        </p:spPr>
        <p:txBody>
          <a:bodyPr/>
          <a:lstStyle/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C5D46E-9934-452D-B206-6EAB2F9D9A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422" r="-1071" b="24493"/>
          <a:stretch/>
        </p:blipFill>
        <p:spPr>
          <a:xfrm>
            <a:off x="419427" y="1068634"/>
            <a:ext cx="11228092" cy="3580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2B3A7-76EF-403D-B5E4-BF99AD1E45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3" t="73295" r="7326" b="4864"/>
          <a:stretch/>
        </p:blipFill>
        <p:spPr>
          <a:xfrm>
            <a:off x="6297981" y="4649118"/>
            <a:ext cx="5765492" cy="17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8629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738616" y="335970"/>
            <a:ext cx="32011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A161"/>
                </a:solidFill>
                <a:latin typeface="Franklin Gothic Medium" panose="020B0603020102020204" pitchFamily="34" charset="0"/>
              </a:rPr>
              <a:t>Four Corridors</a:t>
            </a:r>
          </a:p>
        </p:txBody>
      </p:sp>
      <p:sp>
        <p:nvSpPr>
          <p:cNvPr id="4" name="Rectangle 13"/>
          <p:cNvSpPr txBox="1">
            <a:spLocks/>
          </p:cNvSpPr>
          <p:nvPr/>
        </p:nvSpPr>
        <p:spPr bwMode="auto">
          <a:xfrm>
            <a:off x="690795" y="1610264"/>
            <a:ext cx="4608036" cy="31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lvl="1" indent="-230188" defTabSz="457200" fontAlgn="base"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US" sz="2800" dirty="0">
                <a:solidFill>
                  <a:srgbClr val="214290"/>
                </a:solidFill>
                <a:latin typeface="Franklin Gothic Medium" pitchFamily="34" charset="0"/>
              </a:rPr>
              <a:t>Passenger Corridor</a:t>
            </a:r>
          </a:p>
          <a:p>
            <a:pPr marL="461963" lvl="1" indent="-230188" defTabSz="457200" fontAlgn="base"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US" sz="2800" dirty="0">
                <a:solidFill>
                  <a:srgbClr val="214290"/>
                </a:solidFill>
                <a:latin typeface="Franklin Gothic Medium" pitchFamily="34" charset="0"/>
              </a:rPr>
              <a:t>East-West Corridor</a:t>
            </a:r>
          </a:p>
          <a:p>
            <a:pPr marL="461963" lvl="1" indent="-230188" defTabSz="457200" fontAlgn="base"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US" sz="2800" dirty="0">
                <a:solidFill>
                  <a:srgbClr val="214290"/>
                </a:solidFill>
                <a:latin typeface="Franklin Gothic Medium" pitchFamily="34" charset="0"/>
              </a:rPr>
              <a:t>Beltway Corridor</a:t>
            </a:r>
          </a:p>
          <a:p>
            <a:pPr marL="461963" lvl="1" indent="-230188" defTabSz="457200" fontAlgn="base"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US" sz="2800" dirty="0">
                <a:solidFill>
                  <a:srgbClr val="214290"/>
                </a:solidFill>
                <a:latin typeface="Franklin Gothic Medium" pitchFamily="34" charset="0"/>
              </a:rPr>
              <a:t>Western Ave. Corridor</a:t>
            </a:r>
          </a:p>
        </p:txBody>
      </p:sp>
      <p:pic>
        <p:nvPicPr>
          <p:cNvPr id="10" name="Map" descr="CREATE_proj_overview_2010-01-12.png">
            <a:extLst>
              <a:ext uri="{FF2B5EF4-FFF2-40B4-BE49-F238E27FC236}">
                <a16:creationId xmlns:a16="http://schemas.microsoft.com/office/drawing/2014/main" id="{9F2CE11C-66F2-45B8-A3F4-CCD702CD40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6477" y="0"/>
            <a:ext cx="58155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Passenger Corridors">
            <a:extLst>
              <a:ext uri="{FF2B5EF4-FFF2-40B4-BE49-F238E27FC236}">
                <a16:creationId xmlns:a16="http://schemas.microsoft.com/office/drawing/2014/main" id="{FDCD7059-104D-4CF5-B6DF-18900C5D6581}"/>
              </a:ext>
            </a:extLst>
          </p:cNvPr>
          <p:cNvGrpSpPr/>
          <p:nvPr/>
        </p:nvGrpSpPr>
        <p:grpSpPr>
          <a:xfrm>
            <a:off x="7994363" y="1817651"/>
            <a:ext cx="2890476" cy="3062970"/>
            <a:chOff x="7994363" y="1817651"/>
            <a:chExt cx="2890476" cy="306297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5381420-49A3-4971-AC43-C4298347C16D}"/>
                </a:ext>
              </a:extLst>
            </p:cNvPr>
            <p:cNvSpPr/>
            <p:nvPr/>
          </p:nvSpPr>
          <p:spPr>
            <a:xfrm>
              <a:off x="7994363" y="1817651"/>
              <a:ext cx="2400418" cy="1828409"/>
            </a:xfrm>
            <a:custGeom>
              <a:avLst/>
              <a:gdLst>
                <a:gd name="connsiteX0" fmla="*/ 1978025 w 2012950"/>
                <a:gd name="connsiteY0" fmla="*/ 0 h 1504950"/>
                <a:gd name="connsiteX1" fmla="*/ 1987550 w 2012950"/>
                <a:gd name="connsiteY1" fmla="*/ 63500 h 1504950"/>
                <a:gd name="connsiteX2" fmla="*/ 1990725 w 2012950"/>
                <a:gd name="connsiteY2" fmla="*/ 73025 h 1504950"/>
                <a:gd name="connsiteX3" fmla="*/ 1993900 w 2012950"/>
                <a:gd name="connsiteY3" fmla="*/ 104775 h 1504950"/>
                <a:gd name="connsiteX4" fmla="*/ 1997075 w 2012950"/>
                <a:gd name="connsiteY4" fmla="*/ 120650 h 1504950"/>
                <a:gd name="connsiteX5" fmla="*/ 2000250 w 2012950"/>
                <a:gd name="connsiteY5" fmla="*/ 139700 h 1504950"/>
                <a:gd name="connsiteX6" fmla="*/ 2003425 w 2012950"/>
                <a:gd name="connsiteY6" fmla="*/ 206375 h 1504950"/>
                <a:gd name="connsiteX7" fmla="*/ 2006600 w 2012950"/>
                <a:gd name="connsiteY7" fmla="*/ 215900 h 1504950"/>
                <a:gd name="connsiteX8" fmla="*/ 2009775 w 2012950"/>
                <a:gd name="connsiteY8" fmla="*/ 254000 h 1504950"/>
                <a:gd name="connsiteX9" fmla="*/ 2012950 w 2012950"/>
                <a:gd name="connsiteY9" fmla="*/ 285750 h 1504950"/>
                <a:gd name="connsiteX10" fmla="*/ 2009775 w 2012950"/>
                <a:gd name="connsiteY10" fmla="*/ 327025 h 1504950"/>
                <a:gd name="connsiteX11" fmla="*/ 2006600 w 2012950"/>
                <a:gd name="connsiteY11" fmla="*/ 336550 h 1504950"/>
                <a:gd name="connsiteX12" fmla="*/ 1987550 w 2012950"/>
                <a:gd name="connsiteY12" fmla="*/ 346075 h 1504950"/>
                <a:gd name="connsiteX13" fmla="*/ 1968500 w 2012950"/>
                <a:gd name="connsiteY13" fmla="*/ 358775 h 1504950"/>
                <a:gd name="connsiteX14" fmla="*/ 1958975 w 2012950"/>
                <a:gd name="connsiteY14" fmla="*/ 365125 h 1504950"/>
                <a:gd name="connsiteX15" fmla="*/ 1946275 w 2012950"/>
                <a:gd name="connsiteY15" fmla="*/ 374650 h 1504950"/>
                <a:gd name="connsiteX16" fmla="*/ 1927225 w 2012950"/>
                <a:gd name="connsiteY16" fmla="*/ 381000 h 1504950"/>
                <a:gd name="connsiteX17" fmla="*/ 1917700 w 2012950"/>
                <a:gd name="connsiteY17" fmla="*/ 384175 h 1504950"/>
                <a:gd name="connsiteX18" fmla="*/ 1908175 w 2012950"/>
                <a:gd name="connsiteY18" fmla="*/ 387350 h 1504950"/>
                <a:gd name="connsiteX19" fmla="*/ 1895475 w 2012950"/>
                <a:gd name="connsiteY19" fmla="*/ 390525 h 1504950"/>
                <a:gd name="connsiteX20" fmla="*/ 1879600 w 2012950"/>
                <a:gd name="connsiteY20" fmla="*/ 403225 h 1504950"/>
                <a:gd name="connsiteX21" fmla="*/ 1870075 w 2012950"/>
                <a:gd name="connsiteY21" fmla="*/ 406400 h 1504950"/>
                <a:gd name="connsiteX22" fmla="*/ 1844675 w 2012950"/>
                <a:gd name="connsiteY22" fmla="*/ 415925 h 1504950"/>
                <a:gd name="connsiteX23" fmla="*/ 1819275 w 2012950"/>
                <a:gd name="connsiteY23" fmla="*/ 428625 h 1504950"/>
                <a:gd name="connsiteX24" fmla="*/ 1809750 w 2012950"/>
                <a:gd name="connsiteY24" fmla="*/ 434975 h 1504950"/>
                <a:gd name="connsiteX25" fmla="*/ 1787525 w 2012950"/>
                <a:gd name="connsiteY25" fmla="*/ 441325 h 1504950"/>
                <a:gd name="connsiteX26" fmla="*/ 1768475 w 2012950"/>
                <a:gd name="connsiteY26" fmla="*/ 457200 h 1504950"/>
                <a:gd name="connsiteX27" fmla="*/ 1758950 w 2012950"/>
                <a:gd name="connsiteY27" fmla="*/ 460375 h 1504950"/>
                <a:gd name="connsiteX28" fmla="*/ 1739900 w 2012950"/>
                <a:gd name="connsiteY28" fmla="*/ 476250 h 1504950"/>
                <a:gd name="connsiteX29" fmla="*/ 1730375 w 2012950"/>
                <a:gd name="connsiteY29" fmla="*/ 485775 h 1504950"/>
                <a:gd name="connsiteX30" fmla="*/ 1711325 w 2012950"/>
                <a:gd name="connsiteY30" fmla="*/ 498475 h 1504950"/>
                <a:gd name="connsiteX31" fmla="*/ 1692275 w 2012950"/>
                <a:gd name="connsiteY31" fmla="*/ 517525 h 1504950"/>
                <a:gd name="connsiteX32" fmla="*/ 1673225 w 2012950"/>
                <a:gd name="connsiteY32" fmla="*/ 530225 h 1504950"/>
                <a:gd name="connsiteX33" fmla="*/ 1670050 w 2012950"/>
                <a:gd name="connsiteY33" fmla="*/ 539750 h 1504950"/>
                <a:gd name="connsiteX34" fmla="*/ 1660525 w 2012950"/>
                <a:gd name="connsiteY34" fmla="*/ 546100 h 1504950"/>
                <a:gd name="connsiteX35" fmla="*/ 1641475 w 2012950"/>
                <a:gd name="connsiteY35" fmla="*/ 565150 h 1504950"/>
                <a:gd name="connsiteX36" fmla="*/ 1631950 w 2012950"/>
                <a:gd name="connsiteY36" fmla="*/ 574675 h 1504950"/>
                <a:gd name="connsiteX37" fmla="*/ 1619250 w 2012950"/>
                <a:gd name="connsiteY37" fmla="*/ 593725 h 1504950"/>
                <a:gd name="connsiteX38" fmla="*/ 1612900 w 2012950"/>
                <a:gd name="connsiteY38" fmla="*/ 603250 h 1504950"/>
                <a:gd name="connsiteX39" fmla="*/ 1593850 w 2012950"/>
                <a:gd name="connsiteY39" fmla="*/ 622300 h 1504950"/>
                <a:gd name="connsiteX40" fmla="*/ 1581150 w 2012950"/>
                <a:gd name="connsiteY40" fmla="*/ 638175 h 1504950"/>
                <a:gd name="connsiteX41" fmla="*/ 1565275 w 2012950"/>
                <a:gd name="connsiteY41" fmla="*/ 657225 h 1504950"/>
                <a:gd name="connsiteX42" fmla="*/ 1555750 w 2012950"/>
                <a:gd name="connsiteY42" fmla="*/ 660400 h 1504950"/>
                <a:gd name="connsiteX43" fmla="*/ 1546225 w 2012950"/>
                <a:gd name="connsiteY43" fmla="*/ 666750 h 1504950"/>
                <a:gd name="connsiteX44" fmla="*/ 1508125 w 2012950"/>
                <a:gd name="connsiteY44" fmla="*/ 676275 h 1504950"/>
                <a:gd name="connsiteX45" fmla="*/ 1479550 w 2012950"/>
                <a:gd name="connsiteY45" fmla="*/ 685800 h 1504950"/>
                <a:gd name="connsiteX46" fmla="*/ 1470025 w 2012950"/>
                <a:gd name="connsiteY46" fmla="*/ 692150 h 1504950"/>
                <a:gd name="connsiteX47" fmla="*/ 1460500 w 2012950"/>
                <a:gd name="connsiteY47" fmla="*/ 695325 h 1504950"/>
                <a:gd name="connsiteX48" fmla="*/ 1441450 w 2012950"/>
                <a:gd name="connsiteY48" fmla="*/ 704850 h 1504950"/>
                <a:gd name="connsiteX49" fmla="*/ 1422400 w 2012950"/>
                <a:gd name="connsiteY49" fmla="*/ 708025 h 1504950"/>
                <a:gd name="connsiteX50" fmla="*/ 1346200 w 2012950"/>
                <a:gd name="connsiteY50" fmla="*/ 717550 h 1504950"/>
                <a:gd name="connsiteX51" fmla="*/ 1295400 w 2012950"/>
                <a:gd name="connsiteY51" fmla="*/ 720725 h 1504950"/>
                <a:gd name="connsiteX52" fmla="*/ 1187450 w 2012950"/>
                <a:gd name="connsiteY52" fmla="*/ 730250 h 1504950"/>
                <a:gd name="connsiteX53" fmla="*/ 1155700 w 2012950"/>
                <a:gd name="connsiteY53" fmla="*/ 736600 h 1504950"/>
                <a:gd name="connsiteX54" fmla="*/ 1120775 w 2012950"/>
                <a:gd name="connsiteY54" fmla="*/ 742950 h 1504950"/>
                <a:gd name="connsiteX55" fmla="*/ 1111250 w 2012950"/>
                <a:gd name="connsiteY55" fmla="*/ 746125 h 1504950"/>
                <a:gd name="connsiteX56" fmla="*/ 1079500 w 2012950"/>
                <a:gd name="connsiteY56" fmla="*/ 755650 h 1504950"/>
                <a:gd name="connsiteX57" fmla="*/ 1060450 w 2012950"/>
                <a:gd name="connsiteY57" fmla="*/ 762000 h 1504950"/>
                <a:gd name="connsiteX58" fmla="*/ 1050925 w 2012950"/>
                <a:gd name="connsiteY58" fmla="*/ 765175 h 1504950"/>
                <a:gd name="connsiteX59" fmla="*/ 1031875 w 2012950"/>
                <a:gd name="connsiteY59" fmla="*/ 774700 h 1504950"/>
                <a:gd name="connsiteX60" fmla="*/ 1009650 w 2012950"/>
                <a:gd name="connsiteY60" fmla="*/ 784225 h 1504950"/>
                <a:gd name="connsiteX61" fmla="*/ 1000125 w 2012950"/>
                <a:gd name="connsiteY61" fmla="*/ 790575 h 1504950"/>
                <a:gd name="connsiteX62" fmla="*/ 981075 w 2012950"/>
                <a:gd name="connsiteY62" fmla="*/ 796925 h 1504950"/>
                <a:gd name="connsiteX63" fmla="*/ 952500 w 2012950"/>
                <a:gd name="connsiteY63" fmla="*/ 812800 h 1504950"/>
                <a:gd name="connsiteX64" fmla="*/ 942975 w 2012950"/>
                <a:gd name="connsiteY64" fmla="*/ 822325 h 1504950"/>
                <a:gd name="connsiteX65" fmla="*/ 933450 w 2012950"/>
                <a:gd name="connsiteY65" fmla="*/ 825500 h 1504950"/>
                <a:gd name="connsiteX66" fmla="*/ 923925 w 2012950"/>
                <a:gd name="connsiteY66" fmla="*/ 831850 h 1504950"/>
                <a:gd name="connsiteX67" fmla="*/ 901700 w 2012950"/>
                <a:gd name="connsiteY67" fmla="*/ 841375 h 1504950"/>
                <a:gd name="connsiteX68" fmla="*/ 869950 w 2012950"/>
                <a:gd name="connsiteY68" fmla="*/ 857250 h 1504950"/>
                <a:gd name="connsiteX69" fmla="*/ 850900 w 2012950"/>
                <a:gd name="connsiteY69" fmla="*/ 866775 h 1504950"/>
                <a:gd name="connsiteX70" fmla="*/ 841375 w 2012950"/>
                <a:gd name="connsiteY70" fmla="*/ 873125 h 1504950"/>
                <a:gd name="connsiteX71" fmla="*/ 822325 w 2012950"/>
                <a:gd name="connsiteY71" fmla="*/ 879475 h 1504950"/>
                <a:gd name="connsiteX72" fmla="*/ 803275 w 2012950"/>
                <a:gd name="connsiteY72" fmla="*/ 889000 h 1504950"/>
                <a:gd name="connsiteX73" fmla="*/ 781050 w 2012950"/>
                <a:gd name="connsiteY73" fmla="*/ 898525 h 1504950"/>
                <a:gd name="connsiteX74" fmla="*/ 755650 w 2012950"/>
                <a:gd name="connsiteY74" fmla="*/ 908050 h 1504950"/>
                <a:gd name="connsiteX75" fmla="*/ 727075 w 2012950"/>
                <a:gd name="connsiteY75" fmla="*/ 917575 h 1504950"/>
                <a:gd name="connsiteX76" fmla="*/ 717550 w 2012950"/>
                <a:gd name="connsiteY76" fmla="*/ 920750 h 1504950"/>
                <a:gd name="connsiteX77" fmla="*/ 708025 w 2012950"/>
                <a:gd name="connsiteY77" fmla="*/ 923925 h 1504950"/>
                <a:gd name="connsiteX78" fmla="*/ 695325 w 2012950"/>
                <a:gd name="connsiteY78" fmla="*/ 930275 h 1504950"/>
                <a:gd name="connsiteX79" fmla="*/ 685800 w 2012950"/>
                <a:gd name="connsiteY79" fmla="*/ 933450 h 1504950"/>
                <a:gd name="connsiteX80" fmla="*/ 676275 w 2012950"/>
                <a:gd name="connsiteY80" fmla="*/ 939800 h 1504950"/>
                <a:gd name="connsiteX81" fmla="*/ 663575 w 2012950"/>
                <a:gd name="connsiteY81" fmla="*/ 942975 h 1504950"/>
                <a:gd name="connsiteX82" fmla="*/ 650875 w 2012950"/>
                <a:gd name="connsiteY82" fmla="*/ 949325 h 1504950"/>
                <a:gd name="connsiteX83" fmla="*/ 641350 w 2012950"/>
                <a:gd name="connsiteY83" fmla="*/ 952500 h 1504950"/>
                <a:gd name="connsiteX84" fmla="*/ 628650 w 2012950"/>
                <a:gd name="connsiteY84" fmla="*/ 958850 h 1504950"/>
                <a:gd name="connsiteX85" fmla="*/ 619125 w 2012950"/>
                <a:gd name="connsiteY85" fmla="*/ 965200 h 1504950"/>
                <a:gd name="connsiteX86" fmla="*/ 600075 w 2012950"/>
                <a:gd name="connsiteY86" fmla="*/ 971550 h 1504950"/>
                <a:gd name="connsiteX87" fmla="*/ 590550 w 2012950"/>
                <a:gd name="connsiteY87" fmla="*/ 974725 h 1504950"/>
                <a:gd name="connsiteX88" fmla="*/ 561975 w 2012950"/>
                <a:gd name="connsiteY88" fmla="*/ 984250 h 1504950"/>
                <a:gd name="connsiteX89" fmla="*/ 552450 w 2012950"/>
                <a:gd name="connsiteY89" fmla="*/ 990600 h 1504950"/>
                <a:gd name="connsiteX90" fmla="*/ 533400 w 2012950"/>
                <a:gd name="connsiteY90" fmla="*/ 996950 h 1504950"/>
                <a:gd name="connsiteX91" fmla="*/ 511175 w 2012950"/>
                <a:gd name="connsiteY91" fmla="*/ 1003300 h 1504950"/>
                <a:gd name="connsiteX92" fmla="*/ 488950 w 2012950"/>
                <a:gd name="connsiteY92" fmla="*/ 1009650 h 1504950"/>
                <a:gd name="connsiteX93" fmla="*/ 479425 w 2012950"/>
                <a:gd name="connsiteY93" fmla="*/ 1016000 h 1504950"/>
                <a:gd name="connsiteX94" fmla="*/ 469900 w 2012950"/>
                <a:gd name="connsiteY94" fmla="*/ 1019175 h 1504950"/>
                <a:gd name="connsiteX95" fmla="*/ 444500 w 2012950"/>
                <a:gd name="connsiteY95" fmla="*/ 1025525 h 1504950"/>
                <a:gd name="connsiteX96" fmla="*/ 431800 w 2012950"/>
                <a:gd name="connsiteY96" fmla="*/ 1028700 h 1504950"/>
                <a:gd name="connsiteX97" fmla="*/ 412750 w 2012950"/>
                <a:gd name="connsiteY97" fmla="*/ 1035050 h 1504950"/>
                <a:gd name="connsiteX98" fmla="*/ 400050 w 2012950"/>
                <a:gd name="connsiteY98" fmla="*/ 1041400 h 1504950"/>
                <a:gd name="connsiteX99" fmla="*/ 390525 w 2012950"/>
                <a:gd name="connsiteY99" fmla="*/ 1044575 h 1504950"/>
                <a:gd name="connsiteX100" fmla="*/ 371475 w 2012950"/>
                <a:gd name="connsiteY100" fmla="*/ 1057275 h 1504950"/>
                <a:gd name="connsiteX101" fmla="*/ 355600 w 2012950"/>
                <a:gd name="connsiteY101" fmla="*/ 1063625 h 1504950"/>
                <a:gd name="connsiteX102" fmla="*/ 346075 w 2012950"/>
                <a:gd name="connsiteY102" fmla="*/ 1066800 h 1504950"/>
                <a:gd name="connsiteX103" fmla="*/ 336550 w 2012950"/>
                <a:gd name="connsiteY103" fmla="*/ 1073150 h 1504950"/>
                <a:gd name="connsiteX104" fmla="*/ 327025 w 2012950"/>
                <a:gd name="connsiteY104" fmla="*/ 1082675 h 1504950"/>
                <a:gd name="connsiteX105" fmla="*/ 307975 w 2012950"/>
                <a:gd name="connsiteY105" fmla="*/ 1089025 h 1504950"/>
                <a:gd name="connsiteX106" fmla="*/ 301625 w 2012950"/>
                <a:gd name="connsiteY106" fmla="*/ 1098550 h 1504950"/>
                <a:gd name="connsiteX107" fmla="*/ 282575 w 2012950"/>
                <a:gd name="connsiteY107" fmla="*/ 1111250 h 1504950"/>
                <a:gd name="connsiteX108" fmla="*/ 276225 w 2012950"/>
                <a:gd name="connsiteY108" fmla="*/ 1120775 h 1504950"/>
                <a:gd name="connsiteX109" fmla="*/ 257175 w 2012950"/>
                <a:gd name="connsiteY109" fmla="*/ 1133475 h 1504950"/>
                <a:gd name="connsiteX110" fmla="*/ 247650 w 2012950"/>
                <a:gd name="connsiteY110" fmla="*/ 1139825 h 1504950"/>
                <a:gd name="connsiteX111" fmla="*/ 228600 w 2012950"/>
                <a:gd name="connsiteY111" fmla="*/ 1152525 h 1504950"/>
                <a:gd name="connsiteX112" fmla="*/ 215900 w 2012950"/>
                <a:gd name="connsiteY112" fmla="*/ 1162050 h 1504950"/>
                <a:gd name="connsiteX113" fmla="*/ 200025 w 2012950"/>
                <a:gd name="connsiteY113" fmla="*/ 1174750 h 1504950"/>
                <a:gd name="connsiteX114" fmla="*/ 193675 w 2012950"/>
                <a:gd name="connsiteY114" fmla="*/ 1184275 h 1504950"/>
                <a:gd name="connsiteX115" fmla="*/ 184150 w 2012950"/>
                <a:gd name="connsiteY115" fmla="*/ 1193800 h 1504950"/>
                <a:gd name="connsiteX116" fmla="*/ 180975 w 2012950"/>
                <a:gd name="connsiteY116" fmla="*/ 1203325 h 1504950"/>
                <a:gd name="connsiteX117" fmla="*/ 168275 w 2012950"/>
                <a:gd name="connsiteY117" fmla="*/ 1222375 h 1504950"/>
                <a:gd name="connsiteX118" fmla="*/ 161925 w 2012950"/>
                <a:gd name="connsiteY118" fmla="*/ 1231900 h 1504950"/>
                <a:gd name="connsiteX119" fmla="*/ 155575 w 2012950"/>
                <a:gd name="connsiteY119" fmla="*/ 1244600 h 1504950"/>
                <a:gd name="connsiteX120" fmla="*/ 142875 w 2012950"/>
                <a:gd name="connsiteY120" fmla="*/ 1273175 h 1504950"/>
                <a:gd name="connsiteX121" fmla="*/ 139700 w 2012950"/>
                <a:gd name="connsiteY121" fmla="*/ 1282700 h 1504950"/>
                <a:gd name="connsiteX122" fmla="*/ 133350 w 2012950"/>
                <a:gd name="connsiteY122" fmla="*/ 1295400 h 1504950"/>
                <a:gd name="connsiteX123" fmla="*/ 117475 w 2012950"/>
                <a:gd name="connsiteY123" fmla="*/ 1314450 h 1504950"/>
                <a:gd name="connsiteX124" fmla="*/ 104775 w 2012950"/>
                <a:gd name="connsiteY124" fmla="*/ 1333500 h 1504950"/>
                <a:gd name="connsiteX125" fmla="*/ 92075 w 2012950"/>
                <a:gd name="connsiteY125" fmla="*/ 1352550 h 1504950"/>
                <a:gd name="connsiteX126" fmla="*/ 85725 w 2012950"/>
                <a:gd name="connsiteY126" fmla="*/ 1362075 h 1504950"/>
                <a:gd name="connsiteX127" fmla="*/ 82550 w 2012950"/>
                <a:gd name="connsiteY127" fmla="*/ 1371600 h 1504950"/>
                <a:gd name="connsiteX128" fmla="*/ 69850 w 2012950"/>
                <a:gd name="connsiteY128" fmla="*/ 1400175 h 1504950"/>
                <a:gd name="connsiteX129" fmla="*/ 66675 w 2012950"/>
                <a:gd name="connsiteY129" fmla="*/ 1412875 h 1504950"/>
                <a:gd name="connsiteX130" fmla="*/ 47625 w 2012950"/>
                <a:gd name="connsiteY130" fmla="*/ 1431925 h 1504950"/>
                <a:gd name="connsiteX131" fmla="*/ 34925 w 2012950"/>
                <a:gd name="connsiteY131" fmla="*/ 1450975 h 1504950"/>
                <a:gd name="connsiteX132" fmla="*/ 31750 w 2012950"/>
                <a:gd name="connsiteY132" fmla="*/ 1460500 h 1504950"/>
                <a:gd name="connsiteX133" fmla="*/ 15875 w 2012950"/>
                <a:gd name="connsiteY133" fmla="*/ 1479550 h 1504950"/>
                <a:gd name="connsiteX134" fmla="*/ 6350 w 2012950"/>
                <a:gd name="connsiteY134" fmla="*/ 1498600 h 1504950"/>
                <a:gd name="connsiteX135" fmla="*/ 0 w 2012950"/>
                <a:gd name="connsiteY135" fmla="*/ 150495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12950" h="1504950">
                  <a:moveTo>
                    <a:pt x="1978025" y="0"/>
                  </a:moveTo>
                  <a:cubicBezTo>
                    <a:pt x="1981738" y="29705"/>
                    <a:pt x="1981049" y="40746"/>
                    <a:pt x="1987550" y="63500"/>
                  </a:cubicBezTo>
                  <a:cubicBezTo>
                    <a:pt x="1988469" y="66718"/>
                    <a:pt x="1989667" y="69850"/>
                    <a:pt x="1990725" y="73025"/>
                  </a:cubicBezTo>
                  <a:cubicBezTo>
                    <a:pt x="1991783" y="83608"/>
                    <a:pt x="1992494" y="94232"/>
                    <a:pt x="1993900" y="104775"/>
                  </a:cubicBezTo>
                  <a:cubicBezTo>
                    <a:pt x="1994613" y="110124"/>
                    <a:pt x="1996110" y="115341"/>
                    <a:pt x="1997075" y="120650"/>
                  </a:cubicBezTo>
                  <a:cubicBezTo>
                    <a:pt x="1998227" y="126984"/>
                    <a:pt x="1999192" y="133350"/>
                    <a:pt x="2000250" y="139700"/>
                  </a:cubicBezTo>
                  <a:cubicBezTo>
                    <a:pt x="2001308" y="161925"/>
                    <a:pt x="2001577" y="184202"/>
                    <a:pt x="2003425" y="206375"/>
                  </a:cubicBezTo>
                  <a:cubicBezTo>
                    <a:pt x="2003703" y="209710"/>
                    <a:pt x="2006158" y="212583"/>
                    <a:pt x="2006600" y="215900"/>
                  </a:cubicBezTo>
                  <a:cubicBezTo>
                    <a:pt x="2008284" y="228532"/>
                    <a:pt x="2008621" y="241308"/>
                    <a:pt x="2009775" y="254000"/>
                  </a:cubicBezTo>
                  <a:cubicBezTo>
                    <a:pt x="2010738" y="264592"/>
                    <a:pt x="2011892" y="275167"/>
                    <a:pt x="2012950" y="285750"/>
                  </a:cubicBezTo>
                  <a:cubicBezTo>
                    <a:pt x="2011892" y="299508"/>
                    <a:pt x="2011487" y="313333"/>
                    <a:pt x="2009775" y="327025"/>
                  </a:cubicBezTo>
                  <a:cubicBezTo>
                    <a:pt x="2009360" y="330346"/>
                    <a:pt x="2008691" y="333937"/>
                    <a:pt x="2006600" y="336550"/>
                  </a:cubicBezTo>
                  <a:cubicBezTo>
                    <a:pt x="2002124" y="342145"/>
                    <a:pt x="1993825" y="343983"/>
                    <a:pt x="1987550" y="346075"/>
                  </a:cubicBezTo>
                  <a:cubicBezTo>
                    <a:pt x="1969494" y="364131"/>
                    <a:pt x="1986880" y="349585"/>
                    <a:pt x="1968500" y="358775"/>
                  </a:cubicBezTo>
                  <a:cubicBezTo>
                    <a:pt x="1965087" y="360482"/>
                    <a:pt x="1962080" y="362907"/>
                    <a:pt x="1958975" y="365125"/>
                  </a:cubicBezTo>
                  <a:cubicBezTo>
                    <a:pt x="1954669" y="368201"/>
                    <a:pt x="1951008" y="372283"/>
                    <a:pt x="1946275" y="374650"/>
                  </a:cubicBezTo>
                  <a:cubicBezTo>
                    <a:pt x="1940288" y="377643"/>
                    <a:pt x="1933575" y="378883"/>
                    <a:pt x="1927225" y="381000"/>
                  </a:cubicBezTo>
                  <a:lnTo>
                    <a:pt x="1917700" y="384175"/>
                  </a:lnTo>
                  <a:cubicBezTo>
                    <a:pt x="1914525" y="385233"/>
                    <a:pt x="1911422" y="386538"/>
                    <a:pt x="1908175" y="387350"/>
                  </a:cubicBezTo>
                  <a:lnTo>
                    <a:pt x="1895475" y="390525"/>
                  </a:lnTo>
                  <a:cubicBezTo>
                    <a:pt x="1890183" y="394758"/>
                    <a:pt x="1885347" y="399633"/>
                    <a:pt x="1879600" y="403225"/>
                  </a:cubicBezTo>
                  <a:cubicBezTo>
                    <a:pt x="1876762" y="404999"/>
                    <a:pt x="1873151" y="405082"/>
                    <a:pt x="1870075" y="406400"/>
                  </a:cubicBezTo>
                  <a:cubicBezTo>
                    <a:pt x="1846831" y="416362"/>
                    <a:pt x="1868090" y="410071"/>
                    <a:pt x="1844675" y="415925"/>
                  </a:cubicBezTo>
                  <a:cubicBezTo>
                    <a:pt x="1822607" y="430637"/>
                    <a:pt x="1850344" y="413091"/>
                    <a:pt x="1819275" y="428625"/>
                  </a:cubicBezTo>
                  <a:cubicBezTo>
                    <a:pt x="1815862" y="430332"/>
                    <a:pt x="1813163" y="433268"/>
                    <a:pt x="1809750" y="434975"/>
                  </a:cubicBezTo>
                  <a:cubicBezTo>
                    <a:pt x="1805195" y="437252"/>
                    <a:pt x="1791594" y="440308"/>
                    <a:pt x="1787525" y="441325"/>
                  </a:cubicBezTo>
                  <a:cubicBezTo>
                    <a:pt x="1780503" y="448347"/>
                    <a:pt x="1777316" y="452780"/>
                    <a:pt x="1768475" y="457200"/>
                  </a:cubicBezTo>
                  <a:cubicBezTo>
                    <a:pt x="1765482" y="458697"/>
                    <a:pt x="1762125" y="459317"/>
                    <a:pt x="1758950" y="460375"/>
                  </a:cubicBezTo>
                  <a:cubicBezTo>
                    <a:pt x="1731123" y="488202"/>
                    <a:pt x="1766422" y="454148"/>
                    <a:pt x="1739900" y="476250"/>
                  </a:cubicBezTo>
                  <a:cubicBezTo>
                    <a:pt x="1736451" y="479125"/>
                    <a:pt x="1733919" y="483018"/>
                    <a:pt x="1730375" y="485775"/>
                  </a:cubicBezTo>
                  <a:cubicBezTo>
                    <a:pt x="1724351" y="490460"/>
                    <a:pt x="1716721" y="493079"/>
                    <a:pt x="1711325" y="498475"/>
                  </a:cubicBezTo>
                  <a:cubicBezTo>
                    <a:pt x="1704975" y="504825"/>
                    <a:pt x="1699747" y="512544"/>
                    <a:pt x="1692275" y="517525"/>
                  </a:cubicBezTo>
                  <a:lnTo>
                    <a:pt x="1673225" y="530225"/>
                  </a:lnTo>
                  <a:cubicBezTo>
                    <a:pt x="1672167" y="533400"/>
                    <a:pt x="1672141" y="537137"/>
                    <a:pt x="1670050" y="539750"/>
                  </a:cubicBezTo>
                  <a:cubicBezTo>
                    <a:pt x="1667666" y="542730"/>
                    <a:pt x="1663377" y="543565"/>
                    <a:pt x="1660525" y="546100"/>
                  </a:cubicBezTo>
                  <a:cubicBezTo>
                    <a:pt x="1653813" y="552066"/>
                    <a:pt x="1647825" y="558800"/>
                    <a:pt x="1641475" y="565150"/>
                  </a:cubicBezTo>
                  <a:lnTo>
                    <a:pt x="1631950" y="574675"/>
                  </a:lnTo>
                  <a:cubicBezTo>
                    <a:pt x="1626370" y="591414"/>
                    <a:pt x="1632463" y="577870"/>
                    <a:pt x="1619250" y="593725"/>
                  </a:cubicBezTo>
                  <a:cubicBezTo>
                    <a:pt x="1616807" y="596656"/>
                    <a:pt x="1615435" y="600398"/>
                    <a:pt x="1612900" y="603250"/>
                  </a:cubicBezTo>
                  <a:cubicBezTo>
                    <a:pt x="1606934" y="609962"/>
                    <a:pt x="1593850" y="622300"/>
                    <a:pt x="1593850" y="622300"/>
                  </a:cubicBezTo>
                  <a:cubicBezTo>
                    <a:pt x="1587669" y="640843"/>
                    <a:pt x="1595511" y="623814"/>
                    <a:pt x="1581150" y="638175"/>
                  </a:cubicBezTo>
                  <a:cubicBezTo>
                    <a:pt x="1569436" y="649889"/>
                    <a:pt x="1580879" y="646822"/>
                    <a:pt x="1565275" y="657225"/>
                  </a:cubicBezTo>
                  <a:cubicBezTo>
                    <a:pt x="1562490" y="659081"/>
                    <a:pt x="1558743" y="658903"/>
                    <a:pt x="1555750" y="660400"/>
                  </a:cubicBezTo>
                  <a:cubicBezTo>
                    <a:pt x="1552337" y="662107"/>
                    <a:pt x="1549712" y="665200"/>
                    <a:pt x="1546225" y="666750"/>
                  </a:cubicBezTo>
                  <a:cubicBezTo>
                    <a:pt x="1531131" y="673459"/>
                    <a:pt x="1524099" y="673613"/>
                    <a:pt x="1508125" y="676275"/>
                  </a:cubicBezTo>
                  <a:cubicBezTo>
                    <a:pt x="1486482" y="690704"/>
                    <a:pt x="1513771" y="674393"/>
                    <a:pt x="1479550" y="685800"/>
                  </a:cubicBezTo>
                  <a:cubicBezTo>
                    <a:pt x="1475930" y="687007"/>
                    <a:pt x="1473438" y="690443"/>
                    <a:pt x="1470025" y="692150"/>
                  </a:cubicBezTo>
                  <a:cubicBezTo>
                    <a:pt x="1467032" y="693647"/>
                    <a:pt x="1463493" y="693828"/>
                    <a:pt x="1460500" y="695325"/>
                  </a:cubicBezTo>
                  <a:cubicBezTo>
                    <a:pt x="1446800" y="702175"/>
                    <a:pt x="1455815" y="701658"/>
                    <a:pt x="1441450" y="704850"/>
                  </a:cubicBezTo>
                  <a:cubicBezTo>
                    <a:pt x="1435166" y="706247"/>
                    <a:pt x="1428766" y="707070"/>
                    <a:pt x="1422400" y="708025"/>
                  </a:cubicBezTo>
                  <a:cubicBezTo>
                    <a:pt x="1393522" y="712357"/>
                    <a:pt x="1374295" y="715389"/>
                    <a:pt x="1346200" y="717550"/>
                  </a:cubicBezTo>
                  <a:cubicBezTo>
                    <a:pt x="1329284" y="718851"/>
                    <a:pt x="1312292" y="719141"/>
                    <a:pt x="1295400" y="720725"/>
                  </a:cubicBezTo>
                  <a:cubicBezTo>
                    <a:pt x="1168614" y="732611"/>
                    <a:pt x="1325427" y="722585"/>
                    <a:pt x="1187450" y="730250"/>
                  </a:cubicBezTo>
                  <a:cubicBezTo>
                    <a:pt x="1132999" y="738029"/>
                    <a:pt x="1185255" y="729211"/>
                    <a:pt x="1155700" y="736600"/>
                  </a:cubicBezTo>
                  <a:cubicBezTo>
                    <a:pt x="1132588" y="742378"/>
                    <a:pt x="1146251" y="737289"/>
                    <a:pt x="1120775" y="742950"/>
                  </a:cubicBezTo>
                  <a:cubicBezTo>
                    <a:pt x="1117508" y="743676"/>
                    <a:pt x="1114468" y="745206"/>
                    <a:pt x="1111250" y="746125"/>
                  </a:cubicBezTo>
                  <a:cubicBezTo>
                    <a:pt x="1077661" y="755722"/>
                    <a:pt x="1124771" y="740560"/>
                    <a:pt x="1079500" y="755650"/>
                  </a:cubicBezTo>
                  <a:lnTo>
                    <a:pt x="1060450" y="762000"/>
                  </a:lnTo>
                  <a:cubicBezTo>
                    <a:pt x="1057275" y="763058"/>
                    <a:pt x="1053710" y="763319"/>
                    <a:pt x="1050925" y="765175"/>
                  </a:cubicBezTo>
                  <a:cubicBezTo>
                    <a:pt x="1023628" y="783373"/>
                    <a:pt x="1058165" y="761555"/>
                    <a:pt x="1031875" y="774700"/>
                  </a:cubicBezTo>
                  <a:cubicBezTo>
                    <a:pt x="1009949" y="785663"/>
                    <a:pt x="1036081" y="777617"/>
                    <a:pt x="1009650" y="784225"/>
                  </a:cubicBezTo>
                  <a:cubicBezTo>
                    <a:pt x="1006475" y="786342"/>
                    <a:pt x="1003612" y="789025"/>
                    <a:pt x="1000125" y="790575"/>
                  </a:cubicBezTo>
                  <a:cubicBezTo>
                    <a:pt x="994008" y="793293"/>
                    <a:pt x="986644" y="793212"/>
                    <a:pt x="981075" y="796925"/>
                  </a:cubicBezTo>
                  <a:cubicBezTo>
                    <a:pt x="959240" y="811481"/>
                    <a:pt x="969265" y="807212"/>
                    <a:pt x="952500" y="812800"/>
                  </a:cubicBezTo>
                  <a:cubicBezTo>
                    <a:pt x="949325" y="815975"/>
                    <a:pt x="946711" y="819834"/>
                    <a:pt x="942975" y="822325"/>
                  </a:cubicBezTo>
                  <a:cubicBezTo>
                    <a:pt x="940190" y="824181"/>
                    <a:pt x="936443" y="824003"/>
                    <a:pt x="933450" y="825500"/>
                  </a:cubicBezTo>
                  <a:cubicBezTo>
                    <a:pt x="930037" y="827207"/>
                    <a:pt x="927338" y="830143"/>
                    <a:pt x="923925" y="831850"/>
                  </a:cubicBezTo>
                  <a:cubicBezTo>
                    <a:pt x="897648" y="844988"/>
                    <a:pt x="934734" y="821555"/>
                    <a:pt x="901700" y="841375"/>
                  </a:cubicBezTo>
                  <a:cubicBezTo>
                    <a:pt x="874699" y="857576"/>
                    <a:pt x="892524" y="851606"/>
                    <a:pt x="869950" y="857250"/>
                  </a:cubicBezTo>
                  <a:cubicBezTo>
                    <a:pt x="842653" y="875448"/>
                    <a:pt x="877190" y="853630"/>
                    <a:pt x="850900" y="866775"/>
                  </a:cubicBezTo>
                  <a:cubicBezTo>
                    <a:pt x="847487" y="868482"/>
                    <a:pt x="844862" y="871575"/>
                    <a:pt x="841375" y="873125"/>
                  </a:cubicBezTo>
                  <a:cubicBezTo>
                    <a:pt x="835258" y="875843"/>
                    <a:pt x="827894" y="875762"/>
                    <a:pt x="822325" y="879475"/>
                  </a:cubicBezTo>
                  <a:cubicBezTo>
                    <a:pt x="795028" y="897673"/>
                    <a:pt x="829565" y="875855"/>
                    <a:pt x="803275" y="889000"/>
                  </a:cubicBezTo>
                  <a:cubicBezTo>
                    <a:pt x="781349" y="899963"/>
                    <a:pt x="807481" y="891917"/>
                    <a:pt x="781050" y="898525"/>
                  </a:cubicBezTo>
                  <a:cubicBezTo>
                    <a:pt x="764474" y="909576"/>
                    <a:pt x="778888" y="901712"/>
                    <a:pt x="755650" y="908050"/>
                  </a:cubicBezTo>
                  <a:lnTo>
                    <a:pt x="727075" y="917575"/>
                  </a:lnTo>
                  <a:lnTo>
                    <a:pt x="717550" y="920750"/>
                  </a:lnTo>
                  <a:cubicBezTo>
                    <a:pt x="714375" y="921808"/>
                    <a:pt x="711018" y="922428"/>
                    <a:pt x="708025" y="923925"/>
                  </a:cubicBezTo>
                  <a:cubicBezTo>
                    <a:pt x="703792" y="926042"/>
                    <a:pt x="699675" y="928411"/>
                    <a:pt x="695325" y="930275"/>
                  </a:cubicBezTo>
                  <a:cubicBezTo>
                    <a:pt x="692249" y="931593"/>
                    <a:pt x="688793" y="931953"/>
                    <a:pt x="685800" y="933450"/>
                  </a:cubicBezTo>
                  <a:cubicBezTo>
                    <a:pt x="682387" y="935157"/>
                    <a:pt x="679782" y="938297"/>
                    <a:pt x="676275" y="939800"/>
                  </a:cubicBezTo>
                  <a:cubicBezTo>
                    <a:pt x="672264" y="941519"/>
                    <a:pt x="667661" y="941443"/>
                    <a:pt x="663575" y="942975"/>
                  </a:cubicBezTo>
                  <a:cubicBezTo>
                    <a:pt x="659143" y="944637"/>
                    <a:pt x="655225" y="947461"/>
                    <a:pt x="650875" y="949325"/>
                  </a:cubicBezTo>
                  <a:cubicBezTo>
                    <a:pt x="647799" y="950643"/>
                    <a:pt x="644426" y="951182"/>
                    <a:pt x="641350" y="952500"/>
                  </a:cubicBezTo>
                  <a:cubicBezTo>
                    <a:pt x="637000" y="954364"/>
                    <a:pt x="632759" y="956502"/>
                    <a:pt x="628650" y="958850"/>
                  </a:cubicBezTo>
                  <a:cubicBezTo>
                    <a:pt x="625337" y="960743"/>
                    <a:pt x="622612" y="963650"/>
                    <a:pt x="619125" y="965200"/>
                  </a:cubicBezTo>
                  <a:cubicBezTo>
                    <a:pt x="613008" y="967918"/>
                    <a:pt x="606425" y="969433"/>
                    <a:pt x="600075" y="971550"/>
                  </a:cubicBezTo>
                  <a:cubicBezTo>
                    <a:pt x="596900" y="972608"/>
                    <a:pt x="593335" y="972869"/>
                    <a:pt x="590550" y="974725"/>
                  </a:cubicBezTo>
                  <a:cubicBezTo>
                    <a:pt x="575669" y="984646"/>
                    <a:pt x="584789" y="980448"/>
                    <a:pt x="561975" y="984250"/>
                  </a:cubicBezTo>
                  <a:cubicBezTo>
                    <a:pt x="558800" y="986367"/>
                    <a:pt x="555937" y="989050"/>
                    <a:pt x="552450" y="990600"/>
                  </a:cubicBezTo>
                  <a:cubicBezTo>
                    <a:pt x="546333" y="993318"/>
                    <a:pt x="539750" y="994833"/>
                    <a:pt x="533400" y="996950"/>
                  </a:cubicBezTo>
                  <a:cubicBezTo>
                    <a:pt x="510562" y="1004563"/>
                    <a:pt x="539082" y="995327"/>
                    <a:pt x="511175" y="1003300"/>
                  </a:cubicBezTo>
                  <a:cubicBezTo>
                    <a:pt x="479291" y="1012410"/>
                    <a:pt x="528652" y="999724"/>
                    <a:pt x="488950" y="1009650"/>
                  </a:cubicBezTo>
                  <a:cubicBezTo>
                    <a:pt x="485775" y="1011767"/>
                    <a:pt x="482838" y="1014293"/>
                    <a:pt x="479425" y="1016000"/>
                  </a:cubicBezTo>
                  <a:cubicBezTo>
                    <a:pt x="476432" y="1017497"/>
                    <a:pt x="473129" y="1018294"/>
                    <a:pt x="469900" y="1019175"/>
                  </a:cubicBezTo>
                  <a:cubicBezTo>
                    <a:pt x="461480" y="1021471"/>
                    <a:pt x="452967" y="1023408"/>
                    <a:pt x="444500" y="1025525"/>
                  </a:cubicBezTo>
                  <a:cubicBezTo>
                    <a:pt x="440267" y="1026583"/>
                    <a:pt x="435940" y="1027320"/>
                    <a:pt x="431800" y="1028700"/>
                  </a:cubicBezTo>
                  <a:cubicBezTo>
                    <a:pt x="425450" y="1030817"/>
                    <a:pt x="418737" y="1032057"/>
                    <a:pt x="412750" y="1035050"/>
                  </a:cubicBezTo>
                  <a:cubicBezTo>
                    <a:pt x="408517" y="1037167"/>
                    <a:pt x="404400" y="1039536"/>
                    <a:pt x="400050" y="1041400"/>
                  </a:cubicBezTo>
                  <a:cubicBezTo>
                    <a:pt x="396974" y="1042718"/>
                    <a:pt x="393451" y="1042950"/>
                    <a:pt x="390525" y="1044575"/>
                  </a:cubicBezTo>
                  <a:cubicBezTo>
                    <a:pt x="383854" y="1048281"/>
                    <a:pt x="378561" y="1054441"/>
                    <a:pt x="371475" y="1057275"/>
                  </a:cubicBezTo>
                  <a:cubicBezTo>
                    <a:pt x="366183" y="1059392"/>
                    <a:pt x="360936" y="1061624"/>
                    <a:pt x="355600" y="1063625"/>
                  </a:cubicBezTo>
                  <a:cubicBezTo>
                    <a:pt x="352466" y="1064800"/>
                    <a:pt x="349068" y="1065303"/>
                    <a:pt x="346075" y="1066800"/>
                  </a:cubicBezTo>
                  <a:cubicBezTo>
                    <a:pt x="342662" y="1068507"/>
                    <a:pt x="339481" y="1070707"/>
                    <a:pt x="336550" y="1073150"/>
                  </a:cubicBezTo>
                  <a:cubicBezTo>
                    <a:pt x="333101" y="1076025"/>
                    <a:pt x="330950" y="1080494"/>
                    <a:pt x="327025" y="1082675"/>
                  </a:cubicBezTo>
                  <a:cubicBezTo>
                    <a:pt x="321174" y="1085926"/>
                    <a:pt x="307975" y="1089025"/>
                    <a:pt x="307975" y="1089025"/>
                  </a:cubicBezTo>
                  <a:cubicBezTo>
                    <a:pt x="305858" y="1092200"/>
                    <a:pt x="304497" y="1096037"/>
                    <a:pt x="301625" y="1098550"/>
                  </a:cubicBezTo>
                  <a:cubicBezTo>
                    <a:pt x="295882" y="1103576"/>
                    <a:pt x="282575" y="1111250"/>
                    <a:pt x="282575" y="1111250"/>
                  </a:cubicBezTo>
                  <a:cubicBezTo>
                    <a:pt x="280458" y="1114425"/>
                    <a:pt x="279097" y="1118262"/>
                    <a:pt x="276225" y="1120775"/>
                  </a:cubicBezTo>
                  <a:cubicBezTo>
                    <a:pt x="270482" y="1125801"/>
                    <a:pt x="263525" y="1129242"/>
                    <a:pt x="257175" y="1133475"/>
                  </a:cubicBezTo>
                  <a:cubicBezTo>
                    <a:pt x="254000" y="1135592"/>
                    <a:pt x="250348" y="1137127"/>
                    <a:pt x="247650" y="1139825"/>
                  </a:cubicBezTo>
                  <a:cubicBezTo>
                    <a:pt x="235758" y="1151717"/>
                    <a:pt x="242385" y="1147930"/>
                    <a:pt x="228600" y="1152525"/>
                  </a:cubicBezTo>
                  <a:cubicBezTo>
                    <a:pt x="224367" y="1155700"/>
                    <a:pt x="219642" y="1158308"/>
                    <a:pt x="215900" y="1162050"/>
                  </a:cubicBezTo>
                  <a:cubicBezTo>
                    <a:pt x="201539" y="1176411"/>
                    <a:pt x="218568" y="1168569"/>
                    <a:pt x="200025" y="1174750"/>
                  </a:cubicBezTo>
                  <a:cubicBezTo>
                    <a:pt x="197908" y="1177925"/>
                    <a:pt x="196118" y="1181344"/>
                    <a:pt x="193675" y="1184275"/>
                  </a:cubicBezTo>
                  <a:cubicBezTo>
                    <a:pt x="190800" y="1187724"/>
                    <a:pt x="186641" y="1190064"/>
                    <a:pt x="184150" y="1193800"/>
                  </a:cubicBezTo>
                  <a:cubicBezTo>
                    <a:pt x="182294" y="1196585"/>
                    <a:pt x="182600" y="1200399"/>
                    <a:pt x="180975" y="1203325"/>
                  </a:cubicBezTo>
                  <a:cubicBezTo>
                    <a:pt x="177269" y="1209996"/>
                    <a:pt x="172508" y="1216025"/>
                    <a:pt x="168275" y="1222375"/>
                  </a:cubicBezTo>
                  <a:cubicBezTo>
                    <a:pt x="166158" y="1225550"/>
                    <a:pt x="163632" y="1228487"/>
                    <a:pt x="161925" y="1231900"/>
                  </a:cubicBezTo>
                  <a:lnTo>
                    <a:pt x="155575" y="1244600"/>
                  </a:lnTo>
                  <a:cubicBezTo>
                    <a:pt x="148726" y="1292540"/>
                    <a:pt x="160225" y="1251488"/>
                    <a:pt x="142875" y="1273175"/>
                  </a:cubicBezTo>
                  <a:cubicBezTo>
                    <a:pt x="140784" y="1275788"/>
                    <a:pt x="141018" y="1279624"/>
                    <a:pt x="139700" y="1282700"/>
                  </a:cubicBezTo>
                  <a:cubicBezTo>
                    <a:pt x="137836" y="1287050"/>
                    <a:pt x="135698" y="1291291"/>
                    <a:pt x="133350" y="1295400"/>
                  </a:cubicBezTo>
                  <a:cubicBezTo>
                    <a:pt x="127456" y="1305714"/>
                    <a:pt x="126231" y="1305694"/>
                    <a:pt x="117475" y="1314450"/>
                  </a:cubicBezTo>
                  <a:cubicBezTo>
                    <a:pt x="111403" y="1332666"/>
                    <a:pt x="118648" y="1315663"/>
                    <a:pt x="104775" y="1333500"/>
                  </a:cubicBezTo>
                  <a:cubicBezTo>
                    <a:pt x="100090" y="1339524"/>
                    <a:pt x="96308" y="1346200"/>
                    <a:pt x="92075" y="1352550"/>
                  </a:cubicBezTo>
                  <a:cubicBezTo>
                    <a:pt x="89958" y="1355725"/>
                    <a:pt x="86932" y="1358455"/>
                    <a:pt x="85725" y="1362075"/>
                  </a:cubicBezTo>
                  <a:cubicBezTo>
                    <a:pt x="84667" y="1365250"/>
                    <a:pt x="84047" y="1368607"/>
                    <a:pt x="82550" y="1371600"/>
                  </a:cubicBezTo>
                  <a:cubicBezTo>
                    <a:pt x="72125" y="1392449"/>
                    <a:pt x="78041" y="1367410"/>
                    <a:pt x="69850" y="1400175"/>
                  </a:cubicBezTo>
                  <a:cubicBezTo>
                    <a:pt x="68792" y="1404408"/>
                    <a:pt x="69177" y="1409300"/>
                    <a:pt x="66675" y="1412875"/>
                  </a:cubicBezTo>
                  <a:cubicBezTo>
                    <a:pt x="61525" y="1420232"/>
                    <a:pt x="47625" y="1431925"/>
                    <a:pt x="47625" y="1431925"/>
                  </a:cubicBezTo>
                  <a:cubicBezTo>
                    <a:pt x="40076" y="1454573"/>
                    <a:pt x="50780" y="1427192"/>
                    <a:pt x="34925" y="1450975"/>
                  </a:cubicBezTo>
                  <a:cubicBezTo>
                    <a:pt x="33069" y="1453760"/>
                    <a:pt x="33247" y="1457507"/>
                    <a:pt x="31750" y="1460500"/>
                  </a:cubicBezTo>
                  <a:cubicBezTo>
                    <a:pt x="25838" y="1472324"/>
                    <a:pt x="24652" y="1469017"/>
                    <a:pt x="15875" y="1479550"/>
                  </a:cubicBezTo>
                  <a:cubicBezTo>
                    <a:pt x="-1330" y="1500196"/>
                    <a:pt x="18624" y="1478144"/>
                    <a:pt x="6350" y="1498600"/>
                  </a:cubicBezTo>
                  <a:cubicBezTo>
                    <a:pt x="4810" y="1501167"/>
                    <a:pt x="2117" y="1502833"/>
                    <a:pt x="0" y="1504950"/>
                  </a:cubicBezTo>
                </a:path>
              </a:pathLst>
            </a:custGeom>
            <a:noFill/>
            <a:ln w="88900">
              <a:solidFill>
                <a:srgbClr val="FCFC5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206947C-C537-4480-B011-8724A69733F6}"/>
                </a:ext>
              </a:extLst>
            </p:cNvPr>
            <p:cNvSpPr/>
            <p:nvPr/>
          </p:nvSpPr>
          <p:spPr>
            <a:xfrm>
              <a:off x="8452104" y="3376234"/>
              <a:ext cx="2052092" cy="1504387"/>
            </a:xfrm>
            <a:custGeom>
              <a:avLst/>
              <a:gdLst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524000 w 1641475"/>
                <a:gd name="connsiteY18" fmla="*/ 276225 h 1146175"/>
                <a:gd name="connsiteX19" fmla="*/ 1504950 w 1641475"/>
                <a:gd name="connsiteY19" fmla="*/ 282575 h 1146175"/>
                <a:gd name="connsiteX20" fmla="*/ 1479550 w 1641475"/>
                <a:gd name="connsiteY20" fmla="*/ 288925 h 1146175"/>
                <a:gd name="connsiteX21" fmla="*/ 1308100 w 1641475"/>
                <a:gd name="connsiteY21" fmla="*/ 282575 h 1146175"/>
                <a:gd name="connsiteX22" fmla="*/ 1260475 w 1641475"/>
                <a:gd name="connsiteY22" fmla="*/ 279400 h 1146175"/>
                <a:gd name="connsiteX23" fmla="*/ 968375 w 1641475"/>
                <a:gd name="connsiteY23" fmla="*/ 282575 h 1146175"/>
                <a:gd name="connsiteX24" fmla="*/ 962025 w 1641475"/>
                <a:gd name="connsiteY24" fmla="*/ 292100 h 1146175"/>
                <a:gd name="connsiteX25" fmla="*/ 952500 w 1641475"/>
                <a:gd name="connsiteY25" fmla="*/ 301625 h 1146175"/>
                <a:gd name="connsiteX26" fmla="*/ 946150 w 1641475"/>
                <a:gd name="connsiteY26" fmla="*/ 311150 h 1146175"/>
                <a:gd name="connsiteX27" fmla="*/ 923925 w 1641475"/>
                <a:gd name="connsiteY27" fmla="*/ 339725 h 1146175"/>
                <a:gd name="connsiteX28" fmla="*/ 908050 w 1641475"/>
                <a:gd name="connsiteY28" fmla="*/ 358775 h 1146175"/>
                <a:gd name="connsiteX29" fmla="*/ 889000 w 1641475"/>
                <a:gd name="connsiteY29" fmla="*/ 384175 h 1146175"/>
                <a:gd name="connsiteX30" fmla="*/ 869950 w 1641475"/>
                <a:gd name="connsiteY30" fmla="*/ 412750 h 1146175"/>
                <a:gd name="connsiteX31" fmla="*/ 863600 w 1641475"/>
                <a:gd name="connsiteY31" fmla="*/ 422275 h 1146175"/>
                <a:gd name="connsiteX32" fmla="*/ 857250 w 1641475"/>
                <a:gd name="connsiteY32" fmla="*/ 431800 h 1146175"/>
                <a:gd name="connsiteX33" fmla="*/ 847725 w 1641475"/>
                <a:gd name="connsiteY33" fmla="*/ 444500 h 1146175"/>
                <a:gd name="connsiteX34" fmla="*/ 835025 w 1641475"/>
                <a:gd name="connsiteY34" fmla="*/ 463550 h 1146175"/>
                <a:gd name="connsiteX35" fmla="*/ 828675 w 1641475"/>
                <a:gd name="connsiteY35" fmla="*/ 473075 h 1146175"/>
                <a:gd name="connsiteX36" fmla="*/ 819150 w 1641475"/>
                <a:gd name="connsiteY36" fmla="*/ 479425 h 1146175"/>
                <a:gd name="connsiteX37" fmla="*/ 809625 w 1641475"/>
                <a:gd name="connsiteY37" fmla="*/ 498475 h 1146175"/>
                <a:gd name="connsiteX38" fmla="*/ 800100 w 1641475"/>
                <a:gd name="connsiteY38" fmla="*/ 504825 h 1146175"/>
                <a:gd name="connsiteX39" fmla="*/ 784225 w 1641475"/>
                <a:gd name="connsiteY39" fmla="*/ 523875 h 1146175"/>
                <a:gd name="connsiteX40" fmla="*/ 771525 w 1641475"/>
                <a:gd name="connsiteY40" fmla="*/ 542925 h 1146175"/>
                <a:gd name="connsiteX41" fmla="*/ 762000 w 1641475"/>
                <a:gd name="connsiteY41" fmla="*/ 552450 h 1146175"/>
                <a:gd name="connsiteX42" fmla="*/ 755650 w 1641475"/>
                <a:gd name="connsiteY42" fmla="*/ 561975 h 1146175"/>
                <a:gd name="connsiteX43" fmla="*/ 746125 w 1641475"/>
                <a:gd name="connsiteY43" fmla="*/ 574675 h 1146175"/>
                <a:gd name="connsiteX44" fmla="*/ 739775 w 1641475"/>
                <a:gd name="connsiteY44" fmla="*/ 584200 h 1146175"/>
                <a:gd name="connsiteX45" fmla="*/ 730250 w 1641475"/>
                <a:gd name="connsiteY45" fmla="*/ 590550 h 1146175"/>
                <a:gd name="connsiteX46" fmla="*/ 727075 w 1641475"/>
                <a:gd name="connsiteY46" fmla="*/ 600075 h 1146175"/>
                <a:gd name="connsiteX47" fmla="*/ 708025 w 1641475"/>
                <a:gd name="connsiteY47" fmla="*/ 615950 h 1146175"/>
                <a:gd name="connsiteX48" fmla="*/ 692150 w 1641475"/>
                <a:gd name="connsiteY48" fmla="*/ 631825 h 1146175"/>
                <a:gd name="connsiteX49" fmla="*/ 663575 w 1641475"/>
                <a:gd name="connsiteY49" fmla="*/ 654050 h 1146175"/>
                <a:gd name="connsiteX50" fmla="*/ 657225 w 1641475"/>
                <a:gd name="connsiteY50" fmla="*/ 663575 h 1146175"/>
                <a:gd name="connsiteX51" fmla="*/ 625475 w 1641475"/>
                <a:gd name="connsiteY51" fmla="*/ 682625 h 1146175"/>
                <a:gd name="connsiteX52" fmla="*/ 619125 w 1641475"/>
                <a:gd name="connsiteY52" fmla="*/ 692150 h 1146175"/>
                <a:gd name="connsiteX53" fmla="*/ 609600 w 1641475"/>
                <a:gd name="connsiteY53" fmla="*/ 695325 h 1146175"/>
                <a:gd name="connsiteX54" fmla="*/ 600075 w 1641475"/>
                <a:gd name="connsiteY54" fmla="*/ 701675 h 1146175"/>
                <a:gd name="connsiteX55" fmla="*/ 581025 w 1641475"/>
                <a:gd name="connsiteY55" fmla="*/ 720725 h 1146175"/>
                <a:gd name="connsiteX56" fmla="*/ 571500 w 1641475"/>
                <a:gd name="connsiteY56" fmla="*/ 730250 h 1146175"/>
                <a:gd name="connsiteX57" fmla="*/ 561975 w 1641475"/>
                <a:gd name="connsiteY57" fmla="*/ 733425 h 1146175"/>
                <a:gd name="connsiteX58" fmla="*/ 546100 w 1641475"/>
                <a:gd name="connsiteY58" fmla="*/ 749300 h 1146175"/>
                <a:gd name="connsiteX59" fmla="*/ 527050 w 1641475"/>
                <a:gd name="connsiteY59" fmla="*/ 768350 h 1146175"/>
                <a:gd name="connsiteX60" fmla="*/ 508000 w 1641475"/>
                <a:gd name="connsiteY60" fmla="*/ 781050 h 1146175"/>
                <a:gd name="connsiteX61" fmla="*/ 498475 w 1641475"/>
                <a:gd name="connsiteY61" fmla="*/ 787400 h 1146175"/>
                <a:gd name="connsiteX62" fmla="*/ 466725 w 1641475"/>
                <a:gd name="connsiteY62" fmla="*/ 809625 h 1146175"/>
                <a:gd name="connsiteX63" fmla="*/ 454025 w 1641475"/>
                <a:gd name="connsiteY63" fmla="*/ 815975 h 1146175"/>
                <a:gd name="connsiteX64" fmla="*/ 422275 w 1641475"/>
                <a:gd name="connsiteY64" fmla="*/ 831850 h 1146175"/>
                <a:gd name="connsiteX65" fmla="*/ 412750 w 1641475"/>
                <a:gd name="connsiteY65" fmla="*/ 838200 h 1146175"/>
                <a:gd name="connsiteX66" fmla="*/ 400050 w 1641475"/>
                <a:gd name="connsiteY66" fmla="*/ 841375 h 1146175"/>
                <a:gd name="connsiteX67" fmla="*/ 381000 w 1641475"/>
                <a:gd name="connsiteY67" fmla="*/ 847725 h 1146175"/>
                <a:gd name="connsiteX68" fmla="*/ 365125 w 1641475"/>
                <a:gd name="connsiteY68" fmla="*/ 850900 h 1146175"/>
                <a:gd name="connsiteX69" fmla="*/ 342900 w 1641475"/>
                <a:gd name="connsiteY69" fmla="*/ 857250 h 1146175"/>
                <a:gd name="connsiteX70" fmla="*/ 323850 w 1641475"/>
                <a:gd name="connsiteY70" fmla="*/ 860425 h 1146175"/>
                <a:gd name="connsiteX71" fmla="*/ 314325 w 1641475"/>
                <a:gd name="connsiteY71" fmla="*/ 863600 h 1146175"/>
                <a:gd name="connsiteX72" fmla="*/ 292100 w 1641475"/>
                <a:gd name="connsiteY72" fmla="*/ 869950 h 1146175"/>
                <a:gd name="connsiteX73" fmla="*/ 273050 w 1641475"/>
                <a:gd name="connsiteY73" fmla="*/ 876300 h 1146175"/>
                <a:gd name="connsiteX74" fmla="*/ 263525 w 1641475"/>
                <a:gd name="connsiteY74" fmla="*/ 879475 h 1146175"/>
                <a:gd name="connsiteX75" fmla="*/ 254000 w 1641475"/>
                <a:gd name="connsiteY75" fmla="*/ 885825 h 1146175"/>
                <a:gd name="connsiteX76" fmla="*/ 234950 w 1641475"/>
                <a:gd name="connsiteY76" fmla="*/ 892175 h 1146175"/>
                <a:gd name="connsiteX77" fmla="*/ 215900 w 1641475"/>
                <a:gd name="connsiteY77" fmla="*/ 904875 h 1146175"/>
                <a:gd name="connsiteX78" fmla="*/ 196850 w 1641475"/>
                <a:gd name="connsiteY78" fmla="*/ 911225 h 1146175"/>
                <a:gd name="connsiteX79" fmla="*/ 177800 w 1641475"/>
                <a:gd name="connsiteY79" fmla="*/ 923925 h 1146175"/>
                <a:gd name="connsiteX80" fmla="*/ 168275 w 1641475"/>
                <a:gd name="connsiteY80" fmla="*/ 930275 h 1146175"/>
                <a:gd name="connsiteX81" fmla="*/ 158750 w 1641475"/>
                <a:gd name="connsiteY81" fmla="*/ 936625 h 1146175"/>
                <a:gd name="connsiteX82" fmla="*/ 142875 w 1641475"/>
                <a:gd name="connsiteY82" fmla="*/ 949325 h 1146175"/>
                <a:gd name="connsiteX83" fmla="*/ 136525 w 1641475"/>
                <a:gd name="connsiteY83" fmla="*/ 958850 h 1146175"/>
                <a:gd name="connsiteX84" fmla="*/ 114300 w 1641475"/>
                <a:gd name="connsiteY84" fmla="*/ 974725 h 1146175"/>
                <a:gd name="connsiteX85" fmla="*/ 101600 w 1641475"/>
                <a:gd name="connsiteY85" fmla="*/ 990600 h 1146175"/>
                <a:gd name="connsiteX86" fmla="*/ 92075 w 1641475"/>
                <a:gd name="connsiteY86" fmla="*/ 1009650 h 1146175"/>
                <a:gd name="connsiteX87" fmla="*/ 88900 w 1641475"/>
                <a:gd name="connsiteY87" fmla="*/ 1031875 h 1146175"/>
                <a:gd name="connsiteX88" fmla="*/ 79375 w 1641475"/>
                <a:gd name="connsiteY88" fmla="*/ 1060450 h 1146175"/>
                <a:gd name="connsiteX89" fmla="*/ 69850 w 1641475"/>
                <a:gd name="connsiteY89" fmla="*/ 1069975 h 1146175"/>
                <a:gd name="connsiteX90" fmla="*/ 53975 w 1641475"/>
                <a:gd name="connsiteY90" fmla="*/ 1098550 h 1146175"/>
                <a:gd name="connsiteX91" fmla="*/ 38100 w 1641475"/>
                <a:gd name="connsiteY91" fmla="*/ 1117600 h 1146175"/>
                <a:gd name="connsiteX92" fmla="*/ 15875 w 1641475"/>
                <a:gd name="connsiteY92" fmla="*/ 1133475 h 1146175"/>
                <a:gd name="connsiteX93" fmla="*/ 0 w 1641475"/>
                <a:gd name="connsiteY93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524000 w 1641475"/>
                <a:gd name="connsiteY18" fmla="*/ 276225 h 1146175"/>
                <a:gd name="connsiteX19" fmla="*/ 1504950 w 1641475"/>
                <a:gd name="connsiteY19" fmla="*/ 282575 h 1146175"/>
                <a:gd name="connsiteX20" fmla="*/ 1479550 w 1641475"/>
                <a:gd name="connsiteY20" fmla="*/ 288925 h 1146175"/>
                <a:gd name="connsiteX21" fmla="*/ 1308100 w 1641475"/>
                <a:gd name="connsiteY21" fmla="*/ 282575 h 1146175"/>
                <a:gd name="connsiteX22" fmla="*/ 1260475 w 1641475"/>
                <a:gd name="connsiteY22" fmla="*/ 279400 h 1146175"/>
                <a:gd name="connsiteX23" fmla="*/ 968375 w 1641475"/>
                <a:gd name="connsiteY23" fmla="*/ 282575 h 1146175"/>
                <a:gd name="connsiteX24" fmla="*/ 962025 w 1641475"/>
                <a:gd name="connsiteY24" fmla="*/ 292100 h 1146175"/>
                <a:gd name="connsiteX25" fmla="*/ 952500 w 1641475"/>
                <a:gd name="connsiteY25" fmla="*/ 301625 h 1146175"/>
                <a:gd name="connsiteX26" fmla="*/ 946150 w 1641475"/>
                <a:gd name="connsiteY26" fmla="*/ 311150 h 1146175"/>
                <a:gd name="connsiteX27" fmla="*/ 923925 w 1641475"/>
                <a:gd name="connsiteY27" fmla="*/ 339725 h 1146175"/>
                <a:gd name="connsiteX28" fmla="*/ 908050 w 1641475"/>
                <a:gd name="connsiteY28" fmla="*/ 358775 h 1146175"/>
                <a:gd name="connsiteX29" fmla="*/ 889000 w 1641475"/>
                <a:gd name="connsiteY29" fmla="*/ 384175 h 1146175"/>
                <a:gd name="connsiteX30" fmla="*/ 869950 w 1641475"/>
                <a:gd name="connsiteY30" fmla="*/ 412750 h 1146175"/>
                <a:gd name="connsiteX31" fmla="*/ 863600 w 1641475"/>
                <a:gd name="connsiteY31" fmla="*/ 422275 h 1146175"/>
                <a:gd name="connsiteX32" fmla="*/ 857250 w 1641475"/>
                <a:gd name="connsiteY32" fmla="*/ 431800 h 1146175"/>
                <a:gd name="connsiteX33" fmla="*/ 847725 w 1641475"/>
                <a:gd name="connsiteY33" fmla="*/ 444500 h 1146175"/>
                <a:gd name="connsiteX34" fmla="*/ 835025 w 1641475"/>
                <a:gd name="connsiteY34" fmla="*/ 463550 h 1146175"/>
                <a:gd name="connsiteX35" fmla="*/ 828675 w 1641475"/>
                <a:gd name="connsiteY35" fmla="*/ 473075 h 1146175"/>
                <a:gd name="connsiteX36" fmla="*/ 819150 w 1641475"/>
                <a:gd name="connsiteY36" fmla="*/ 479425 h 1146175"/>
                <a:gd name="connsiteX37" fmla="*/ 809625 w 1641475"/>
                <a:gd name="connsiteY37" fmla="*/ 498475 h 1146175"/>
                <a:gd name="connsiteX38" fmla="*/ 800100 w 1641475"/>
                <a:gd name="connsiteY38" fmla="*/ 504825 h 1146175"/>
                <a:gd name="connsiteX39" fmla="*/ 784225 w 1641475"/>
                <a:gd name="connsiteY39" fmla="*/ 523875 h 1146175"/>
                <a:gd name="connsiteX40" fmla="*/ 771525 w 1641475"/>
                <a:gd name="connsiteY40" fmla="*/ 542925 h 1146175"/>
                <a:gd name="connsiteX41" fmla="*/ 762000 w 1641475"/>
                <a:gd name="connsiteY41" fmla="*/ 552450 h 1146175"/>
                <a:gd name="connsiteX42" fmla="*/ 755650 w 1641475"/>
                <a:gd name="connsiteY42" fmla="*/ 561975 h 1146175"/>
                <a:gd name="connsiteX43" fmla="*/ 746125 w 1641475"/>
                <a:gd name="connsiteY43" fmla="*/ 574675 h 1146175"/>
                <a:gd name="connsiteX44" fmla="*/ 739775 w 1641475"/>
                <a:gd name="connsiteY44" fmla="*/ 584200 h 1146175"/>
                <a:gd name="connsiteX45" fmla="*/ 730250 w 1641475"/>
                <a:gd name="connsiteY45" fmla="*/ 590550 h 1146175"/>
                <a:gd name="connsiteX46" fmla="*/ 727075 w 1641475"/>
                <a:gd name="connsiteY46" fmla="*/ 600075 h 1146175"/>
                <a:gd name="connsiteX47" fmla="*/ 708025 w 1641475"/>
                <a:gd name="connsiteY47" fmla="*/ 615950 h 1146175"/>
                <a:gd name="connsiteX48" fmla="*/ 692150 w 1641475"/>
                <a:gd name="connsiteY48" fmla="*/ 631825 h 1146175"/>
                <a:gd name="connsiteX49" fmla="*/ 663575 w 1641475"/>
                <a:gd name="connsiteY49" fmla="*/ 654050 h 1146175"/>
                <a:gd name="connsiteX50" fmla="*/ 657225 w 1641475"/>
                <a:gd name="connsiteY50" fmla="*/ 663575 h 1146175"/>
                <a:gd name="connsiteX51" fmla="*/ 625475 w 1641475"/>
                <a:gd name="connsiteY51" fmla="*/ 682625 h 1146175"/>
                <a:gd name="connsiteX52" fmla="*/ 619125 w 1641475"/>
                <a:gd name="connsiteY52" fmla="*/ 692150 h 1146175"/>
                <a:gd name="connsiteX53" fmla="*/ 609600 w 1641475"/>
                <a:gd name="connsiteY53" fmla="*/ 695325 h 1146175"/>
                <a:gd name="connsiteX54" fmla="*/ 600075 w 1641475"/>
                <a:gd name="connsiteY54" fmla="*/ 701675 h 1146175"/>
                <a:gd name="connsiteX55" fmla="*/ 581025 w 1641475"/>
                <a:gd name="connsiteY55" fmla="*/ 720725 h 1146175"/>
                <a:gd name="connsiteX56" fmla="*/ 571500 w 1641475"/>
                <a:gd name="connsiteY56" fmla="*/ 730250 h 1146175"/>
                <a:gd name="connsiteX57" fmla="*/ 561975 w 1641475"/>
                <a:gd name="connsiteY57" fmla="*/ 733425 h 1146175"/>
                <a:gd name="connsiteX58" fmla="*/ 546100 w 1641475"/>
                <a:gd name="connsiteY58" fmla="*/ 749300 h 1146175"/>
                <a:gd name="connsiteX59" fmla="*/ 527050 w 1641475"/>
                <a:gd name="connsiteY59" fmla="*/ 768350 h 1146175"/>
                <a:gd name="connsiteX60" fmla="*/ 508000 w 1641475"/>
                <a:gd name="connsiteY60" fmla="*/ 781050 h 1146175"/>
                <a:gd name="connsiteX61" fmla="*/ 498475 w 1641475"/>
                <a:gd name="connsiteY61" fmla="*/ 787400 h 1146175"/>
                <a:gd name="connsiteX62" fmla="*/ 466725 w 1641475"/>
                <a:gd name="connsiteY62" fmla="*/ 809625 h 1146175"/>
                <a:gd name="connsiteX63" fmla="*/ 422275 w 1641475"/>
                <a:gd name="connsiteY63" fmla="*/ 831850 h 1146175"/>
                <a:gd name="connsiteX64" fmla="*/ 412750 w 1641475"/>
                <a:gd name="connsiteY64" fmla="*/ 838200 h 1146175"/>
                <a:gd name="connsiteX65" fmla="*/ 400050 w 1641475"/>
                <a:gd name="connsiteY65" fmla="*/ 841375 h 1146175"/>
                <a:gd name="connsiteX66" fmla="*/ 381000 w 1641475"/>
                <a:gd name="connsiteY66" fmla="*/ 847725 h 1146175"/>
                <a:gd name="connsiteX67" fmla="*/ 365125 w 1641475"/>
                <a:gd name="connsiteY67" fmla="*/ 850900 h 1146175"/>
                <a:gd name="connsiteX68" fmla="*/ 342900 w 1641475"/>
                <a:gd name="connsiteY68" fmla="*/ 857250 h 1146175"/>
                <a:gd name="connsiteX69" fmla="*/ 323850 w 1641475"/>
                <a:gd name="connsiteY69" fmla="*/ 860425 h 1146175"/>
                <a:gd name="connsiteX70" fmla="*/ 314325 w 1641475"/>
                <a:gd name="connsiteY70" fmla="*/ 863600 h 1146175"/>
                <a:gd name="connsiteX71" fmla="*/ 292100 w 1641475"/>
                <a:gd name="connsiteY71" fmla="*/ 869950 h 1146175"/>
                <a:gd name="connsiteX72" fmla="*/ 273050 w 1641475"/>
                <a:gd name="connsiteY72" fmla="*/ 876300 h 1146175"/>
                <a:gd name="connsiteX73" fmla="*/ 263525 w 1641475"/>
                <a:gd name="connsiteY73" fmla="*/ 879475 h 1146175"/>
                <a:gd name="connsiteX74" fmla="*/ 254000 w 1641475"/>
                <a:gd name="connsiteY74" fmla="*/ 885825 h 1146175"/>
                <a:gd name="connsiteX75" fmla="*/ 234950 w 1641475"/>
                <a:gd name="connsiteY75" fmla="*/ 892175 h 1146175"/>
                <a:gd name="connsiteX76" fmla="*/ 215900 w 1641475"/>
                <a:gd name="connsiteY76" fmla="*/ 904875 h 1146175"/>
                <a:gd name="connsiteX77" fmla="*/ 196850 w 1641475"/>
                <a:gd name="connsiteY77" fmla="*/ 911225 h 1146175"/>
                <a:gd name="connsiteX78" fmla="*/ 177800 w 1641475"/>
                <a:gd name="connsiteY78" fmla="*/ 923925 h 1146175"/>
                <a:gd name="connsiteX79" fmla="*/ 168275 w 1641475"/>
                <a:gd name="connsiteY79" fmla="*/ 930275 h 1146175"/>
                <a:gd name="connsiteX80" fmla="*/ 158750 w 1641475"/>
                <a:gd name="connsiteY80" fmla="*/ 936625 h 1146175"/>
                <a:gd name="connsiteX81" fmla="*/ 142875 w 1641475"/>
                <a:gd name="connsiteY81" fmla="*/ 949325 h 1146175"/>
                <a:gd name="connsiteX82" fmla="*/ 136525 w 1641475"/>
                <a:gd name="connsiteY82" fmla="*/ 958850 h 1146175"/>
                <a:gd name="connsiteX83" fmla="*/ 114300 w 1641475"/>
                <a:gd name="connsiteY83" fmla="*/ 974725 h 1146175"/>
                <a:gd name="connsiteX84" fmla="*/ 101600 w 1641475"/>
                <a:gd name="connsiteY84" fmla="*/ 990600 h 1146175"/>
                <a:gd name="connsiteX85" fmla="*/ 92075 w 1641475"/>
                <a:gd name="connsiteY85" fmla="*/ 1009650 h 1146175"/>
                <a:gd name="connsiteX86" fmla="*/ 88900 w 1641475"/>
                <a:gd name="connsiteY86" fmla="*/ 1031875 h 1146175"/>
                <a:gd name="connsiteX87" fmla="*/ 79375 w 1641475"/>
                <a:gd name="connsiteY87" fmla="*/ 1060450 h 1146175"/>
                <a:gd name="connsiteX88" fmla="*/ 69850 w 1641475"/>
                <a:gd name="connsiteY88" fmla="*/ 1069975 h 1146175"/>
                <a:gd name="connsiteX89" fmla="*/ 53975 w 1641475"/>
                <a:gd name="connsiteY89" fmla="*/ 1098550 h 1146175"/>
                <a:gd name="connsiteX90" fmla="*/ 38100 w 1641475"/>
                <a:gd name="connsiteY90" fmla="*/ 1117600 h 1146175"/>
                <a:gd name="connsiteX91" fmla="*/ 15875 w 1641475"/>
                <a:gd name="connsiteY91" fmla="*/ 1133475 h 1146175"/>
                <a:gd name="connsiteX92" fmla="*/ 0 w 1641475"/>
                <a:gd name="connsiteY92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524000 w 1641475"/>
                <a:gd name="connsiteY18" fmla="*/ 276225 h 1146175"/>
                <a:gd name="connsiteX19" fmla="*/ 1504950 w 1641475"/>
                <a:gd name="connsiteY19" fmla="*/ 282575 h 1146175"/>
                <a:gd name="connsiteX20" fmla="*/ 1479550 w 1641475"/>
                <a:gd name="connsiteY20" fmla="*/ 288925 h 1146175"/>
                <a:gd name="connsiteX21" fmla="*/ 1308100 w 1641475"/>
                <a:gd name="connsiteY21" fmla="*/ 282575 h 1146175"/>
                <a:gd name="connsiteX22" fmla="*/ 1260475 w 1641475"/>
                <a:gd name="connsiteY22" fmla="*/ 279400 h 1146175"/>
                <a:gd name="connsiteX23" fmla="*/ 968375 w 1641475"/>
                <a:gd name="connsiteY23" fmla="*/ 282575 h 1146175"/>
                <a:gd name="connsiteX24" fmla="*/ 962025 w 1641475"/>
                <a:gd name="connsiteY24" fmla="*/ 292100 h 1146175"/>
                <a:gd name="connsiteX25" fmla="*/ 952500 w 1641475"/>
                <a:gd name="connsiteY25" fmla="*/ 301625 h 1146175"/>
                <a:gd name="connsiteX26" fmla="*/ 946150 w 1641475"/>
                <a:gd name="connsiteY26" fmla="*/ 311150 h 1146175"/>
                <a:gd name="connsiteX27" fmla="*/ 923925 w 1641475"/>
                <a:gd name="connsiteY27" fmla="*/ 339725 h 1146175"/>
                <a:gd name="connsiteX28" fmla="*/ 908050 w 1641475"/>
                <a:gd name="connsiteY28" fmla="*/ 358775 h 1146175"/>
                <a:gd name="connsiteX29" fmla="*/ 889000 w 1641475"/>
                <a:gd name="connsiteY29" fmla="*/ 384175 h 1146175"/>
                <a:gd name="connsiteX30" fmla="*/ 869950 w 1641475"/>
                <a:gd name="connsiteY30" fmla="*/ 412750 h 1146175"/>
                <a:gd name="connsiteX31" fmla="*/ 863600 w 1641475"/>
                <a:gd name="connsiteY31" fmla="*/ 422275 h 1146175"/>
                <a:gd name="connsiteX32" fmla="*/ 857250 w 1641475"/>
                <a:gd name="connsiteY32" fmla="*/ 431800 h 1146175"/>
                <a:gd name="connsiteX33" fmla="*/ 847725 w 1641475"/>
                <a:gd name="connsiteY33" fmla="*/ 444500 h 1146175"/>
                <a:gd name="connsiteX34" fmla="*/ 835025 w 1641475"/>
                <a:gd name="connsiteY34" fmla="*/ 463550 h 1146175"/>
                <a:gd name="connsiteX35" fmla="*/ 828675 w 1641475"/>
                <a:gd name="connsiteY35" fmla="*/ 473075 h 1146175"/>
                <a:gd name="connsiteX36" fmla="*/ 819150 w 1641475"/>
                <a:gd name="connsiteY36" fmla="*/ 479425 h 1146175"/>
                <a:gd name="connsiteX37" fmla="*/ 809625 w 1641475"/>
                <a:gd name="connsiteY37" fmla="*/ 498475 h 1146175"/>
                <a:gd name="connsiteX38" fmla="*/ 800100 w 1641475"/>
                <a:gd name="connsiteY38" fmla="*/ 504825 h 1146175"/>
                <a:gd name="connsiteX39" fmla="*/ 784225 w 1641475"/>
                <a:gd name="connsiteY39" fmla="*/ 523875 h 1146175"/>
                <a:gd name="connsiteX40" fmla="*/ 771525 w 1641475"/>
                <a:gd name="connsiteY40" fmla="*/ 542925 h 1146175"/>
                <a:gd name="connsiteX41" fmla="*/ 762000 w 1641475"/>
                <a:gd name="connsiteY41" fmla="*/ 552450 h 1146175"/>
                <a:gd name="connsiteX42" fmla="*/ 755650 w 1641475"/>
                <a:gd name="connsiteY42" fmla="*/ 561975 h 1146175"/>
                <a:gd name="connsiteX43" fmla="*/ 746125 w 1641475"/>
                <a:gd name="connsiteY43" fmla="*/ 574675 h 1146175"/>
                <a:gd name="connsiteX44" fmla="*/ 739775 w 1641475"/>
                <a:gd name="connsiteY44" fmla="*/ 584200 h 1146175"/>
                <a:gd name="connsiteX45" fmla="*/ 730250 w 1641475"/>
                <a:gd name="connsiteY45" fmla="*/ 590550 h 1146175"/>
                <a:gd name="connsiteX46" fmla="*/ 727075 w 1641475"/>
                <a:gd name="connsiteY46" fmla="*/ 600075 h 1146175"/>
                <a:gd name="connsiteX47" fmla="*/ 708025 w 1641475"/>
                <a:gd name="connsiteY47" fmla="*/ 615950 h 1146175"/>
                <a:gd name="connsiteX48" fmla="*/ 692150 w 1641475"/>
                <a:gd name="connsiteY48" fmla="*/ 631825 h 1146175"/>
                <a:gd name="connsiteX49" fmla="*/ 663575 w 1641475"/>
                <a:gd name="connsiteY49" fmla="*/ 654050 h 1146175"/>
                <a:gd name="connsiteX50" fmla="*/ 657225 w 1641475"/>
                <a:gd name="connsiteY50" fmla="*/ 663575 h 1146175"/>
                <a:gd name="connsiteX51" fmla="*/ 625475 w 1641475"/>
                <a:gd name="connsiteY51" fmla="*/ 682625 h 1146175"/>
                <a:gd name="connsiteX52" fmla="*/ 619125 w 1641475"/>
                <a:gd name="connsiteY52" fmla="*/ 692150 h 1146175"/>
                <a:gd name="connsiteX53" fmla="*/ 609600 w 1641475"/>
                <a:gd name="connsiteY53" fmla="*/ 695325 h 1146175"/>
                <a:gd name="connsiteX54" fmla="*/ 600075 w 1641475"/>
                <a:gd name="connsiteY54" fmla="*/ 701675 h 1146175"/>
                <a:gd name="connsiteX55" fmla="*/ 581025 w 1641475"/>
                <a:gd name="connsiteY55" fmla="*/ 720725 h 1146175"/>
                <a:gd name="connsiteX56" fmla="*/ 571500 w 1641475"/>
                <a:gd name="connsiteY56" fmla="*/ 730250 h 1146175"/>
                <a:gd name="connsiteX57" fmla="*/ 561975 w 1641475"/>
                <a:gd name="connsiteY57" fmla="*/ 733425 h 1146175"/>
                <a:gd name="connsiteX58" fmla="*/ 546100 w 1641475"/>
                <a:gd name="connsiteY58" fmla="*/ 749300 h 1146175"/>
                <a:gd name="connsiteX59" fmla="*/ 527050 w 1641475"/>
                <a:gd name="connsiteY59" fmla="*/ 768350 h 1146175"/>
                <a:gd name="connsiteX60" fmla="*/ 508000 w 1641475"/>
                <a:gd name="connsiteY60" fmla="*/ 781050 h 1146175"/>
                <a:gd name="connsiteX61" fmla="*/ 498475 w 1641475"/>
                <a:gd name="connsiteY61" fmla="*/ 787400 h 1146175"/>
                <a:gd name="connsiteX62" fmla="*/ 466725 w 1641475"/>
                <a:gd name="connsiteY62" fmla="*/ 809625 h 1146175"/>
                <a:gd name="connsiteX63" fmla="*/ 422275 w 1641475"/>
                <a:gd name="connsiteY63" fmla="*/ 831850 h 1146175"/>
                <a:gd name="connsiteX64" fmla="*/ 412750 w 1641475"/>
                <a:gd name="connsiteY64" fmla="*/ 838200 h 1146175"/>
                <a:gd name="connsiteX65" fmla="*/ 381000 w 1641475"/>
                <a:gd name="connsiteY65" fmla="*/ 847725 h 1146175"/>
                <a:gd name="connsiteX66" fmla="*/ 365125 w 1641475"/>
                <a:gd name="connsiteY66" fmla="*/ 850900 h 1146175"/>
                <a:gd name="connsiteX67" fmla="*/ 342900 w 1641475"/>
                <a:gd name="connsiteY67" fmla="*/ 857250 h 1146175"/>
                <a:gd name="connsiteX68" fmla="*/ 323850 w 1641475"/>
                <a:gd name="connsiteY68" fmla="*/ 860425 h 1146175"/>
                <a:gd name="connsiteX69" fmla="*/ 314325 w 1641475"/>
                <a:gd name="connsiteY69" fmla="*/ 863600 h 1146175"/>
                <a:gd name="connsiteX70" fmla="*/ 292100 w 1641475"/>
                <a:gd name="connsiteY70" fmla="*/ 869950 h 1146175"/>
                <a:gd name="connsiteX71" fmla="*/ 273050 w 1641475"/>
                <a:gd name="connsiteY71" fmla="*/ 876300 h 1146175"/>
                <a:gd name="connsiteX72" fmla="*/ 263525 w 1641475"/>
                <a:gd name="connsiteY72" fmla="*/ 879475 h 1146175"/>
                <a:gd name="connsiteX73" fmla="*/ 254000 w 1641475"/>
                <a:gd name="connsiteY73" fmla="*/ 885825 h 1146175"/>
                <a:gd name="connsiteX74" fmla="*/ 234950 w 1641475"/>
                <a:gd name="connsiteY74" fmla="*/ 892175 h 1146175"/>
                <a:gd name="connsiteX75" fmla="*/ 215900 w 1641475"/>
                <a:gd name="connsiteY75" fmla="*/ 904875 h 1146175"/>
                <a:gd name="connsiteX76" fmla="*/ 196850 w 1641475"/>
                <a:gd name="connsiteY76" fmla="*/ 911225 h 1146175"/>
                <a:gd name="connsiteX77" fmla="*/ 177800 w 1641475"/>
                <a:gd name="connsiteY77" fmla="*/ 923925 h 1146175"/>
                <a:gd name="connsiteX78" fmla="*/ 168275 w 1641475"/>
                <a:gd name="connsiteY78" fmla="*/ 930275 h 1146175"/>
                <a:gd name="connsiteX79" fmla="*/ 158750 w 1641475"/>
                <a:gd name="connsiteY79" fmla="*/ 936625 h 1146175"/>
                <a:gd name="connsiteX80" fmla="*/ 142875 w 1641475"/>
                <a:gd name="connsiteY80" fmla="*/ 949325 h 1146175"/>
                <a:gd name="connsiteX81" fmla="*/ 136525 w 1641475"/>
                <a:gd name="connsiteY81" fmla="*/ 958850 h 1146175"/>
                <a:gd name="connsiteX82" fmla="*/ 114300 w 1641475"/>
                <a:gd name="connsiteY82" fmla="*/ 974725 h 1146175"/>
                <a:gd name="connsiteX83" fmla="*/ 101600 w 1641475"/>
                <a:gd name="connsiteY83" fmla="*/ 990600 h 1146175"/>
                <a:gd name="connsiteX84" fmla="*/ 92075 w 1641475"/>
                <a:gd name="connsiteY84" fmla="*/ 1009650 h 1146175"/>
                <a:gd name="connsiteX85" fmla="*/ 88900 w 1641475"/>
                <a:gd name="connsiteY85" fmla="*/ 1031875 h 1146175"/>
                <a:gd name="connsiteX86" fmla="*/ 79375 w 1641475"/>
                <a:gd name="connsiteY86" fmla="*/ 1060450 h 1146175"/>
                <a:gd name="connsiteX87" fmla="*/ 69850 w 1641475"/>
                <a:gd name="connsiteY87" fmla="*/ 1069975 h 1146175"/>
                <a:gd name="connsiteX88" fmla="*/ 53975 w 1641475"/>
                <a:gd name="connsiteY88" fmla="*/ 1098550 h 1146175"/>
                <a:gd name="connsiteX89" fmla="*/ 38100 w 1641475"/>
                <a:gd name="connsiteY89" fmla="*/ 1117600 h 1146175"/>
                <a:gd name="connsiteX90" fmla="*/ 15875 w 1641475"/>
                <a:gd name="connsiteY90" fmla="*/ 1133475 h 1146175"/>
                <a:gd name="connsiteX91" fmla="*/ 0 w 1641475"/>
                <a:gd name="connsiteY91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524000 w 1641475"/>
                <a:gd name="connsiteY18" fmla="*/ 276225 h 1146175"/>
                <a:gd name="connsiteX19" fmla="*/ 1504950 w 1641475"/>
                <a:gd name="connsiteY19" fmla="*/ 282575 h 1146175"/>
                <a:gd name="connsiteX20" fmla="*/ 1479550 w 1641475"/>
                <a:gd name="connsiteY20" fmla="*/ 288925 h 1146175"/>
                <a:gd name="connsiteX21" fmla="*/ 1308100 w 1641475"/>
                <a:gd name="connsiteY21" fmla="*/ 282575 h 1146175"/>
                <a:gd name="connsiteX22" fmla="*/ 1260475 w 1641475"/>
                <a:gd name="connsiteY22" fmla="*/ 279400 h 1146175"/>
                <a:gd name="connsiteX23" fmla="*/ 968375 w 1641475"/>
                <a:gd name="connsiteY23" fmla="*/ 282575 h 1146175"/>
                <a:gd name="connsiteX24" fmla="*/ 962025 w 1641475"/>
                <a:gd name="connsiteY24" fmla="*/ 292100 h 1146175"/>
                <a:gd name="connsiteX25" fmla="*/ 952500 w 1641475"/>
                <a:gd name="connsiteY25" fmla="*/ 301625 h 1146175"/>
                <a:gd name="connsiteX26" fmla="*/ 946150 w 1641475"/>
                <a:gd name="connsiteY26" fmla="*/ 311150 h 1146175"/>
                <a:gd name="connsiteX27" fmla="*/ 923925 w 1641475"/>
                <a:gd name="connsiteY27" fmla="*/ 339725 h 1146175"/>
                <a:gd name="connsiteX28" fmla="*/ 908050 w 1641475"/>
                <a:gd name="connsiteY28" fmla="*/ 358775 h 1146175"/>
                <a:gd name="connsiteX29" fmla="*/ 889000 w 1641475"/>
                <a:gd name="connsiteY29" fmla="*/ 384175 h 1146175"/>
                <a:gd name="connsiteX30" fmla="*/ 869950 w 1641475"/>
                <a:gd name="connsiteY30" fmla="*/ 412750 h 1146175"/>
                <a:gd name="connsiteX31" fmla="*/ 863600 w 1641475"/>
                <a:gd name="connsiteY31" fmla="*/ 422275 h 1146175"/>
                <a:gd name="connsiteX32" fmla="*/ 857250 w 1641475"/>
                <a:gd name="connsiteY32" fmla="*/ 431800 h 1146175"/>
                <a:gd name="connsiteX33" fmla="*/ 847725 w 1641475"/>
                <a:gd name="connsiteY33" fmla="*/ 444500 h 1146175"/>
                <a:gd name="connsiteX34" fmla="*/ 835025 w 1641475"/>
                <a:gd name="connsiteY34" fmla="*/ 463550 h 1146175"/>
                <a:gd name="connsiteX35" fmla="*/ 828675 w 1641475"/>
                <a:gd name="connsiteY35" fmla="*/ 473075 h 1146175"/>
                <a:gd name="connsiteX36" fmla="*/ 819150 w 1641475"/>
                <a:gd name="connsiteY36" fmla="*/ 479425 h 1146175"/>
                <a:gd name="connsiteX37" fmla="*/ 809625 w 1641475"/>
                <a:gd name="connsiteY37" fmla="*/ 498475 h 1146175"/>
                <a:gd name="connsiteX38" fmla="*/ 800100 w 1641475"/>
                <a:gd name="connsiteY38" fmla="*/ 504825 h 1146175"/>
                <a:gd name="connsiteX39" fmla="*/ 784225 w 1641475"/>
                <a:gd name="connsiteY39" fmla="*/ 523875 h 1146175"/>
                <a:gd name="connsiteX40" fmla="*/ 771525 w 1641475"/>
                <a:gd name="connsiteY40" fmla="*/ 542925 h 1146175"/>
                <a:gd name="connsiteX41" fmla="*/ 762000 w 1641475"/>
                <a:gd name="connsiteY41" fmla="*/ 552450 h 1146175"/>
                <a:gd name="connsiteX42" fmla="*/ 755650 w 1641475"/>
                <a:gd name="connsiteY42" fmla="*/ 561975 h 1146175"/>
                <a:gd name="connsiteX43" fmla="*/ 746125 w 1641475"/>
                <a:gd name="connsiteY43" fmla="*/ 574675 h 1146175"/>
                <a:gd name="connsiteX44" fmla="*/ 739775 w 1641475"/>
                <a:gd name="connsiteY44" fmla="*/ 584200 h 1146175"/>
                <a:gd name="connsiteX45" fmla="*/ 730250 w 1641475"/>
                <a:gd name="connsiteY45" fmla="*/ 590550 h 1146175"/>
                <a:gd name="connsiteX46" fmla="*/ 727075 w 1641475"/>
                <a:gd name="connsiteY46" fmla="*/ 600075 h 1146175"/>
                <a:gd name="connsiteX47" fmla="*/ 708025 w 1641475"/>
                <a:gd name="connsiteY47" fmla="*/ 615950 h 1146175"/>
                <a:gd name="connsiteX48" fmla="*/ 692150 w 1641475"/>
                <a:gd name="connsiteY48" fmla="*/ 631825 h 1146175"/>
                <a:gd name="connsiteX49" fmla="*/ 663575 w 1641475"/>
                <a:gd name="connsiteY49" fmla="*/ 654050 h 1146175"/>
                <a:gd name="connsiteX50" fmla="*/ 657225 w 1641475"/>
                <a:gd name="connsiteY50" fmla="*/ 663575 h 1146175"/>
                <a:gd name="connsiteX51" fmla="*/ 625475 w 1641475"/>
                <a:gd name="connsiteY51" fmla="*/ 682625 h 1146175"/>
                <a:gd name="connsiteX52" fmla="*/ 619125 w 1641475"/>
                <a:gd name="connsiteY52" fmla="*/ 692150 h 1146175"/>
                <a:gd name="connsiteX53" fmla="*/ 609600 w 1641475"/>
                <a:gd name="connsiteY53" fmla="*/ 695325 h 1146175"/>
                <a:gd name="connsiteX54" fmla="*/ 600075 w 1641475"/>
                <a:gd name="connsiteY54" fmla="*/ 701675 h 1146175"/>
                <a:gd name="connsiteX55" fmla="*/ 581025 w 1641475"/>
                <a:gd name="connsiteY55" fmla="*/ 720725 h 1146175"/>
                <a:gd name="connsiteX56" fmla="*/ 571500 w 1641475"/>
                <a:gd name="connsiteY56" fmla="*/ 730250 h 1146175"/>
                <a:gd name="connsiteX57" fmla="*/ 561975 w 1641475"/>
                <a:gd name="connsiteY57" fmla="*/ 733425 h 1146175"/>
                <a:gd name="connsiteX58" fmla="*/ 546100 w 1641475"/>
                <a:gd name="connsiteY58" fmla="*/ 749300 h 1146175"/>
                <a:gd name="connsiteX59" fmla="*/ 527050 w 1641475"/>
                <a:gd name="connsiteY59" fmla="*/ 768350 h 1146175"/>
                <a:gd name="connsiteX60" fmla="*/ 508000 w 1641475"/>
                <a:gd name="connsiteY60" fmla="*/ 781050 h 1146175"/>
                <a:gd name="connsiteX61" fmla="*/ 498475 w 1641475"/>
                <a:gd name="connsiteY61" fmla="*/ 787400 h 1146175"/>
                <a:gd name="connsiteX62" fmla="*/ 422275 w 1641475"/>
                <a:gd name="connsiteY62" fmla="*/ 831850 h 1146175"/>
                <a:gd name="connsiteX63" fmla="*/ 412750 w 1641475"/>
                <a:gd name="connsiteY63" fmla="*/ 838200 h 1146175"/>
                <a:gd name="connsiteX64" fmla="*/ 381000 w 1641475"/>
                <a:gd name="connsiteY64" fmla="*/ 847725 h 1146175"/>
                <a:gd name="connsiteX65" fmla="*/ 365125 w 1641475"/>
                <a:gd name="connsiteY65" fmla="*/ 850900 h 1146175"/>
                <a:gd name="connsiteX66" fmla="*/ 342900 w 1641475"/>
                <a:gd name="connsiteY66" fmla="*/ 857250 h 1146175"/>
                <a:gd name="connsiteX67" fmla="*/ 323850 w 1641475"/>
                <a:gd name="connsiteY67" fmla="*/ 860425 h 1146175"/>
                <a:gd name="connsiteX68" fmla="*/ 314325 w 1641475"/>
                <a:gd name="connsiteY68" fmla="*/ 863600 h 1146175"/>
                <a:gd name="connsiteX69" fmla="*/ 292100 w 1641475"/>
                <a:gd name="connsiteY69" fmla="*/ 869950 h 1146175"/>
                <a:gd name="connsiteX70" fmla="*/ 273050 w 1641475"/>
                <a:gd name="connsiteY70" fmla="*/ 876300 h 1146175"/>
                <a:gd name="connsiteX71" fmla="*/ 263525 w 1641475"/>
                <a:gd name="connsiteY71" fmla="*/ 879475 h 1146175"/>
                <a:gd name="connsiteX72" fmla="*/ 254000 w 1641475"/>
                <a:gd name="connsiteY72" fmla="*/ 885825 h 1146175"/>
                <a:gd name="connsiteX73" fmla="*/ 234950 w 1641475"/>
                <a:gd name="connsiteY73" fmla="*/ 892175 h 1146175"/>
                <a:gd name="connsiteX74" fmla="*/ 215900 w 1641475"/>
                <a:gd name="connsiteY74" fmla="*/ 904875 h 1146175"/>
                <a:gd name="connsiteX75" fmla="*/ 196850 w 1641475"/>
                <a:gd name="connsiteY75" fmla="*/ 911225 h 1146175"/>
                <a:gd name="connsiteX76" fmla="*/ 177800 w 1641475"/>
                <a:gd name="connsiteY76" fmla="*/ 923925 h 1146175"/>
                <a:gd name="connsiteX77" fmla="*/ 168275 w 1641475"/>
                <a:gd name="connsiteY77" fmla="*/ 930275 h 1146175"/>
                <a:gd name="connsiteX78" fmla="*/ 158750 w 1641475"/>
                <a:gd name="connsiteY78" fmla="*/ 936625 h 1146175"/>
                <a:gd name="connsiteX79" fmla="*/ 142875 w 1641475"/>
                <a:gd name="connsiteY79" fmla="*/ 949325 h 1146175"/>
                <a:gd name="connsiteX80" fmla="*/ 136525 w 1641475"/>
                <a:gd name="connsiteY80" fmla="*/ 958850 h 1146175"/>
                <a:gd name="connsiteX81" fmla="*/ 114300 w 1641475"/>
                <a:gd name="connsiteY81" fmla="*/ 974725 h 1146175"/>
                <a:gd name="connsiteX82" fmla="*/ 101600 w 1641475"/>
                <a:gd name="connsiteY82" fmla="*/ 990600 h 1146175"/>
                <a:gd name="connsiteX83" fmla="*/ 92075 w 1641475"/>
                <a:gd name="connsiteY83" fmla="*/ 1009650 h 1146175"/>
                <a:gd name="connsiteX84" fmla="*/ 88900 w 1641475"/>
                <a:gd name="connsiteY84" fmla="*/ 1031875 h 1146175"/>
                <a:gd name="connsiteX85" fmla="*/ 79375 w 1641475"/>
                <a:gd name="connsiteY85" fmla="*/ 1060450 h 1146175"/>
                <a:gd name="connsiteX86" fmla="*/ 69850 w 1641475"/>
                <a:gd name="connsiteY86" fmla="*/ 1069975 h 1146175"/>
                <a:gd name="connsiteX87" fmla="*/ 53975 w 1641475"/>
                <a:gd name="connsiteY87" fmla="*/ 1098550 h 1146175"/>
                <a:gd name="connsiteX88" fmla="*/ 38100 w 1641475"/>
                <a:gd name="connsiteY88" fmla="*/ 1117600 h 1146175"/>
                <a:gd name="connsiteX89" fmla="*/ 15875 w 1641475"/>
                <a:gd name="connsiteY89" fmla="*/ 1133475 h 1146175"/>
                <a:gd name="connsiteX90" fmla="*/ 0 w 1641475"/>
                <a:gd name="connsiteY90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524000 w 1641475"/>
                <a:gd name="connsiteY18" fmla="*/ 276225 h 1146175"/>
                <a:gd name="connsiteX19" fmla="*/ 1504950 w 1641475"/>
                <a:gd name="connsiteY19" fmla="*/ 282575 h 1146175"/>
                <a:gd name="connsiteX20" fmla="*/ 1479550 w 1641475"/>
                <a:gd name="connsiteY20" fmla="*/ 288925 h 1146175"/>
                <a:gd name="connsiteX21" fmla="*/ 1308100 w 1641475"/>
                <a:gd name="connsiteY21" fmla="*/ 282575 h 1146175"/>
                <a:gd name="connsiteX22" fmla="*/ 1260475 w 1641475"/>
                <a:gd name="connsiteY22" fmla="*/ 279400 h 1146175"/>
                <a:gd name="connsiteX23" fmla="*/ 968375 w 1641475"/>
                <a:gd name="connsiteY23" fmla="*/ 282575 h 1146175"/>
                <a:gd name="connsiteX24" fmla="*/ 962025 w 1641475"/>
                <a:gd name="connsiteY24" fmla="*/ 292100 h 1146175"/>
                <a:gd name="connsiteX25" fmla="*/ 952500 w 1641475"/>
                <a:gd name="connsiteY25" fmla="*/ 301625 h 1146175"/>
                <a:gd name="connsiteX26" fmla="*/ 946150 w 1641475"/>
                <a:gd name="connsiteY26" fmla="*/ 311150 h 1146175"/>
                <a:gd name="connsiteX27" fmla="*/ 923925 w 1641475"/>
                <a:gd name="connsiteY27" fmla="*/ 339725 h 1146175"/>
                <a:gd name="connsiteX28" fmla="*/ 908050 w 1641475"/>
                <a:gd name="connsiteY28" fmla="*/ 358775 h 1146175"/>
                <a:gd name="connsiteX29" fmla="*/ 889000 w 1641475"/>
                <a:gd name="connsiteY29" fmla="*/ 384175 h 1146175"/>
                <a:gd name="connsiteX30" fmla="*/ 869950 w 1641475"/>
                <a:gd name="connsiteY30" fmla="*/ 412750 h 1146175"/>
                <a:gd name="connsiteX31" fmla="*/ 863600 w 1641475"/>
                <a:gd name="connsiteY31" fmla="*/ 422275 h 1146175"/>
                <a:gd name="connsiteX32" fmla="*/ 857250 w 1641475"/>
                <a:gd name="connsiteY32" fmla="*/ 431800 h 1146175"/>
                <a:gd name="connsiteX33" fmla="*/ 847725 w 1641475"/>
                <a:gd name="connsiteY33" fmla="*/ 444500 h 1146175"/>
                <a:gd name="connsiteX34" fmla="*/ 835025 w 1641475"/>
                <a:gd name="connsiteY34" fmla="*/ 463550 h 1146175"/>
                <a:gd name="connsiteX35" fmla="*/ 828675 w 1641475"/>
                <a:gd name="connsiteY35" fmla="*/ 473075 h 1146175"/>
                <a:gd name="connsiteX36" fmla="*/ 819150 w 1641475"/>
                <a:gd name="connsiteY36" fmla="*/ 479425 h 1146175"/>
                <a:gd name="connsiteX37" fmla="*/ 809625 w 1641475"/>
                <a:gd name="connsiteY37" fmla="*/ 498475 h 1146175"/>
                <a:gd name="connsiteX38" fmla="*/ 800100 w 1641475"/>
                <a:gd name="connsiteY38" fmla="*/ 504825 h 1146175"/>
                <a:gd name="connsiteX39" fmla="*/ 784225 w 1641475"/>
                <a:gd name="connsiteY39" fmla="*/ 523875 h 1146175"/>
                <a:gd name="connsiteX40" fmla="*/ 771525 w 1641475"/>
                <a:gd name="connsiteY40" fmla="*/ 542925 h 1146175"/>
                <a:gd name="connsiteX41" fmla="*/ 762000 w 1641475"/>
                <a:gd name="connsiteY41" fmla="*/ 552450 h 1146175"/>
                <a:gd name="connsiteX42" fmla="*/ 755650 w 1641475"/>
                <a:gd name="connsiteY42" fmla="*/ 561975 h 1146175"/>
                <a:gd name="connsiteX43" fmla="*/ 746125 w 1641475"/>
                <a:gd name="connsiteY43" fmla="*/ 574675 h 1146175"/>
                <a:gd name="connsiteX44" fmla="*/ 739775 w 1641475"/>
                <a:gd name="connsiteY44" fmla="*/ 584200 h 1146175"/>
                <a:gd name="connsiteX45" fmla="*/ 730250 w 1641475"/>
                <a:gd name="connsiteY45" fmla="*/ 590550 h 1146175"/>
                <a:gd name="connsiteX46" fmla="*/ 727075 w 1641475"/>
                <a:gd name="connsiteY46" fmla="*/ 600075 h 1146175"/>
                <a:gd name="connsiteX47" fmla="*/ 708025 w 1641475"/>
                <a:gd name="connsiteY47" fmla="*/ 615950 h 1146175"/>
                <a:gd name="connsiteX48" fmla="*/ 692150 w 1641475"/>
                <a:gd name="connsiteY48" fmla="*/ 631825 h 1146175"/>
                <a:gd name="connsiteX49" fmla="*/ 663575 w 1641475"/>
                <a:gd name="connsiteY49" fmla="*/ 654050 h 1146175"/>
                <a:gd name="connsiteX50" fmla="*/ 657225 w 1641475"/>
                <a:gd name="connsiteY50" fmla="*/ 663575 h 1146175"/>
                <a:gd name="connsiteX51" fmla="*/ 625475 w 1641475"/>
                <a:gd name="connsiteY51" fmla="*/ 682625 h 1146175"/>
                <a:gd name="connsiteX52" fmla="*/ 619125 w 1641475"/>
                <a:gd name="connsiteY52" fmla="*/ 692150 h 1146175"/>
                <a:gd name="connsiteX53" fmla="*/ 609600 w 1641475"/>
                <a:gd name="connsiteY53" fmla="*/ 695325 h 1146175"/>
                <a:gd name="connsiteX54" fmla="*/ 600075 w 1641475"/>
                <a:gd name="connsiteY54" fmla="*/ 701675 h 1146175"/>
                <a:gd name="connsiteX55" fmla="*/ 581025 w 1641475"/>
                <a:gd name="connsiteY55" fmla="*/ 720725 h 1146175"/>
                <a:gd name="connsiteX56" fmla="*/ 571500 w 1641475"/>
                <a:gd name="connsiteY56" fmla="*/ 730250 h 1146175"/>
                <a:gd name="connsiteX57" fmla="*/ 561975 w 1641475"/>
                <a:gd name="connsiteY57" fmla="*/ 733425 h 1146175"/>
                <a:gd name="connsiteX58" fmla="*/ 546100 w 1641475"/>
                <a:gd name="connsiteY58" fmla="*/ 749300 h 1146175"/>
                <a:gd name="connsiteX59" fmla="*/ 527050 w 1641475"/>
                <a:gd name="connsiteY59" fmla="*/ 768350 h 1146175"/>
                <a:gd name="connsiteX60" fmla="*/ 508000 w 1641475"/>
                <a:gd name="connsiteY60" fmla="*/ 781050 h 1146175"/>
                <a:gd name="connsiteX61" fmla="*/ 422275 w 1641475"/>
                <a:gd name="connsiteY61" fmla="*/ 831850 h 1146175"/>
                <a:gd name="connsiteX62" fmla="*/ 412750 w 1641475"/>
                <a:gd name="connsiteY62" fmla="*/ 838200 h 1146175"/>
                <a:gd name="connsiteX63" fmla="*/ 381000 w 1641475"/>
                <a:gd name="connsiteY63" fmla="*/ 847725 h 1146175"/>
                <a:gd name="connsiteX64" fmla="*/ 365125 w 1641475"/>
                <a:gd name="connsiteY64" fmla="*/ 850900 h 1146175"/>
                <a:gd name="connsiteX65" fmla="*/ 342900 w 1641475"/>
                <a:gd name="connsiteY65" fmla="*/ 857250 h 1146175"/>
                <a:gd name="connsiteX66" fmla="*/ 323850 w 1641475"/>
                <a:gd name="connsiteY66" fmla="*/ 860425 h 1146175"/>
                <a:gd name="connsiteX67" fmla="*/ 314325 w 1641475"/>
                <a:gd name="connsiteY67" fmla="*/ 863600 h 1146175"/>
                <a:gd name="connsiteX68" fmla="*/ 292100 w 1641475"/>
                <a:gd name="connsiteY68" fmla="*/ 869950 h 1146175"/>
                <a:gd name="connsiteX69" fmla="*/ 273050 w 1641475"/>
                <a:gd name="connsiteY69" fmla="*/ 876300 h 1146175"/>
                <a:gd name="connsiteX70" fmla="*/ 263525 w 1641475"/>
                <a:gd name="connsiteY70" fmla="*/ 879475 h 1146175"/>
                <a:gd name="connsiteX71" fmla="*/ 254000 w 1641475"/>
                <a:gd name="connsiteY71" fmla="*/ 885825 h 1146175"/>
                <a:gd name="connsiteX72" fmla="*/ 234950 w 1641475"/>
                <a:gd name="connsiteY72" fmla="*/ 892175 h 1146175"/>
                <a:gd name="connsiteX73" fmla="*/ 215900 w 1641475"/>
                <a:gd name="connsiteY73" fmla="*/ 904875 h 1146175"/>
                <a:gd name="connsiteX74" fmla="*/ 196850 w 1641475"/>
                <a:gd name="connsiteY74" fmla="*/ 911225 h 1146175"/>
                <a:gd name="connsiteX75" fmla="*/ 177800 w 1641475"/>
                <a:gd name="connsiteY75" fmla="*/ 923925 h 1146175"/>
                <a:gd name="connsiteX76" fmla="*/ 168275 w 1641475"/>
                <a:gd name="connsiteY76" fmla="*/ 930275 h 1146175"/>
                <a:gd name="connsiteX77" fmla="*/ 158750 w 1641475"/>
                <a:gd name="connsiteY77" fmla="*/ 936625 h 1146175"/>
                <a:gd name="connsiteX78" fmla="*/ 142875 w 1641475"/>
                <a:gd name="connsiteY78" fmla="*/ 949325 h 1146175"/>
                <a:gd name="connsiteX79" fmla="*/ 136525 w 1641475"/>
                <a:gd name="connsiteY79" fmla="*/ 958850 h 1146175"/>
                <a:gd name="connsiteX80" fmla="*/ 114300 w 1641475"/>
                <a:gd name="connsiteY80" fmla="*/ 974725 h 1146175"/>
                <a:gd name="connsiteX81" fmla="*/ 101600 w 1641475"/>
                <a:gd name="connsiteY81" fmla="*/ 990600 h 1146175"/>
                <a:gd name="connsiteX82" fmla="*/ 92075 w 1641475"/>
                <a:gd name="connsiteY82" fmla="*/ 1009650 h 1146175"/>
                <a:gd name="connsiteX83" fmla="*/ 88900 w 1641475"/>
                <a:gd name="connsiteY83" fmla="*/ 1031875 h 1146175"/>
                <a:gd name="connsiteX84" fmla="*/ 79375 w 1641475"/>
                <a:gd name="connsiteY84" fmla="*/ 1060450 h 1146175"/>
                <a:gd name="connsiteX85" fmla="*/ 69850 w 1641475"/>
                <a:gd name="connsiteY85" fmla="*/ 1069975 h 1146175"/>
                <a:gd name="connsiteX86" fmla="*/ 53975 w 1641475"/>
                <a:gd name="connsiteY86" fmla="*/ 1098550 h 1146175"/>
                <a:gd name="connsiteX87" fmla="*/ 38100 w 1641475"/>
                <a:gd name="connsiteY87" fmla="*/ 1117600 h 1146175"/>
                <a:gd name="connsiteX88" fmla="*/ 15875 w 1641475"/>
                <a:gd name="connsiteY88" fmla="*/ 1133475 h 1146175"/>
                <a:gd name="connsiteX89" fmla="*/ 0 w 1641475"/>
                <a:gd name="connsiteY89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524000 w 1641475"/>
                <a:gd name="connsiteY18" fmla="*/ 276225 h 1146175"/>
                <a:gd name="connsiteX19" fmla="*/ 1504950 w 1641475"/>
                <a:gd name="connsiteY19" fmla="*/ 282575 h 1146175"/>
                <a:gd name="connsiteX20" fmla="*/ 1479550 w 1641475"/>
                <a:gd name="connsiteY20" fmla="*/ 288925 h 1146175"/>
                <a:gd name="connsiteX21" fmla="*/ 1308100 w 1641475"/>
                <a:gd name="connsiteY21" fmla="*/ 282575 h 1146175"/>
                <a:gd name="connsiteX22" fmla="*/ 1260475 w 1641475"/>
                <a:gd name="connsiteY22" fmla="*/ 279400 h 1146175"/>
                <a:gd name="connsiteX23" fmla="*/ 968375 w 1641475"/>
                <a:gd name="connsiteY23" fmla="*/ 282575 h 1146175"/>
                <a:gd name="connsiteX24" fmla="*/ 962025 w 1641475"/>
                <a:gd name="connsiteY24" fmla="*/ 292100 h 1146175"/>
                <a:gd name="connsiteX25" fmla="*/ 952500 w 1641475"/>
                <a:gd name="connsiteY25" fmla="*/ 301625 h 1146175"/>
                <a:gd name="connsiteX26" fmla="*/ 946150 w 1641475"/>
                <a:gd name="connsiteY26" fmla="*/ 311150 h 1146175"/>
                <a:gd name="connsiteX27" fmla="*/ 923925 w 1641475"/>
                <a:gd name="connsiteY27" fmla="*/ 339725 h 1146175"/>
                <a:gd name="connsiteX28" fmla="*/ 908050 w 1641475"/>
                <a:gd name="connsiteY28" fmla="*/ 358775 h 1146175"/>
                <a:gd name="connsiteX29" fmla="*/ 889000 w 1641475"/>
                <a:gd name="connsiteY29" fmla="*/ 384175 h 1146175"/>
                <a:gd name="connsiteX30" fmla="*/ 869950 w 1641475"/>
                <a:gd name="connsiteY30" fmla="*/ 412750 h 1146175"/>
                <a:gd name="connsiteX31" fmla="*/ 863600 w 1641475"/>
                <a:gd name="connsiteY31" fmla="*/ 422275 h 1146175"/>
                <a:gd name="connsiteX32" fmla="*/ 857250 w 1641475"/>
                <a:gd name="connsiteY32" fmla="*/ 431800 h 1146175"/>
                <a:gd name="connsiteX33" fmla="*/ 847725 w 1641475"/>
                <a:gd name="connsiteY33" fmla="*/ 444500 h 1146175"/>
                <a:gd name="connsiteX34" fmla="*/ 835025 w 1641475"/>
                <a:gd name="connsiteY34" fmla="*/ 463550 h 1146175"/>
                <a:gd name="connsiteX35" fmla="*/ 828675 w 1641475"/>
                <a:gd name="connsiteY35" fmla="*/ 473075 h 1146175"/>
                <a:gd name="connsiteX36" fmla="*/ 819150 w 1641475"/>
                <a:gd name="connsiteY36" fmla="*/ 479425 h 1146175"/>
                <a:gd name="connsiteX37" fmla="*/ 809625 w 1641475"/>
                <a:gd name="connsiteY37" fmla="*/ 498475 h 1146175"/>
                <a:gd name="connsiteX38" fmla="*/ 800100 w 1641475"/>
                <a:gd name="connsiteY38" fmla="*/ 504825 h 1146175"/>
                <a:gd name="connsiteX39" fmla="*/ 784225 w 1641475"/>
                <a:gd name="connsiteY39" fmla="*/ 523875 h 1146175"/>
                <a:gd name="connsiteX40" fmla="*/ 771525 w 1641475"/>
                <a:gd name="connsiteY40" fmla="*/ 542925 h 1146175"/>
                <a:gd name="connsiteX41" fmla="*/ 762000 w 1641475"/>
                <a:gd name="connsiteY41" fmla="*/ 552450 h 1146175"/>
                <a:gd name="connsiteX42" fmla="*/ 755650 w 1641475"/>
                <a:gd name="connsiteY42" fmla="*/ 561975 h 1146175"/>
                <a:gd name="connsiteX43" fmla="*/ 746125 w 1641475"/>
                <a:gd name="connsiteY43" fmla="*/ 574675 h 1146175"/>
                <a:gd name="connsiteX44" fmla="*/ 739775 w 1641475"/>
                <a:gd name="connsiteY44" fmla="*/ 584200 h 1146175"/>
                <a:gd name="connsiteX45" fmla="*/ 730250 w 1641475"/>
                <a:gd name="connsiteY45" fmla="*/ 590550 h 1146175"/>
                <a:gd name="connsiteX46" fmla="*/ 727075 w 1641475"/>
                <a:gd name="connsiteY46" fmla="*/ 600075 h 1146175"/>
                <a:gd name="connsiteX47" fmla="*/ 708025 w 1641475"/>
                <a:gd name="connsiteY47" fmla="*/ 615950 h 1146175"/>
                <a:gd name="connsiteX48" fmla="*/ 692150 w 1641475"/>
                <a:gd name="connsiteY48" fmla="*/ 631825 h 1146175"/>
                <a:gd name="connsiteX49" fmla="*/ 663575 w 1641475"/>
                <a:gd name="connsiteY49" fmla="*/ 654050 h 1146175"/>
                <a:gd name="connsiteX50" fmla="*/ 657225 w 1641475"/>
                <a:gd name="connsiteY50" fmla="*/ 663575 h 1146175"/>
                <a:gd name="connsiteX51" fmla="*/ 625475 w 1641475"/>
                <a:gd name="connsiteY51" fmla="*/ 682625 h 1146175"/>
                <a:gd name="connsiteX52" fmla="*/ 619125 w 1641475"/>
                <a:gd name="connsiteY52" fmla="*/ 692150 h 1146175"/>
                <a:gd name="connsiteX53" fmla="*/ 609600 w 1641475"/>
                <a:gd name="connsiteY53" fmla="*/ 695325 h 1146175"/>
                <a:gd name="connsiteX54" fmla="*/ 600075 w 1641475"/>
                <a:gd name="connsiteY54" fmla="*/ 701675 h 1146175"/>
                <a:gd name="connsiteX55" fmla="*/ 581025 w 1641475"/>
                <a:gd name="connsiteY55" fmla="*/ 720725 h 1146175"/>
                <a:gd name="connsiteX56" fmla="*/ 571500 w 1641475"/>
                <a:gd name="connsiteY56" fmla="*/ 730250 h 1146175"/>
                <a:gd name="connsiteX57" fmla="*/ 561975 w 1641475"/>
                <a:gd name="connsiteY57" fmla="*/ 733425 h 1146175"/>
                <a:gd name="connsiteX58" fmla="*/ 546100 w 1641475"/>
                <a:gd name="connsiteY58" fmla="*/ 749300 h 1146175"/>
                <a:gd name="connsiteX59" fmla="*/ 527050 w 1641475"/>
                <a:gd name="connsiteY59" fmla="*/ 768350 h 1146175"/>
                <a:gd name="connsiteX60" fmla="*/ 508000 w 1641475"/>
                <a:gd name="connsiteY60" fmla="*/ 781050 h 1146175"/>
                <a:gd name="connsiteX61" fmla="*/ 422275 w 1641475"/>
                <a:gd name="connsiteY61" fmla="*/ 831850 h 1146175"/>
                <a:gd name="connsiteX62" fmla="*/ 412750 w 1641475"/>
                <a:gd name="connsiteY62" fmla="*/ 838200 h 1146175"/>
                <a:gd name="connsiteX63" fmla="*/ 381000 w 1641475"/>
                <a:gd name="connsiteY63" fmla="*/ 847725 h 1146175"/>
                <a:gd name="connsiteX64" fmla="*/ 342900 w 1641475"/>
                <a:gd name="connsiteY64" fmla="*/ 857250 h 1146175"/>
                <a:gd name="connsiteX65" fmla="*/ 323850 w 1641475"/>
                <a:gd name="connsiteY65" fmla="*/ 860425 h 1146175"/>
                <a:gd name="connsiteX66" fmla="*/ 314325 w 1641475"/>
                <a:gd name="connsiteY66" fmla="*/ 863600 h 1146175"/>
                <a:gd name="connsiteX67" fmla="*/ 292100 w 1641475"/>
                <a:gd name="connsiteY67" fmla="*/ 869950 h 1146175"/>
                <a:gd name="connsiteX68" fmla="*/ 273050 w 1641475"/>
                <a:gd name="connsiteY68" fmla="*/ 876300 h 1146175"/>
                <a:gd name="connsiteX69" fmla="*/ 263525 w 1641475"/>
                <a:gd name="connsiteY69" fmla="*/ 879475 h 1146175"/>
                <a:gd name="connsiteX70" fmla="*/ 254000 w 1641475"/>
                <a:gd name="connsiteY70" fmla="*/ 885825 h 1146175"/>
                <a:gd name="connsiteX71" fmla="*/ 234950 w 1641475"/>
                <a:gd name="connsiteY71" fmla="*/ 892175 h 1146175"/>
                <a:gd name="connsiteX72" fmla="*/ 215900 w 1641475"/>
                <a:gd name="connsiteY72" fmla="*/ 904875 h 1146175"/>
                <a:gd name="connsiteX73" fmla="*/ 196850 w 1641475"/>
                <a:gd name="connsiteY73" fmla="*/ 911225 h 1146175"/>
                <a:gd name="connsiteX74" fmla="*/ 177800 w 1641475"/>
                <a:gd name="connsiteY74" fmla="*/ 923925 h 1146175"/>
                <a:gd name="connsiteX75" fmla="*/ 168275 w 1641475"/>
                <a:gd name="connsiteY75" fmla="*/ 930275 h 1146175"/>
                <a:gd name="connsiteX76" fmla="*/ 158750 w 1641475"/>
                <a:gd name="connsiteY76" fmla="*/ 936625 h 1146175"/>
                <a:gd name="connsiteX77" fmla="*/ 142875 w 1641475"/>
                <a:gd name="connsiteY77" fmla="*/ 949325 h 1146175"/>
                <a:gd name="connsiteX78" fmla="*/ 136525 w 1641475"/>
                <a:gd name="connsiteY78" fmla="*/ 958850 h 1146175"/>
                <a:gd name="connsiteX79" fmla="*/ 114300 w 1641475"/>
                <a:gd name="connsiteY79" fmla="*/ 974725 h 1146175"/>
                <a:gd name="connsiteX80" fmla="*/ 101600 w 1641475"/>
                <a:gd name="connsiteY80" fmla="*/ 990600 h 1146175"/>
                <a:gd name="connsiteX81" fmla="*/ 92075 w 1641475"/>
                <a:gd name="connsiteY81" fmla="*/ 1009650 h 1146175"/>
                <a:gd name="connsiteX82" fmla="*/ 88900 w 1641475"/>
                <a:gd name="connsiteY82" fmla="*/ 1031875 h 1146175"/>
                <a:gd name="connsiteX83" fmla="*/ 79375 w 1641475"/>
                <a:gd name="connsiteY83" fmla="*/ 1060450 h 1146175"/>
                <a:gd name="connsiteX84" fmla="*/ 69850 w 1641475"/>
                <a:gd name="connsiteY84" fmla="*/ 1069975 h 1146175"/>
                <a:gd name="connsiteX85" fmla="*/ 53975 w 1641475"/>
                <a:gd name="connsiteY85" fmla="*/ 1098550 h 1146175"/>
                <a:gd name="connsiteX86" fmla="*/ 38100 w 1641475"/>
                <a:gd name="connsiteY86" fmla="*/ 1117600 h 1146175"/>
                <a:gd name="connsiteX87" fmla="*/ 15875 w 1641475"/>
                <a:gd name="connsiteY87" fmla="*/ 1133475 h 1146175"/>
                <a:gd name="connsiteX88" fmla="*/ 0 w 1641475"/>
                <a:gd name="connsiteY88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524000 w 1641475"/>
                <a:gd name="connsiteY18" fmla="*/ 276225 h 1146175"/>
                <a:gd name="connsiteX19" fmla="*/ 1504950 w 1641475"/>
                <a:gd name="connsiteY19" fmla="*/ 282575 h 1146175"/>
                <a:gd name="connsiteX20" fmla="*/ 1479550 w 1641475"/>
                <a:gd name="connsiteY20" fmla="*/ 288925 h 1146175"/>
                <a:gd name="connsiteX21" fmla="*/ 1308100 w 1641475"/>
                <a:gd name="connsiteY21" fmla="*/ 282575 h 1146175"/>
                <a:gd name="connsiteX22" fmla="*/ 1260475 w 1641475"/>
                <a:gd name="connsiteY22" fmla="*/ 279400 h 1146175"/>
                <a:gd name="connsiteX23" fmla="*/ 968375 w 1641475"/>
                <a:gd name="connsiteY23" fmla="*/ 282575 h 1146175"/>
                <a:gd name="connsiteX24" fmla="*/ 962025 w 1641475"/>
                <a:gd name="connsiteY24" fmla="*/ 292100 h 1146175"/>
                <a:gd name="connsiteX25" fmla="*/ 952500 w 1641475"/>
                <a:gd name="connsiteY25" fmla="*/ 301625 h 1146175"/>
                <a:gd name="connsiteX26" fmla="*/ 946150 w 1641475"/>
                <a:gd name="connsiteY26" fmla="*/ 311150 h 1146175"/>
                <a:gd name="connsiteX27" fmla="*/ 923925 w 1641475"/>
                <a:gd name="connsiteY27" fmla="*/ 339725 h 1146175"/>
                <a:gd name="connsiteX28" fmla="*/ 908050 w 1641475"/>
                <a:gd name="connsiteY28" fmla="*/ 358775 h 1146175"/>
                <a:gd name="connsiteX29" fmla="*/ 889000 w 1641475"/>
                <a:gd name="connsiteY29" fmla="*/ 384175 h 1146175"/>
                <a:gd name="connsiteX30" fmla="*/ 869950 w 1641475"/>
                <a:gd name="connsiteY30" fmla="*/ 412750 h 1146175"/>
                <a:gd name="connsiteX31" fmla="*/ 863600 w 1641475"/>
                <a:gd name="connsiteY31" fmla="*/ 422275 h 1146175"/>
                <a:gd name="connsiteX32" fmla="*/ 857250 w 1641475"/>
                <a:gd name="connsiteY32" fmla="*/ 431800 h 1146175"/>
                <a:gd name="connsiteX33" fmla="*/ 847725 w 1641475"/>
                <a:gd name="connsiteY33" fmla="*/ 444500 h 1146175"/>
                <a:gd name="connsiteX34" fmla="*/ 835025 w 1641475"/>
                <a:gd name="connsiteY34" fmla="*/ 463550 h 1146175"/>
                <a:gd name="connsiteX35" fmla="*/ 828675 w 1641475"/>
                <a:gd name="connsiteY35" fmla="*/ 473075 h 1146175"/>
                <a:gd name="connsiteX36" fmla="*/ 819150 w 1641475"/>
                <a:gd name="connsiteY36" fmla="*/ 479425 h 1146175"/>
                <a:gd name="connsiteX37" fmla="*/ 809625 w 1641475"/>
                <a:gd name="connsiteY37" fmla="*/ 498475 h 1146175"/>
                <a:gd name="connsiteX38" fmla="*/ 800100 w 1641475"/>
                <a:gd name="connsiteY38" fmla="*/ 504825 h 1146175"/>
                <a:gd name="connsiteX39" fmla="*/ 784225 w 1641475"/>
                <a:gd name="connsiteY39" fmla="*/ 523875 h 1146175"/>
                <a:gd name="connsiteX40" fmla="*/ 771525 w 1641475"/>
                <a:gd name="connsiteY40" fmla="*/ 542925 h 1146175"/>
                <a:gd name="connsiteX41" fmla="*/ 762000 w 1641475"/>
                <a:gd name="connsiteY41" fmla="*/ 552450 h 1146175"/>
                <a:gd name="connsiteX42" fmla="*/ 755650 w 1641475"/>
                <a:gd name="connsiteY42" fmla="*/ 561975 h 1146175"/>
                <a:gd name="connsiteX43" fmla="*/ 746125 w 1641475"/>
                <a:gd name="connsiteY43" fmla="*/ 574675 h 1146175"/>
                <a:gd name="connsiteX44" fmla="*/ 739775 w 1641475"/>
                <a:gd name="connsiteY44" fmla="*/ 584200 h 1146175"/>
                <a:gd name="connsiteX45" fmla="*/ 730250 w 1641475"/>
                <a:gd name="connsiteY45" fmla="*/ 590550 h 1146175"/>
                <a:gd name="connsiteX46" fmla="*/ 727075 w 1641475"/>
                <a:gd name="connsiteY46" fmla="*/ 600075 h 1146175"/>
                <a:gd name="connsiteX47" fmla="*/ 708025 w 1641475"/>
                <a:gd name="connsiteY47" fmla="*/ 615950 h 1146175"/>
                <a:gd name="connsiteX48" fmla="*/ 692150 w 1641475"/>
                <a:gd name="connsiteY48" fmla="*/ 631825 h 1146175"/>
                <a:gd name="connsiteX49" fmla="*/ 663575 w 1641475"/>
                <a:gd name="connsiteY49" fmla="*/ 654050 h 1146175"/>
                <a:gd name="connsiteX50" fmla="*/ 657225 w 1641475"/>
                <a:gd name="connsiteY50" fmla="*/ 663575 h 1146175"/>
                <a:gd name="connsiteX51" fmla="*/ 625475 w 1641475"/>
                <a:gd name="connsiteY51" fmla="*/ 682625 h 1146175"/>
                <a:gd name="connsiteX52" fmla="*/ 619125 w 1641475"/>
                <a:gd name="connsiteY52" fmla="*/ 692150 h 1146175"/>
                <a:gd name="connsiteX53" fmla="*/ 609600 w 1641475"/>
                <a:gd name="connsiteY53" fmla="*/ 695325 h 1146175"/>
                <a:gd name="connsiteX54" fmla="*/ 600075 w 1641475"/>
                <a:gd name="connsiteY54" fmla="*/ 701675 h 1146175"/>
                <a:gd name="connsiteX55" fmla="*/ 581025 w 1641475"/>
                <a:gd name="connsiteY55" fmla="*/ 720725 h 1146175"/>
                <a:gd name="connsiteX56" fmla="*/ 571500 w 1641475"/>
                <a:gd name="connsiteY56" fmla="*/ 730250 h 1146175"/>
                <a:gd name="connsiteX57" fmla="*/ 561975 w 1641475"/>
                <a:gd name="connsiteY57" fmla="*/ 733425 h 1146175"/>
                <a:gd name="connsiteX58" fmla="*/ 546100 w 1641475"/>
                <a:gd name="connsiteY58" fmla="*/ 749300 h 1146175"/>
                <a:gd name="connsiteX59" fmla="*/ 527050 w 1641475"/>
                <a:gd name="connsiteY59" fmla="*/ 768350 h 1146175"/>
                <a:gd name="connsiteX60" fmla="*/ 508000 w 1641475"/>
                <a:gd name="connsiteY60" fmla="*/ 781050 h 1146175"/>
                <a:gd name="connsiteX61" fmla="*/ 412750 w 1641475"/>
                <a:gd name="connsiteY61" fmla="*/ 838200 h 1146175"/>
                <a:gd name="connsiteX62" fmla="*/ 381000 w 1641475"/>
                <a:gd name="connsiteY62" fmla="*/ 847725 h 1146175"/>
                <a:gd name="connsiteX63" fmla="*/ 342900 w 1641475"/>
                <a:gd name="connsiteY63" fmla="*/ 857250 h 1146175"/>
                <a:gd name="connsiteX64" fmla="*/ 323850 w 1641475"/>
                <a:gd name="connsiteY64" fmla="*/ 860425 h 1146175"/>
                <a:gd name="connsiteX65" fmla="*/ 314325 w 1641475"/>
                <a:gd name="connsiteY65" fmla="*/ 863600 h 1146175"/>
                <a:gd name="connsiteX66" fmla="*/ 292100 w 1641475"/>
                <a:gd name="connsiteY66" fmla="*/ 869950 h 1146175"/>
                <a:gd name="connsiteX67" fmla="*/ 273050 w 1641475"/>
                <a:gd name="connsiteY67" fmla="*/ 876300 h 1146175"/>
                <a:gd name="connsiteX68" fmla="*/ 263525 w 1641475"/>
                <a:gd name="connsiteY68" fmla="*/ 879475 h 1146175"/>
                <a:gd name="connsiteX69" fmla="*/ 254000 w 1641475"/>
                <a:gd name="connsiteY69" fmla="*/ 885825 h 1146175"/>
                <a:gd name="connsiteX70" fmla="*/ 234950 w 1641475"/>
                <a:gd name="connsiteY70" fmla="*/ 892175 h 1146175"/>
                <a:gd name="connsiteX71" fmla="*/ 215900 w 1641475"/>
                <a:gd name="connsiteY71" fmla="*/ 904875 h 1146175"/>
                <a:gd name="connsiteX72" fmla="*/ 196850 w 1641475"/>
                <a:gd name="connsiteY72" fmla="*/ 911225 h 1146175"/>
                <a:gd name="connsiteX73" fmla="*/ 177800 w 1641475"/>
                <a:gd name="connsiteY73" fmla="*/ 923925 h 1146175"/>
                <a:gd name="connsiteX74" fmla="*/ 168275 w 1641475"/>
                <a:gd name="connsiteY74" fmla="*/ 930275 h 1146175"/>
                <a:gd name="connsiteX75" fmla="*/ 158750 w 1641475"/>
                <a:gd name="connsiteY75" fmla="*/ 936625 h 1146175"/>
                <a:gd name="connsiteX76" fmla="*/ 142875 w 1641475"/>
                <a:gd name="connsiteY76" fmla="*/ 949325 h 1146175"/>
                <a:gd name="connsiteX77" fmla="*/ 136525 w 1641475"/>
                <a:gd name="connsiteY77" fmla="*/ 958850 h 1146175"/>
                <a:gd name="connsiteX78" fmla="*/ 114300 w 1641475"/>
                <a:gd name="connsiteY78" fmla="*/ 974725 h 1146175"/>
                <a:gd name="connsiteX79" fmla="*/ 101600 w 1641475"/>
                <a:gd name="connsiteY79" fmla="*/ 990600 h 1146175"/>
                <a:gd name="connsiteX80" fmla="*/ 92075 w 1641475"/>
                <a:gd name="connsiteY80" fmla="*/ 1009650 h 1146175"/>
                <a:gd name="connsiteX81" fmla="*/ 88900 w 1641475"/>
                <a:gd name="connsiteY81" fmla="*/ 1031875 h 1146175"/>
                <a:gd name="connsiteX82" fmla="*/ 79375 w 1641475"/>
                <a:gd name="connsiteY82" fmla="*/ 1060450 h 1146175"/>
                <a:gd name="connsiteX83" fmla="*/ 69850 w 1641475"/>
                <a:gd name="connsiteY83" fmla="*/ 1069975 h 1146175"/>
                <a:gd name="connsiteX84" fmla="*/ 53975 w 1641475"/>
                <a:gd name="connsiteY84" fmla="*/ 1098550 h 1146175"/>
                <a:gd name="connsiteX85" fmla="*/ 38100 w 1641475"/>
                <a:gd name="connsiteY85" fmla="*/ 1117600 h 1146175"/>
                <a:gd name="connsiteX86" fmla="*/ 15875 w 1641475"/>
                <a:gd name="connsiteY86" fmla="*/ 1133475 h 1146175"/>
                <a:gd name="connsiteX87" fmla="*/ 0 w 1641475"/>
                <a:gd name="connsiteY87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524000 w 1641475"/>
                <a:gd name="connsiteY18" fmla="*/ 276225 h 1146175"/>
                <a:gd name="connsiteX19" fmla="*/ 1504950 w 1641475"/>
                <a:gd name="connsiteY19" fmla="*/ 282575 h 1146175"/>
                <a:gd name="connsiteX20" fmla="*/ 1479550 w 1641475"/>
                <a:gd name="connsiteY20" fmla="*/ 288925 h 1146175"/>
                <a:gd name="connsiteX21" fmla="*/ 1308100 w 1641475"/>
                <a:gd name="connsiteY21" fmla="*/ 282575 h 1146175"/>
                <a:gd name="connsiteX22" fmla="*/ 1260475 w 1641475"/>
                <a:gd name="connsiteY22" fmla="*/ 279400 h 1146175"/>
                <a:gd name="connsiteX23" fmla="*/ 968375 w 1641475"/>
                <a:gd name="connsiteY23" fmla="*/ 282575 h 1146175"/>
                <a:gd name="connsiteX24" fmla="*/ 962025 w 1641475"/>
                <a:gd name="connsiteY24" fmla="*/ 292100 h 1146175"/>
                <a:gd name="connsiteX25" fmla="*/ 952500 w 1641475"/>
                <a:gd name="connsiteY25" fmla="*/ 301625 h 1146175"/>
                <a:gd name="connsiteX26" fmla="*/ 946150 w 1641475"/>
                <a:gd name="connsiteY26" fmla="*/ 311150 h 1146175"/>
                <a:gd name="connsiteX27" fmla="*/ 923925 w 1641475"/>
                <a:gd name="connsiteY27" fmla="*/ 339725 h 1146175"/>
                <a:gd name="connsiteX28" fmla="*/ 908050 w 1641475"/>
                <a:gd name="connsiteY28" fmla="*/ 358775 h 1146175"/>
                <a:gd name="connsiteX29" fmla="*/ 889000 w 1641475"/>
                <a:gd name="connsiteY29" fmla="*/ 384175 h 1146175"/>
                <a:gd name="connsiteX30" fmla="*/ 869950 w 1641475"/>
                <a:gd name="connsiteY30" fmla="*/ 412750 h 1146175"/>
                <a:gd name="connsiteX31" fmla="*/ 863600 w 1641475"/>
                <a:gd name="connsiteY31" fmla="*/ 422275 h 1146175"/>
                <a:gd name="connsiteX32" fmla="*/ 857250 w 1641475"/>
                <a:gd name="connsiteY32" fmla="*/ 431800 h 1146175"/>
                <a:gd name="connsiteX33" fmla="*/ 847725 w 1641475"/>
                <a:gd name="connsiteY33" fmla="*/ 444500 h 1146175"/>
                <a:gd name="connsiteX34" fmla="*/ 835025 w 1641475"/>
                <a:gd name="connsiteY34" fmla="*/ 463550 h 1146175"/>
                <a:gd name="connsiteX35" fmla="*/ 828675 w 1641475"/>
                <a:gd name="connsiteY35" fmla="*/ 473075 h 1146175"/>
                <a:gd name="connsiteX36" fmla="*/ 819150 w 1641475"/>
                <a:gd name="connsiteY36" fmla="*/ 479425 h 1146175"/>
                <a:gd name="connsiteX37" fmla="*/ 809625 w 1641475"/>
                <a:gd name="connsiteY37" fmla="*/ 498475 h 1146175"/>
                <a:gd name="connsiteX38" fmla="*/ 800100 w 1641475"/>
                <a:gd name="connsiteY38" fmla="*/ 504825 h 1146175"/>
                <a:gd name="connsiteX39" fmla="*/ 784225 w 1641475"/>
                <a:gd name="connsiteY39" fmla="*/ 523875 h 1146175"/>
                <a:gd name="connsiteX40" fmla="*/ 771525 w 1641475"/>
                <a:gd name="connsiteY40" fmla="*/ 542925 h 1146175"/>
                <a:gd name="connsiteX41" fmla="*/ 762000 w 1641475"/>
                <a:gd name="connsiteY41" fmla="*/ 552450 h 1146175"/>
                <a:gd name="connsiteX42" fmla="*/ 755650 w 1641475"/>
                <a:gd name="connsiteY42" fmla="*/ 561975 h 1146175"/>
                <a:gd name="connsiteX43" fmla="*/ 746125 w 1641475"/>
                <a:gd name="connsiteY43" fmla="*/ 574675 h 1146175"/>
                <a:gd name="connsiteX44" fmla="*/ 739775 w 1641475"/>
                <a:gd name="connsiteY44" fmla="*/ 584200 h 1146175"/>
                <a:gd name="connsiteX45" fmla="*/ 730250 w 1641475"/>
                <a:gd name="connsiteY45" fmla="*/ 590550 h 1146175"/>
                <a:gd name="connsiteX46" fmla="*/ 727075 w 1641475"/>
                <a:gd name="connsiteY46" fmla="*/ 600075 h 1146175"/>
                <a:gd name="connsiteX47" fmla="*/ 708025 w 1641475"/>
                <a:gd name="connsiteY47" fmla="*/ 615950 h 1146175"/>
                <a:gd name="connsiteX48" fmla="*/ 692150 w 1641475"/>
                <a:gd name="connsiteY48" fmla="*/ 631825 h 1146175"/>
                <a:gd name="connsiteX49" fmla="*/ 663575 w 1641475"/>
                <a:gd name="connsiteY49" fmla="*/ 654050 h 1146175"/>
                <a:gd name="connsiteX50" fmla="*/ 657225 w 1641475"/>
                <a:gd name="connsiteY50" fmla="*/ 663575 h 1146175"/>
                <a:gd name="connsiteX51" fmla="*/ 625475 w 1641475"/>
                <a:gd name="connsiteY51" fmla="*/ 682625 h 1146175"/>
                <a:gd name="connsiteX52" fmla="*/ 619125 w 1641475"/>
                <a:gd name="connsiteY52" fmla="*/ 692150 h 1146175"/>
                <a:gd name="connsiteX53" fmla="*/ 609600 w 1641475"/>
                <a:gd name="connsiteY53" fmla="*/ 695325 h 1146175"/>
                <a:gd name="connsiteX54" fmla="*/ 600075 w 1641475"/>
                <a:gd name="connsiteY54" fmla="*/ 701675 h 1146175"/>
                <a:gd name="connsiteX55" fmla="*/ 581025 w 1641475"/>
                <a:gd name="connsiteY55" fmla="*/ 720725 h 1146175"/>
                <a:gd name="connsiteX56" fmla="*/ 571500 w 1641475"/>
                <a:gd name="connsiteY56" fmla="*/ 730250 h 1146175"/>
                <a:gd name="connsiteX57" fmla="*/ 561975 w 1641475"/>
                <a:gd name="connsiteY57" fmla="*/ 733425 h 1146175"/>
                <a:gd name="connsiteX58" fmla="*/ 546100 w 1641475"/>
                <a:gd name="connsiteY58" fmla="*/ 749300 h 1146175"/>
                <a:gd name="connsiteX59" fmla="*/ 527050 w 1641475"/>
                <a:gd name="connsiteY59" fmla="*/ 768350 h 1146175"/>
                <a:gd name="connsiteX60" fmla="*/ 508000 w 1641475"/>
                <a:gd name="connsiteY60" fmla="*/ 781050 h 1146175"/>
                <a:gd name="connsiteX61" fmla="*/ 412750 w 1641475"/>
                <a:gd name="connsiteY61" fmla="*/ 831850 h 1146175"/>
                <a:gd name="connsiteX62" fmla="*/ 381000 w 1641475"/>
                <a:gd name="connsiteY62" fmla="*/ 847725 h 1146175"/>
                <a:gd name="connsiteX63" fmla="*/ 342900 w 1641475"/>
                <a:gd name="connsiteY63" fmla="*/ 857250 h 1146175"/>
                <a:gd name="connsiteX64" fmla="*/ 323850 w 1641475"/>
                <a:gd name="connsiteY64" fmla="*/ 860425 h 1146175"/>
                <a:gd name="connsiteX65" fmla="*/ 314325 w 1641475"/>
                <a:gd name="connsiteY65" fmla="*/ 863600 h 1146175"/>
                <a:gd name="connsiteX66" fmla="*/ 292100 w 1641475"/>
                <a:gd name="connsiteY66" fmla="*/ 869950 h 1146175"/>
                <a:gd name="connsiteX67" fmla="*/ 273050 w 1641475"/>
                <a:gd name="connsiteY67" fmla="*/ 876300 h 1146175"/>
                <a:gd name="connsiteX68" fmla="*/ 263525 w 1641475"/>
                <a:gd name="connsiteY68" fmla="*/ 879475 h 1146175"/>
                <a:gd name="connsiteX69" fmla="*/ 254000 w 1641475"/>
                <a:gd name="connsiteY69" fmla="*/ 885825 h 1146175"/>
                <a:gd name="connsiteX70" fmla="*/ 234950 w 1641475"/>
                <a:gd name="connsiteY70" fmla="*/ 892175 h 1146175"/>
                <a:gd name="connsiteX71" fmla="*/ 215900 w 1641475"/>
                <a:gd name="connsiteY71" fmla="*/ 904875 h 1146175"/>
                <a:gd name="connsiteX72" fmla="*/ 196850 w 1641475"/>
                <a:gd name="connsiteY72" fmla="*/ 911225 h 1146175"/>
                <a:gd name="connsiteX73" fmla="*/ 177800 w 1641475"/>
                <a:gd name="connsiteY73" fmla="*/ 923925 h 1146175"/>
                <a:gd name="connsiteX74" fmla="*/ 168275 w 1641475"/>
                <a:gd name="connsiteY74" fmla="*/ 930275 h 1146175"/>
                <a:gd name="connsiteX75" fmla="*/ 158750 w 1641475"/>
                <a:gd name="connsiteY75" fmla="*/ 936625 h 1146175"/>
                <a:gd name="connsiteX76" fmla="*/ 142875 w 1641475"/>
                <a:gd name="connsiteY76" fmla="*/ 949325 h 1146175"/>
                <a:gd name="connsiteX77" fmla="*/ 136525 w 1641475"/>
                <a:gd name="connsiteY77" fmla="*/ 958850 h 1146175"/>
                <a:gd name="connsiteX78" fmla="*/ 114300 w 1641475"/>
                <a:gd name="connsiteY78" fmla="*/ 974725 h 1146175"/>
                <a:gd name="connsiteX79" fmla="*/ 101600 w 1641475"/>
                <a:gd name="connsiteY79" fmla="*/ 990600 h 1146175"/>
                <a:gd name="connsiteX80" fmla="*/ 92075 w 1641475"/>
                <a:gd name="connsiteY80" fmla="*/ 1009650 h 1146175"/>
                <a:gd name="connsiteX81" fmla="*/ 88900 w 1641475"/>
                <a:gd name="connsiteY81" fmla="*/ 1031875 h 1146175"/>
                <a:gd name="connsiteX82" fmla="*/ 79375 w 1641475"/>
                <a:gd name="connsiteY82" fmla="*/ 1060450 h 1146175"/>
                <a:gd name="connsiteX83" fmla="*/ 69850 w 1641475"/>
                <a:gd name="connsiteY83" fmla="*/ 1069975 h 1146175"/>
                <a:gd name="connsiteX84" fmla="*/ 53975 w 1641475"/>
                <a:gd name="connsiteY84" fmla="*/ 1098550 h 1146175"/>
                <a:gd name="connsiteX85" fmla="*/ 38100 w 1641475"/>
                <a:gd name="connsiteY85" fmla="*/ 1117600 h 1146175"/>
                <a:gd name="connsiteX86" fmla="*/ 15875 w 1641475"/>
                <a:gd name="connsiteY86" fmla="*/ 1133475 h 1146175"/>
                <a:gd name="connsiteX87" fmla="*/ 0 w 1641475"/>
                <a:gd name="connsiteY87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524000 w 1641475"/>
                <a:gd name="connsiteY18" fmla="*/ 276225 h 1146175"/>
                <a:gd name="connsiteX19" fmla="*/ 1504950 w 1641475"/>
                <a:gd name="connsiteY19" fmla="*/ 282575 h 1146175"/>
                <a:gd name="connsiteX20" fmla="*/ 1479550 w 1641475"/>
                <a:gd name="connsiteY20" fmla="*/ 288925 h 1146175"/>
                <a:gd name="connsiteX21" fmla="*/ 1308100 w 1641475"/>
                <a:gd name="connsiteY21" fmla="*/ 282575 h 1146175"/>
                <a:gd name="connsiteX22" fmla="*/ 1260475 w 1641475"/>
                <a:gd name="connsiteY22" fmla="*/ 279400 h 1146175"/>
                <a:gd name="connsiteX23" fmla="*/ 968375 w 1641475"/>
                <a:gd name="connsiteY23" fmla="*/ 282575 h 1146175"/>
                <a:gd name="connsiteX24" fmla="*/ 962025 w 1641475"/>
                <a:gd name="connsiteY24" fmla="*/ 292100 h 1146175"/>
                <a:gd name="connsiteX25" fmla="*/ 952500 w 1641475"/>
                <a:gd name="connsiteY25" fmla="*/ 301625 h 1146175"/>
                <a:gd name="connsiteX26" fmla="*/ 946150 w 1641475"/>
                <a:gd name="connsiteY26" fmla="*/ 311150 h 1146175"/>
                <a:gd name="connsiteX27" fmla="*/ 923925 w 1641475"/>
                <a:gd name="connsiteY27" fmla="*/ 339725 h 1146175"/>
                <a:gd name="connsiteX28" fmla="*/ 908050 w 1641475"/>
                <a:gd name="connsiteY28" fmla="*/ 358775 h 1146175"/>
                <a:gd name="connsiteX29" fmla="*/ 889000 w 1641475"/>
                <a:gd name="connsiteY29" fmla="*/ 384175 h 1146175"/>
                <a:gd name="connsiteX30" fmla="*/ 869950 w 1641475"/>
                <a:gd name="connsiteY30" fmla="*/ 412750 h 1146175"/>
                <a:gd name="connsiteX31" fmla="*/ 863600 w 1641475"/>
                <a:gd name="connsiteY31" fmla="*/ 422275 h 1146175"/>
                <a:gd name="connsiteX32" fmla="*/ 857250 w 1641475"/>
                <a:gd name="connsiteY32" fmla="*/ 431800 h 1146175"/>
                <a:gd name="connsiteX33" fmla="*/ 847725 w 1641475"/>
                <a:gd name="connsiteY33" fmla="*/ 444500 h 1146175"/>
                <a:gd name="connsiteX34" fmla="*/ 835025 w 1641475"/>
                <a:gd name="connsiteY34" fmla="*/ 463550 h 1146175"/>
                <a:gd name="connsiteX35" fmla="*/ 828675 w 1641475"/>
                <a:gd name="connsiteY35" fmla="*/ 473075 h 1146175"/>
                <a:gd name="connsiteX36" fmla="*/ 819150 w 1641475"/>
                <a:gd name="connsiteY36" fmla="*/ 479425 h 1146175"/>
                <a:gd name="connsiteX37" fmla="*/ 809625 w 1641475"/>
                <a:gd name="connsiteY37" fmla="*/ 498475 h 1146175"/>
                <a:gd name="connsiteX38" fmla="*/ 800100 w 1641475"/>
                <a:gd name="connsiteY38" fmla="*/ 504825 h 1146175"/>
                <a:gd name="connsiteX39" fmla="*/ 784225 w 1641475"/>
                <a:gd name="connsiteY39" fmla="*/ 523875 h 1146175"/>
                <a:gd name="connsiteX40" fmla="*/ 771525 w 1641475"/>
                <a:gd name="connsiteY40" fmla="*/ 542925 h 1146175"/>
                <a:gd name="connsiteX41" fmla="*/ 762000 w 1641475"/>
                <a:gd name="connsiteY41" fmla="*/ 552450 h 1146175"/>
                <a:gd name="connsiteX42" fmla="*/ 755650 w 1641475"/>
                <a:gd name="connsiteY42" fmla="*/ 561975 h 1146175"/>
                <a:gd name="connsiteX43" fmla="*/ 746125 w 1641475"/>
                <a:gd name="connsiteY43" fmla="*/ 574675 h 1146175"/>
                <a:gd name="connsiteX44" fmla="*/ 739775 w 1641475"/>
                <a:gd name="connsiteY44" fmla="*/ 584200 h 1146175"/>
                <a:gd name="connsiteX45" fmla="*/ 730250 w 1641475"/>
                <a:gd name="connsiteY45" fmla="*/ 590550 h 1146175"/>
                <a:gd name="connsiteX46" fmla="*/ 727075 w 1641475"/>
                <a:gd name="connsiteY46" fmla="*/ 600075 h 1146175"/>
                <a:gd name="connsiteX47" fmla="*/ 708025 w 1641475"/>
                <a:gd name="connsiteY47" fmla="*/ 615950 h 1146175"/>
                <a:gd name="connsiteX48" fmla="*/ 692150 w 1641475"/>
                <a:gd name="connsiteY48" fmla="*/ 631825 h 1146175"/>
                <a:gd name="connsiteX49" fmla="*/ 663575 w 1641475"/>
                <a:gd name="connsiteY49" fmla="*/ 654050 h 1146175"/>
                <a:gd name="connsiteX50" fmla="*/ 657225 w 1641475"/>
                <a:gd name="connsiteY50" fmla="*/ 663575 h 1146175"/>
                <a:gd name="connsiteX51" fmla="*/ 625475 w 1641475"/>
                <a:gd name="connsiteY51" fmla="*/ 682625 h 1146175"/>
                <a:gd name="connsiteX52" fmla="*/ 619125 w 1641475"/>
                <a:gd name="connsiteY52" fmla="*/ 692150 h 1146175"/>
                <a:gd name="connsiteX53" fmla="*/ 609600 w 1641475"/>
                <a:gd name="connsiteY53" fmla="*/ 695325 h 1146175"/>
                <a:gd name="connsiteX54" fmla="*/ 600075 w 1641475"/>
                <a:gd name="connsiteY54" fmla="*/ 701675 h 1146175"/>
                <a:gd name="connsiteX55" fmla="*/ 581025 w 1641475"/>
                <a:gd name="connsiteY55" fmla="*/ 720725 h 1146175"/>
                <a:gd name="connsiteX56" fmla="*/ 571500 w 1641475"/>
                <a:gd name="connsiteY56" fmla="*/ 730250 h 1146175"/>
                <a:gd name="connsiteX57" fmla="*/ 561975 w 1641475"/>
                <a:gd name="connsiteY57" fmla="*/ 733425 h 1146175"/>
                <a:gd name="connsiteX58" fmla="*/ 546100 w 1641475"/>
                <a:gd name="connsiteY58" fmla="*/ 749300 h 1146175"/>
                <a:gd name="connsiteX59" fmla="*/ 527050 w 1641475"/>
                <a:gd name="connsiteY59" fmla="*/ 768350 h 1146175"/>
                <a:gd name="connsiteX60" fmla="*/ 498475 w 1641475"/>
                <a:gd name="connsiteY60" fmla="*/ 784225 h 1146175"/>
                <a:gd name="connsiteX61" fmla="*/ 412750 w 1641475"/>
                <a:gd name="connsiteY61" fmla="*/ 831850 h 1146175"/>
                <a:gd name="connsiteX62" fmla="*/ 381000 w 1641475"/>
                <a:gd name="connsiteY62" fmla="*/ 847725 h 1146175"/>
                <a:gd name="connsiteX63" fmla="*/ 342900 w 1641475"/>
                <a:gd name="connsiteY63" fmla="*/ 857250 h 1146175"/>
                <a:gd name="connsiteX64" fmla="*/ 323850 w 1641475"/>
                <a:gd name="connsiteY64" fmla="*/ 860425 h 1146175"/>
                <a:gd name="connsiteX65" fmla="*/ 314325 w 1641475"/>
                <a:gd name="connsiteY65" fmla="*/ 863600 h 1146175"/>
                <a:gd name="connsiteX66" fmla="*/ 292100 w 1641475"/>
                <a:gd name="connsiteY66" fmla="*/ 869950 h 1146175"/>
                <a:gd name="connsiteX67" fmla="*/ 273050 w 1641475"/>
                <a:gd name="connsiteY67" fmla="*/ 876300 h 1146175"/>
                <a:gd name="connsiteX68" fmla="*/ 263525 w 1641475"/>
                <a:gd name="connsiteY68" fmla="*/ 879475 h 1146175"/>
                <a:gd name="connsiteX69" fmla="*/ 254000 w 1641475"/>
                <a:gd name="connsiteY69" fmla="*/ 885825 h 1146175"/>
                <a:gd name="connsiteX70" fmla="*/ 234950 w 1641475"/>
                <a:gd name="connsiteY70" fmla="*/ 892175 h 1146175"/>
                <a:gd name="connsiteX71" fmla="*/ 215900 w 1641475"/>
                <a:gd name="connsiteY71" fmla="*/ 904875 h 1146175"/>
                <a:gd name="connsiteX72" fmla="*/ 196850 w 1641475"/>
                <a:gd name="connsiteY72" fmla="*/ 911225 h 1146175"/>
                <a:gd name="connsiteX73" fmla="*/ 177800 w 1641475"/>
                <a:gd name="connsiteY73" fmla="*/ 923925 h 1146175"/>
                <a:gd name="connsiteX74" fmla="*/ 168275 w 1641475"/>
                <a:gd name="connsiteY74" fmla="*/ 930275 h 1146175"/>
                <a:gd name="connsiteX75" fmla="*/ 158750 w 1641475"/>
                <a:gd name="connsiteY75" fmla="*/ 936625 h 1146175"/>
                <a:gd name="connsiteX76" fmla="*/ 142875 w 1641475"/>
                <a:gd name="connsiteY76" fmla="*/ 949325 h 1146175"/>
                <a:gd name="connsiteX77" fmla="*/ 136525 w 1641475"/>
                <a:gd name="connsiteY77" fmla="*/ 958850 h 1146175"/>
                <a:gd name="connsiteX78" fmla="*/ 114300 w 1641475"/>
                <a:gd name="connsiteY78" fmla="*/ 974725 h 1146175"/>
                <a:gd name="connsiteX79" fmla="*/ 101600 w 1641475"/>
                <a:gd name="connsiteY79" fmla="*/ 990600 h 1146175"/>
                <a:gd name="connsiteX80" fmla="*/ 92075 w 1641475"/>
                <a:gd name="connsiteY80" fmla="*/ 1009650 h 1146175"/>
                <a:gd name="connsiteX81" fmla="*/ 88900 w 1641475"/>
                <a:gd name="connsiteY81" fmla="*/ 1031875 h 1146175"/>
                <a:gd name="connsiteX82" fmla="*/ 79375 w 1641475"/>
                <a:gd name="connsiteY82" fmla="*/ 1060450 h 1146175"/>
                <a:gd name="connsiteX83" fmla="*/ 69850 w 1641475"/>
                <a:gd name="connsiteY83" fmla="*/ 1069975 h 1146175"/>
                <a:gd name="connsiteX84" fmla="*/ 53975 w 1641475"/>
                <a:gd name="connsiteY84" fmla="*/ 1098550 h 1146175"/>
                <a:gd name="connsiteX85" fmla="*/ 38100 w 1641475"/>
                <a:gd name="connsiteY85" fmla="*/ 1117600 h 1146175"/>
                <a:gd name="connsiteX86" fmla="*/ 15875 w 1641475"/>
                <a:gd name="connsiteY86" fmla="*/ 1133475 h 1146175"/>
                <a:gd name="connsiteX87" fmla="*/ 0 w 1641475"/>
                <a:gd name="connsiteY87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524000 w 1641475"/>
                <a:gd name="connsiteY18" fmla="*/ 276225 h 1146175"/>
                <a:gd name="connsiteX19" fmla="*/ 1504950 w 1641475"/>
                <a:gd name="connsiteY19" fmla="*/ 282575 h 1146175"/>
                <a:gd name="connsiteX20" fmla="*/ 1479550 w 1641475"/>
                <a:gd name="connsiteY20" fmla="*/ 279400 h 1146175"/>
                <a:gd name="connsiteX21" fmla="*/ 1308100 w 1641475"/>
                <a:gd name="connsiteY21" fmla="*/ 282575 h 1146175"/>
                <a:gd name="connsiteX22" fmla="*/ 1260475 w 1641475"/>
                <a:gd name="connsiteY22" fmla="*/ 279400 h 1146175"/>
                <a:gd name="connsiteX23" fmla="*/ 968375 w 1641475"/>
                <a:gd name="connsiteY23" fmla="*/ 282575 h 1146175"/>
                <a:gd name="connsiteX24" fmla="*/ 962025 w 1641475"/>
                <a:gd name="connsiteY24" fmla="*/ 292100 h 1146175"/>
                <a:gd name="connsiteX25" fmla="*/ 952500 w 1641475"/>
                <a:gd name="connsiteY25" fmla="*/ 301625 h 1146175"/>
                <a:gd name="connsiteX26" fmla="*/ 946150 w 1641475"/>
                <a:gd name="connsiteY26" fmla="*/ 311150 h 1146175"/>
                <a:gd name="connsiteX27" fmla="*/ 923925 w 1641475"/>
                <a:gd name="connsiteY27" fmla="*/ 339725 h 1146175"/>
                <a:gd name="connsiteX28" fmla="*/ 908050 w 1641475"/>
                <a:gd name="connsiteY28" fmla="*/ 358775 h 1146175"/>
                <a:gd name="connsiteX29" fmla="*/ 889000 w 1641475"/>
                <a:gd name="connsiteY29" fmla="*/ 384175 h 1146175"/>
                <a:gd name="connsiteX30" fmla="*/ 869950 w 1641475"/>
                <a:gd name="connsiteY30" fmla="*/ 412750 h 1146175"/>
                <a:gd name="connsiteX31" fmla="*/ 863600 w 1641475"/>
                <a:gd name="connsiteY31" fmla="*/ 422275 h 1146175"/>
                <a:gd name="connsiteX32" fmla="*/ 857250 w 1641475"/>
                <a:gd name="connsiteY32" fmla="*/ 431800 h 1146175"/>
                <a:gd name="connsiteX33" fmla="*/ 847725 w 1641475"/>
                <a:gd name="connsiteY33" fmla="*/ 444500 h 1146175"/>
                <a:gd name="connsiteX34" fmla="*/ 835025 w 1641475"/>
                <a:gd name="connsiteY34" fmla="*/ 463550 h 1146175"/>
                <a:gd name="connsiteX35" fmla="*/ 828675 w 1641475"/>
                <a:gd name="connsiteY35" fmla="*/ 473075 h 1146175"/>
                <a:gd name="connsiteX36" fmla="*/ 819150 w 1641475"/>
                <a:gd name="connsiteY36" fmla="*/ 479425 h 1146175"/>
                <a:gd name="connsiteX37" fmla="*/ 809625 w 1641475"/>
                <a:gd name="connsiteY37" fmla="*/ 498475 h 1146175"/>
                <a:gd name="connsiteX38" fmla="*/ 800100 w 1641475"/>
                <a:gd name="connsiteY38" fmla="*/ 504825 h 1146175"/>
                <a:gd name="connsiteX39" fmla="*/ 784225 w 1641475"/>
                <a:gd name="connsiteY39" fmla="*/ 523875 h 1146175"/>
                <a:gd name="connsiteX40" fmla="*/ 771525 w 1641475"/>
                <a:gd name="connsiteY40" fmla="*/ 542925 h 1146175"/>
                <a:gd name="connsiteX41" fmla="*/ 762000 w 1641475"/>
                <a:gd name="connsiteY41" fmla="*/ 552450 h 1146175"/>
                <a:gd name="connsiteX42" fmla="*/ 755650 w 1641475"/>
                <a:gd name="connsiteY42" fmla="*/ 561975 h 1146175"/>
                <a:gd name="connsiteX43" fmla="*/ 746125 w 1641475"/>
                <a:gd name="connsiteY43" fmla="*/ 574675 h 1146175"/>
                <a:gd name="connsiteX44" fmla="*/ 739775 w 1641475"/>
                <a:gd name="connsiteY44" fmla="*/ 584200 h 1146175"/>
                <a:gd name="connsiteX45" fmla="*/ 730250 w 1641475"/>
                <a:gd name="connsiteY45" fmla="*/ 590550 h 1146175"/>
                <a:gd name="connsiteX46" fmla="*/ 727075 w 1641475"/>
                <a:gd name="connsiteY46" fmla="*/ 600075 h 1146175"/>
                <a:gd name="connsiteX47" fmla="*/ 708025 w 1641475"/>
                <a:gd name="connsiteY47" fmla="*/ 615950 h 1146175"/>
                <a:gd name="connsiteX48" fmla="*/ 692150 w 1641475"/>
                <a:gd name="connsiteY48" fmla="*/ 631825 h 1146175"/>
                <a:gd name="connsiteX49" fmla="*/ 663575 w 1641475"/>
                <a:gd name="connsiteY49" fmla="*/ 654050 h 1146175"/>
                <a:gd name="connsiteX50" fmla="*/ 657225 w 1641475"/>
                <a:gd name="connsiteY50" fmla="*/ 663575 h 1146175"/>
                <a:gd name="connsiteX51" fmla="*/ 625475 w 1641475"/>
                <a:gd name="connsiteY51" fmla="*/ 682625 h 1146175"/>
                <a:gd name="connsiteX52" fmla="*/ 619125 w 1641475"/>
                <a:gd name="connsiteY52" fmla="*/ 692150 h 1146175"/>
                <a:gd name="connsiteX53" fmla="*/ 609600 w 1641475"/>
                <a:gd name="connsiteY53" fmla="*/ 695325 h 1146175"/>
                <a:gd name="connsiteX54" fmla="*/ 600075 w 1641475"/>
                <a:gd name="connsiteY54" fmla="*/ 701675 h 1146175"/>
                <a:gd name="connsiteX55" fmla="*/ 581025 w 1641475"/>
                <a:gd name="connsiteY55" fmla="*/ 720725 h 1146175"/>
                <a:gd name="connsiteX56" fmla="*/ 571500 w 1641475"/>
                <a:gd name="connsiteY56" fmla="*/ 730250 h 1146175"/>
                <a:gd name="connsiteX57" fmla="*/ 561975 w 1641475"/>
                <a:gd name="connsiteY57" fmla="*/ 733425 h 1146175"/>
                <a:gd name="connsiteX58" fmla="*/ 546100 w 1641475"/>
                <a:gd name="connsiteY58" fmla="*/ 749300 h 1146175"/>
                <a:gd name="connsiteX59" fmla="*/ 527050 w 1641475"/>
                <a:gd name="connsiteY59" fmla="*/ 768350 h 1146175"/>
                <a:gd name="connsiteX60" fmla="*/ 498475 w 1641475"/>
                <a:gd name="connsiteY60" fmla="*/ 784225 h 1146175"/>
                <a:gd name="connsiteX61" fmla="*/ 412750 w 1641475"/>
                <a:gd name="connsiteY61" fmla="*/ 831850 h 1146175"/>
                <a:gd name="connsiteX62" fmla="*/ 381000 w 1641475"/>
                <a:gd name="connsiteY62" fmla="*/ 847725 h 1146175"/>
                <a:gd name="connsiteX63" fmla="*/ 342900 w 1641475"/>
                <a:gd name="connsiteY63" fmla="*/ 857250 h 1146175"/>
                <a:gd name="connsiteX64" fmla="*/ 323850 w 1641475"/>
                <a:gd name="connsiteY64" fmla="*/ 860425 h 1146175"/>
                <a:gd name="connsiteX65" fmla="*/ 314325 w 1641475"/>
                <a:gd name="connsiteY65" fmla="*/ 863600 h 1146175"/>
                <a:gd name="connsiteX66" fmla="*/ 292100 w 1641475"/>
                <a:gd name="connsiteY66" fmla="*/ 869950 h 1146175"/>
                <a:gd name="connsiteX67" fmla="*/ 273050 w 1641475"/>
                <a:gd name="connsiteY67" fmla="*/ 876300 h 1146175"/>
                <a:gd name="connsiteX68" fmla="*/ 263525 w 1641475"/>
                <a:gd name="connsiteY68" fmla="*/ 879475 h 1146175"/>
                <a:gd name="connsiteX69" fmla="*/ 254000 w 1641475"/>
                <a:gd name="connsiteY69" fmla="*/ 885825 h 1146175"/>
                <a:gd name="connsiteX70" fmla="*/ 234950 w 1641475"/>
                <a:gd name="connsiteY70" fmla="*/ 892175 h 1146175"/>
                <a:gd name="connsiteX71" fmla="*/ 215900 w 1641475"/>
                <a:gd name="connsiteY71" fmla="*/ 904875 h 1146175"/>
                <a:gd name="connsiteX72" fmla="*/ 196850 w 1641475"/>
                <a:gd name="connsiteY72" fmla="*/ 911225 h 1146175"/>
                <a:gd name="connsiteX73" fmla="*/ 177800 w 1641475"/>
                <a:gd name="connsiteY73" fmla="*/ 923925 h 1146175"/>
                <a:gd name="connsiteX74" fmla="*/ 168275 w 1641475"/>
                <a:gd name="connsiteY74" fmla="*/ 930275 h 1146175"/>
                <a:gd name="connsiteX75" fmla="*/ 158750 w 1641475"/>
                <a:gd name="connsiteY75" fmla="*/ 936625 h 1146175"/>
                <a:gd name="connsiteX76" fmla="*/ 142875 w 1641475"/>
                <a:gd name="connsiteY76" fmla="*/ 949325 h 1146175"/>
                <a:gd name="connsiteX77" fmla="*/ 136525 w 1641475"/>
                <a:gd name="connsiteY77" fmla="*/ 958850 h 1146175"/>
                <a:gd name="connsiteX78" fmla="*/ 114300 w 1641475"/>
                <a:gd name="connsiteY78" fmla="*/ 974725 h 1146175"/>
                <a:gd name="connsiteX79" fmla="*/ 101600 w 1641475"/>
                <a:gd name="connsiteY79" fmla="*/ 990600 h 1146175"/>
                <a:gd name="connsiteX80" fmla="*/ 92075 w 1641475"/>
                <a:gd name="connsiteY80" fmla="*/ 1009650 h 1146175"/>
                <a:gd name="connsiteX81" fmla="*/ 88900 w 1641475"/>
                <a:gd name="connsiteY81" fmla="*/ 1031875 h 1146175"/>
                <a:gd name="connsiteX82" fmla="*/ 79375 w 1641475"/>
                <a:gd name="connsiteY82" fmla="*/ 1060450 h 1146175"/>
                <a:gd name="connsiteX83" fmla="*/ 69850 w 1641475"/>
                <a:gd name="connsiteY83" fmla="*/ 1069975 h 1146175"/>
                <a:gd name="connsiteX84" fmla="*/ 53975 w 1641475"/>
                <a:gd name="connsiteY84" fmla="*/ 1098550 h 1146175"/>
                <a:gd name="connsiteX85" fmla="*/ 38100 w 1641475"/>
                <a:gd name="connsiteY85" fmla="*/ 1117600 h 1146175"/>
                <a:gd name="connsiteX86" fmla="*/ 15875 w 1641475"/>
                <a:gd name="connsiteY86" fmla="*/ 1133475 h 1146175"/>
                <a:gd name="connsiteX87" fmla="*/ 0 w 1641475"/>
                <a:gd name="connsiteY87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524000 w 1641475"/>
                <a:gd name="connsiteY18" fmla="*/ 276225 h 1146175"/>
                <a:gd name="connsiteX19" fmla="*/ 1479550 w 1641475"/>
                <a:gd name="connsiteY19" fmla="*/ 279400 h 1146175"/>
                <a:gd name="connsiteX20" fmla="*/ 1308100 w 1641475"/>
                <a:gd name="connsiteY20" fmla="*/ 282575 h 1146175"/>
                <a:gd name="connsiteX21" fmla="*/ 1260475 w 1641475"/>
                <a:gd name="connsiteY21" fmla="*/ 279400 h 1146175"/>
                <a:gd name="connsiteX22" fmla="*/ 968375 w 1641475"/>
                <a:gd name="connsiteY22" fmla="*/ 282575 h 1146175"/>
                <a:gd name="connsiteX23" fmla="*/ 962025 w 1641475"/>
                <a:gd name="connsiteY23" fmla="*/ 292100 h 1146175"/>
                <a:gd name="connsiteX24" fmla="*/ 952500 w 1641475"/>
                <a:gd name="connsiteY24" fmla="*/ 301625 h 1146175"/>
                <a:gd name="connsiteX25" fmla="*/ 946150 w 1641475"/>
                <a:gd name="connsiteY25" fmla="*/ 311150 h 1146175"/>
                <a:gd name="connsiteX26" fmla="*/ 923925 w 1641475"/>
                <a:gd name="connsiteY26" fmla="*/ 339725 h 1146175"/>
                <a:gd name="connsiteX27" fmla="*/ 908050 w 1641475"/>
                <a:gd name="connsiteY27" fmla="*/ 358775 h 1146175"/>
                <a:gd name="connsiteX28" fmla="*/ 889000 w 1641475"/>
                <a:gd name="connsiteY28" fmla="*/ 384175 h 1146175"/>
                <a:gd name="connsiteX29" fmla="*/ 869950 w 1641475"/>
                <a:gd name="connsiteY29" fmla="*/ 412750 h 1146175"/>
                <a:gd name="connsiteX30" fmla="*/ 863600 w 1641475"/>
                <a:gd name="connsiteY30" fmla="*/ 422275 h 1146175"/>
                <a:gd name="connsiteX31" fmla="*/ 857250 w 1641475"/>
                <a:gd name="connsiteY31" fmla="*/ 431800 h 1146175"/>
                <a:gd name="connsiteX32" fmla="*/ 847725 w 1641475"/>
                <a:gd name="connsiteY32" fmla="*/ 444500 h 1146175"/>
                <a:gd name="connsiteX33" fmla="*/ 835025 w 1641475"/>
                <a:gd name="connsiteY33" fmla="*/ 463550 h 1146175"/>
                <a:gd name="connsiteX34" fmla="*/ 828675 w 1641475"/>
                <a:gd name="connsiteY34" fmla="*/ 473075 h 1146175"/>
                <a:gd name="connsiteX35" fmla="*/ 819150 w 1641475"/>
                <a:gd name="connsiteY35" fmla="*/ 479425 h 1146175"/>
                <a:gd name="connsiteX36" fmla="*/ 809625 w 1641475"/>
                <a:gd name="connsiteY36" fmla="*/ 498475 h 1146175"/>
                <a:gd name="connsiteX37" fmla="*/ 800100 w 1641475"/>
                <a:gd name="connsiteY37" fmla="*/ 504825 h 1146175"/>
                <a:gd name="connsiteX38" fmla="*/ 784225 w 1641475"/>
                <a:gd name="connsiteY38" fmla="*/ 523875 h 1146175"/>
                <a:gd name="connsiteX39" fmla="*/ 771525 w 1641475"/>
                <a:gd name="connsiteY39" fmla="*/ 542925 h 1146175"/>
                <a:gd name="connsiteX40" fmla="*/ 762000 w 1641475"/>
                <a:gd name="connsiteY40" fmla="*/ 552450 h 1146175"/>
                <a:gd name="connsiteX41" fmla="*/ 755650 w 1641475"/>
                <a:gd name="connsiteY41" fmla="*/ 561975 h 1146175"/>
                <a:gd name="connsiteX42" fmla="*/ 746125 w 1641475"/>
                <a:gd name="connsiteY42" fmla="*/ 574675 h 1146175"/>
                <a:gd name="connsiteX43" fmla="*/ 739775 w 1641475"/>
                <a:gd name="connsiteY43" fmla="*/ 584200 h 1146175"/>
                <a:gd name="connsiteX44" fmla="*/ 730250 w 1641475"/>
                <a:gd name="connsiteY44" fmla="*/ 590550 h 1146175"/>
                <a:gd name="connsiteX45" fmla="*/ 727075 w 1641475"/>
                <a:gd name="connsiteY45" fmla="*/ 600075 h 1146175"/>
                <a:gd name="connsiteX46" fmla="*/ 708025 w 1641475"/>
                <a:gd name="connsiteY46" fmla="*/ 615950 h 1146175"/>
                <a:gd name="connsiteX47" fmla="*/ 692150 w 1641475"/>
                <a:gd name="connsiteY47" fmla="*/ 631825 h 1146175"/>
                <a:gd name="connsiteX48" fmla="*/ 663575 w 1641475"/>
                <a:gd name="connsiteY48" fmla="*/ 654050 h 1146175"/>
                <a:gd name="connsiteX49" fmla="*/ 657225 w 1641475"/>
                <a:gd name="connsiteY49" fmla="*/ 663575 h 1146175"/>
                <a:gd name="connsiteX50" fmla="*/ 625475 w 1641475"/>
                <a:gd name="connsiteY50" fmla="*/ 682625 h 1146175"/>
                <a:gd name="connsiteX51" fmla="*/ 619125 w 1641475"/>
                <a:gd name="connsiteY51" fmla="*/ 692150 h 1146175"/>
                <a:gd name="connsiteX52" fmla="*/ 609600 w 1641475"/>
                <a:gd name="connsiteY52" fmla="*/ 695325 h 1146175"/>
                <a:gd name="connsiteX53" fmla="*/ 600075 w 1641475"/>
                <a:gd name="connsiteY53" fmla="*/ 701675 h 1146175"/>
                <a:gd name="connsiteX54" fmla="*/ 581025 w 1641475"/>
                <a:gd name="connsiteY54" fmla="*/ 720725 h 1146175"/>
                <a:gd name="connsiteX55" fmla="*/ 571500 w 1641475"/>
                <a:gd name="connsiteY55" fmla="*/ 730250 h 1146175"/>
                <a:gd name="connsiteX56" fmla="*/ 561975 w 1641475"/>
                <a:gd name="connsiteY56" fmla="*/ 733425 h 1146175"/>
                <a:gd name="connsiteX57" fmla="*/ 546100 w 1641475"/>
                <a:gd name="connsiteY57" fmla="*/ 749300 h 1146175"/>
                <a:gd name="connsiteX58" fmla="*/ 527050 w 1641475"/>
                <a:gd name="connsiteY58" fmla="*/ 768350 h 1146175"/>
                <a:gd name="connsiteX59" fmla="*/ 498475 w 1641475"/>
                <a:gd name="connsiteY59" fmla="*/ 784225 h 1146175"/>
                <a:gd name="connsiteX60" fmla="*/ 412750 w 1641475"/>
                <a:gd name="connsiteY60" fmla="*/ 831850 h 1146175"/>
                <a:gd name="connsiteX61" fmla="*/ 381000 w 1641475"/>
                <a:gd name="connsiteY61" fmla="*/ 847725 h 1146175"/>
                <a:gd name="connsiteX62" fmla="*/ 342900 w 1641475"/>
                <a:gd name="connsiteY62" fmla="*/ 857250 h 1146175"/>
                <a:gd name="connsiteX63" fmla="*/ 323850 w 1641475"/>
                <a:gd name="connsiteY63" fmla="*/ 860425 h 1146175"/>
                <a:gd name="connsiteX64" fmla="*/ 314325 w 1641475"/>
                <a:gd name="connsiteY64" fmla="*/ 863600 h 1146175"/>
                <a:gd name="connsiteX65" fmla="*/ 292100 w 1641475"/>
                <a:gd name="connsiteY65" fmla="*/ 869950 h 1146175"/>
                <a:gd name="connsiteX66" fmla="*/ 273050 w 1641475"/>
                <a:gd name="connsiteY66" fmla="*/ 876300 h 1146175"/>
                <a:gd name="connsiteX67" fmla="*/ 263525 w 1641475"/>
                <a:gd name="connsiteY67" fmla="*/ 879475 h 1146175"/>
                <a:gd name="connsiteX68" fmla="*/ 254000 w 1641475"/>
                <a:gd name="connsiteY68" fmla="*/ 885825 h 1146175"/>
                <a:gd name="connsiteX69" fmla="*/ 234950 w 1641475"/>
                <a:gd name="connsiteY69" fmla="*/ 892175 h 1146175"/>
                <a:gd name="connsiteX70" fmla="*/ 215900 w 1641475"/>
                <a:gd name="connsiteY70" fmla="*/ 904875 h 1146175"/>
                <a:gd name="connsiteX71" fmla="*/ 196850 w 1641475"/>
                <a:gd name="connsiteY71" fmla="*/ 911225 h 1146175"/>
                <a:gd name="connsiteX72" fmla="*/ 177800 w 1641475"/>
                <a:gd name="connsiteY72" fmla="*/ 923925 h 1146175"/>
                <a:gd name="connsiteX73" fmla="*/ 168275 w 1641475"/>
                <a:gd name="connsiteY73" fmla="*/ 930275 h 1146175"/>
                <a:gd name="connsiteX74" fmla="*/ 158750 w 1641475"/>
                <a:gd name="connsiteY74" fmla="*/ 936625 h 1146175"/>
                <a:gd name="connsiteX75" fmla="*/ 142875 w 1641475"/>
                <a:gd name="connsiteY75" fmla="*/ 949325 h 1146175"/>
                <a:gd name="connsiteX76" fmla="*/ 136525 w 1641475"/>
                <a:gd name="connsiteY76" fmla="*/ 958850 h 1146175"/>
                <a:gd name="connsiteX77" fmla="*/ 114300 w 1641475"/>
                <a:gd name="connsiteY77" fmla="*/ 974725 h 1146175"/>
                <a:gd name="connsiteX78" fmla="*/ 101600 w 1641475"/>
                <a:gd name="connsiteY78" fmla="*/ 990600 h 1146175"/>
                <a:gd name="connsiteX79" fmla="*/ 92075 w 1641475"/>
                <a:gd name="connsiteY79" fmla="*/ 1009650 h 1146175"/>
                <a:gd name="connsiteX80" fmla="*/ 88900 w 1641475"/>
                <a:gd name="connsiteY80" fmla="*/ 1031875 h 1146175"/>
                <a:gd name="connsiteX81" fmla="*/ 79375 w 1641475"/>
                <a:gd name="connsiteY81" fmla="*/ 1060450 h 1146175"/>
                <a:gd name="connsiteX82" fmla="*/ 69850 w 1641475"/>
                <a:gd name="connsiteY82" fmla="*/ 1069975 h 1146175"/>
                <a:gd name="connsiteX83" fmla="*/ 53975 w 1641475"/>
                <a:gd name="connsiteY83" fmla="*/ 1098550 h 1146175"/>
                <a:gd name="connsiteX84" fmla="*/ 38100 w 1641475"/>
                <a:gd name="connsiteY84" fmla="*/ 1117600 h 1146175"/>
                <a:gd name="connsiteX85" fmla="*/ 15875 w 1641475"/>
                <a:gd name="connsiteY85" fmla="*/ 1133475 h 1146175"/>
                <a:gd name="connsiteX86" fmla="*/ 0 w 1641475"/>
                <a:gd name="connsiteY86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479550 w 1641475"/>
                <a:gd name="connsiteY18" fmla="*/ 279400 h 1146175"/>
                <a:gd name="connsiteX19" fmla="*/ 1308100 w 1641475"/>
                <a:gd name="connsiteY19" fmla="*/ 282575 h 1146175"/>
                <a:gd name="connsiteX20" fmla="*/ 1260475 w 1641475"/>
                <a:gd name="connsiteY20" fmla="*/ 279400 h 1146175"/>
                <a:gd name="connsiteX21" fmla="*/ 968375 w 1641475"/>
                <a:gd name="connsiteY21" fmla="*/ 282575 h 1146175"/>
                <a:gd name="connsiteX22" fmla="*/ 962025 w 1641475"/>
                <a:gd name="connsiteY22" fmla="*/ 292100 h 1146175"/>
                <a:gd name="connsiteX23" fmla="*/ 952500 w 1641475"/>
                <a:gd name="connsiteY23" fmla="*/ 301625 h 1146175"/>
                <a:gd name="connsiteX24" fmla="*/ 946150 w 1641475"/>
                <a:gd name="connsiteY24" fmla="*/ 311150 h 1146175"/>
                <a:gd name="connsiteX25" fmla="*/ 923925 w 1641475"/>
                <a:gd name="connsiteY25" fmla="*/ 339725 h 1146175"/>
                <a:gd name="connsiteX26" fmla="*/ 908050 w 1641475"/>
                <a:gd name="connsiteY26" fmla="*/ 358775 h 1146175"/>
                <a:gd name="connsiteX27" fmla="*/ 889000 w 1641475"/>
                <a:gd name="connsiteY27" fmla="*/ 384175 h 1146175"/>
                <a:gd name="connsiteX28" fmla="*/ 869950 w 1641475"/>
                <a:gd name="connsiteY28" fmla="*/ 412750 h 1146175"/>
                <a:gd name="connsiteX29" fmla="*/ 863600 w 1641475"/>
                <a:gd name="connsiteY29" fmla="*/ 422275 h 1146175"/>
                <a:gd name="connsiteX30" fmla="*/ 857250 w 1641475"/>
                <a:gd name="connsiteY30" fmla="*/ 431800 h 1146175"/>
                <a:gd name="connsiteX31" fmla="*/ 847725 w 1641475"/>
                <a:gd name="connsiteY31" fmla="*/ 444500 h 1146175"/>
                <a:gd name="connsiteX32" fmla="*/ 835025 w 1641475"/>
                <a:gd name="connsiteY32" fmla="*/ 463550 h 1146175"/>
                <a:gd name="connsiteX33" fmla="*/ 828675 w 1641475"/>
                <a:gd name="connsiteY33" fmla="*/ 473075 h 1146175"/>
                <a:gd name="connsiteX34" fmla="*/ 819150 w 1641475"/>
                <a:gd name="connsiteY34" fmla="*/ 479425 h 1146175"/>
                <a:gd name="connsiteX35" fmla="*/ 809625 w 1641475"/>
                <a:gd name="connsiteY35" fmla="*/ 498475 h 1146175"/>
                <a:gd name="connsiteX36" fmla="*/ 800100 w 1641475"/>
                <a:gd name="connsiteY36" fmla="*/ 504825 h 1146175"/>
                <a:gd name="connsiteX37" fmla="*/ 784225 w 1641475"/>
                <a:gd name="connsiteY37" fmla="*/ 523875 h 1146175"/>
                <a:gd name="connsiteX38" fmla="*/ 771525 w 1641475"/>
                <a:gd name="connsiteY38" fmla="*/ 542925 h 1146175"/>
                <a:gd name="connsiteX39" fmla="*/ 762000 w 1641475"/>
                <a:gd name="connsiteY39" fmla="*/ 552450 h 1146175"/>
                <a:gd name="connsiteX40" fmla="*/ 755650 w 1641475"/>
                <a:gd name="connsiteY40" fmla="*/ 561975 h 1146175"/>
                <a:gd name="connsiteX41" fmla="*/ 746125 w 1641475"/>
                <a:gd name="connsiteY41" fmla="*/ 574675 h 1146175"/>
                <a:gd name="connsiteX42" fmla="*/ 739775 w 1641475"/>
                <a:gd name="connsiteY42" fmla="*/ 584200 h 1146175"/>
                <a:gd name="connsiteX43" fmla="*/ 730250 w 1641475"/>
                <a:gd name="connsiteY43" fmla="*/ 590550 h 1146175"/>
                <a:gd name="connsiteX44" fmla="*/ 727075 w 1641475"/>
                <a:gd name="connsiteY44" fmla="*/ 600075 h 1146175"/>
                <a:gd name="connsiteX45" fmla="*/ 708025 w 1641475"/>
                <a:gd name="connsiteY45" fmla="*/ 615950 h 1146175"/>
                <a:gd name="connsiteX46" fmla="*/ 692150 w 1641475"/>
                <a:gd name="connsiteY46" fmla="*/ 631825 h 1146175"/>
                <a:gd name="connsiteX47" fmla="*/ 663575 w 1641475"/>
                <a:gd name="connsiteY47" fmla="*/ 654050 h 1146175"/>
                <a:gd name="connsiteX48" fmla="*/ 657225 w 1641475"/>
                <a:gd name="connsiteY48" fmla="*/ 663575 h 1146175"/>
                <a:gd name="connsiteX49" fmla="*/ 625475 w 1641475"/>
                <a:gd name="connsiteY49" fmla="*/ 682625 h 1146175"/>
                <a:gd name="connsiteX50" fmla="*/ 619125 w 1641475"/>
                <a:gd name="connsiteY50" fmla="*/ 692150 h 1146175"/>
                <a:gd name="connsiteX51" fmla="*/ 609600 w 1641475"/>
                <a:gd name="connsiteY51" fmla="*/ 695325 h 1146175"/>
                <a:gd name="connsiteX52" fmla="*/ 600075 w 1641475"/>
                <a:gd name="connsiteY52" fmla="*/ 701675 h 1146175"/>
                <a:gd name="connsiteX53" fmla="*/ 581025 w 1641475"/>
                <a:gd name="connsiteY53" fmla="*/ 720725 h 1146175"/>
                <a:gd name="connsiteX54" fmla="*/ 571500 w 1641475"/>
                <a:gd name="connsiteY54" fmla="*/ 730250 h 1146175"/>
                <a:gd name="connsiteX55" fmla="*/ 561975 w 1641475"/>
                <a:gd name="connsiteY55" fmla="*/ 733425 h 1146175"/>
                <a:gd name="connsiteX56" fmla="*/ 546100 w 1641475"/>
                <a:gd name="connsiteY56" fmla="*/ 749300 h 1146175"/>
                <a:gd name="connsiteX57" fmla="*/ 527050 w 1641475"/>
                <a:gd name="connsiteY57" fmla="*/ 768350 h 1146175"/>
                <a:gd name="connsiteX58" fmla="*/ 498475 w 1641475"/>
                <a:gd name="connsiteY58" fmla="*/ 784225 h 1146175"/>
                <a:gd name="connsiteX59" fmla="*/ 412750 w 1641475"/>
                <a:gd name="connsiteY59" fmla="*/ 831850 h 1146175"/>
                <a:gd name="connsiteX60" fmla="*/ 381000 w 1641475"/>
                <a:gd name="connsiteY60" fmla="*/ 847725 h 1146175"/>
                <a:gd name="connsiteX61" fmla="*/ 342900 w 1641475"/>
                <a:gd name="connsiteY61" fmla="*/ 857250 h 1146175"/>
                <a:gd name="connsiteX62" fmla="*/ 323850 w 1641475"/>
                <a:gd name="connsiteY62" fmla="*/ 860425 h 1146175"/>
                <a:gd name="connsiteX63" fmla="*/ 314325 w 1641475"/>
                <a:gd name="connsiteY63" fmla="*/ 863600 h 1146175"/>
                <a:gd name="connsiteX64" fmla="*/ 292100 w 1641475"/>
                <a:gd name="connsiteY64" fmla="*/ 869950 h 1146175"/>
                <a:gd name="connsiteX65" fmla="*/ 273050 w 1641475"/>
                <a:gd name="connsiteY65" fmla="*/ 876300 h 1146175"/>
                <a:gd name="connsiteX66" fmla="*/ 263525 w 1641475"/>
                <a:gd name="connsiteY66" fmla="*/ 879475 h 1146175"/>
                <a:gd name="connsiteX67" fmla="*/ 254000 w 1641475"/>
                <a:gd name="connsiteY67" fmla="*/ 885825 h 1146175"/>
                <a:gd name="connsiteX68" fmla="*/ 234950 w 1641475"/>
                <a:gd name="connsiteY68" fmla="*/ 892175 h 1146175"/>
                <a:gd name="connsiteX69" fmla="*/ 215900 w 1641475"/>
                <a:gd name="connsiteY69" fmla="*/ 904875 h 1146175"/>
                <a:gd name="connsiteX70" fmla="*/ 196850 w 1641475"/>
                <a:gd name="connsiteY70" fmla="*/ 911225 h 1146175"/>
                <a:gd name="connsiteX71" fmla="*/ 177800 w 1641475"/>
                <a:gd name="connsiteY71" fmla="*/ 923925 h 1146175"/>
                <a:gd name="connsiteX72" fmla="*/ 168275 w 1641475"/>
                <a:gd name="connsiteY72" fmla="*/ 930275 h 1146175"/>
                <a:gd name="connsiteX73" fmla="*/ 158750 w 1641475"/>
                <a:gd name="connsiteY73" fmla="*/ 936625 h 1146175"/>
                <a:gd name="connsiteX74" fmla="*/ 142875 w 1641475"/>
                <a:gd name="connsiteY74" fmla="*/ 949325 h 1146175"/>
                <a:gd name="connsiteX75" fmla="*/ 136525 w 1641475"/>
                <a:gd name="connsiteY75" fmla="*/ 958850 h 1146175"/>
                <a:gd name="connsiteX76" fmla="*/ 114300 w 1641475"/>
                <a:gd name="connsiteY76" fmla="*/ 974725 h 1146175"/>
                <a:gd name="connsiteX77" fmla="*/ 101600 w 1641475"/>
                <a:gd name="connsiteY77" fmla="*/ 990600 h 1146175"/>
                <a:gd name="connsiteX78" fmla="*/ 92075 w 1641475"/>
                <a:gd name="connsiteY78" fmla="*/ 1009650 h 1146175"/>
                <a:gd name="connsiteX79" fmla="*/ 88900 w 1641475"/>
                <a:gd name="connsiteY79" fmla="*/ 1031875 h 1146175"/>
                <a:gd name="connsiteX80" fmla="*/ 79375 w 1641475"/>
                <a:gd name="connsiteY80" fmla="*/ 1060450 h 1146175"/>
                <a:gd name="connsiteX81" fmla="*/ 69850 w 1641475"/>
                <a:gd name="connsiteY81" fmla="*/ 1069975 h 1146175"/>
                <a:gd name="connsiteX82" fmla="*/ 53975 w 1641475"/>
                <a:gd name="connsiteY82" fmla="*/ 1098550 h 1146175"/>
                <a:gd name="connsiteX83" fmla="*/ 38100 w 1641475"/>
                <a:gd name="connsiteY83" fmla="*/ 1117600 h 1146175"/>
                <a:gd name="connsiteX84" fmla="*/ 15875 w 1641475"/>
                <a:gd name="connsiteY84" fmla="*/ 1133475 h 1146175"/>
                <a:gd name="connsiteX85" fmla="*/ 0 w 1641475"/>
                <a:gd name="connsiteY85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479550 w 1641475"/>
                <a:gd name="connsiteY18" fmla="*/ 269875 h 1146175"/>
                <a:gd name="connsiteX19" fmla="*/ 1308100 w 1641475"/>
                <a:gd name="connsiteY19" fmla="*/ 282575 h 1146175"/>
                <a:gd name="connsiteX20" fmla="*/ 1260475 w 1641475"/>
                <a:gd name="connsiteY20" fmla="*/ 279400 h 1146175"/>
                <a:gd name="connsiteX21" fmla="*/ 968375 w 1641475"/>
                <a:gd name="connsiteY21" fmla="*/ 282575 h 1146175"/>
                <a:gd name="connsiteX22" fmla="*/ 962025 w 1641475"/>
                <a:gd name="connsiteY22" fmla="*/ 292100 h 1146175"/>
                <a:gd name="connsiteX23" fmla="*/ 952500 w 1641475"/>
                <a:gd name="connsiteY23" fmla="*/ 301625 h 1146175"/>
                <a:gd name="connsiteX24" fmla="*/ 946150 w 1641475"/>
                <a:gd name="connsiteY24" fmla="*/ 311150 h 1146175"/>
                <a:gd name="connsiteX25" fmla="*/ 923925 w 1641475"/>
                <a:gd name="connsiteY25" fmla="*/ 339725 h 1146175"/>
                <a:gd name="connsiteX26" fmla="*/ 908050 w 1641475"/>
                <a:gd name="connsiteY26" fmla="*/ 358775 h 1146175"/>
                <a:gd name="connsiteX27" fmla="*/ 889000 w 1641475"/>
                <a:gd name="connsiteY27" fmla="*/ 384175 h 1146175"/>
                <a:gd name="connsiteX28" fmla="*/ 869950 w 1641475"/>
                <a:gd name="connsiteY28" fmla="*/ 412750 h 1146175"/>
                <a:gd name="connsiteX29" fmla="*/ 863600 w 1641475"/>
                <a:gd name="connsiteY29" fmla="*/ 422275 h 1146175"/>
                <a:gd name="connsiteX30" fmla="*/ 857250 w 1641475"/>
                <a:gd name="connsiteY30" fmla="*/ 431800 h 1146175"/>
                <a:gd name="connsiteX31" fmla="*/ 847725 w 1641475"/>
                <a:gd name="connsiteY31" fmla="*/ 444500 h 1146175"/>
                <a:gd name="connsiteX32" fmla="*/ 835025 w 1641475"/>
                <a:gd name="connsiteY32" fmla="*/ 463550 h 1146175"/>
                <a:gd name="connsiteX33" fmla="*/ 828675 w 1641475"/>
                <a:gd name="connsiteY33" fmla="*/ 473075 h 1146175"/>
                <a:gd name="connsiteX34" fmla="*/ 819150 w 1641475"/>
                <a:gd name="connsiteY34" fmla="*/ 479425 h 1146175"/>
                <a:gd name="connsiteX35" fmla="*/ 809625 w 1641475"/>
                <a:gd name="connsiteY35" fmla="*/ 498475 h 1146175"/>
                <a:gd name="connsiteX36" fmla="*/ 800100 w 1641475"/>
                <a:gd name="connsiteY36" fmla="*/ 504825 h 1146175"/>
                <a:gd name="connsiteX37" fmla="*/ 784225 w 1641475"/>
                <a:gd name="connsiteY37" fmla="*/ 523875 h 1146175"/>
                <a:gd name="connsiteX38" fmla="*/ 771525 w 1641475"/>
                <a:gd name="connsiteY38" fmla="*/ 542925 h 1146175"/>
                <a:gd name="connsiteX39" fmla="*/ 762000 w 1641475"/>
                <a:gd name="connsiteY39" fmla="*/ 552450 h 1146175"/>
                <a:gd name="connsiteX40" fmla="*/ 755650 w 1641475"/>
                <a:gd name="connsiteY40" fmla="*/ 561975 h 1146175"/>
                <a:gd name="connsiteX41" fmla="*/ 746125 w 1641475"/>
                <a:gd name="connsiteY41" fmla="*/ 574675 h 1146175"/>
                <a:gd name="connsiteX42" fmla="*/ 739775 w 1641475"/>
                <a:gd name="connsiteY42" fmla="*/ 584200 h 1146175"/>
                <a:gd name="connsiteX43" fmla="*/ 730250 w 1641475"/>
                <a:gd name="connsiteY43" fmla="*/ 590550 h 1146175"/>
                <a:gd name="connsiteX44" fmla="*/ 727075 w 1641475"/>
                <a:gd name="connsiteY44" fmla="*/ 600075 h 1146175"/>
                <a:gd name="connsiteX45" fmla="*/ 708025 w 1641475"/>
                <a:gd name="connsiteY45" fmla="*/ 615950 h 1146175"/>
                <a:gd name="connsiteX46" fmla="*/ 692150 w 1641475"/>
                <a:gd name="connsiteY46" fmla="*/ 631825 h 1146175"/>
                <a:gd name="connsiteX47" fmla="*/ 663575 w 1641475"/>
                <a:gd name="connsiteY47" fmla="*/ 654050 h 1146175"/>
                <a:gd name="connsiteX48" fmla="*/ 657225 w 1641475"/>
                <a:gd name="connsiteY48" fmla="*/ 663575 h 1146175"/>
                <a:gd name="connsiteX49" fmla="*/ 625475 w 1641475"/>
                <a:gd name="connsiteY49" fmla="*/ 682625 h 1146175"/>
                <a:gd name="connsiteX50" fmla="*/ 619125 w 1641475"/>
                <a:gd name="connsiteY50" fmla="*/ 692150 h 1146175"/>
                <a:gd name="connsiteX51" fmla="*/ 609600 w 1641475"/>
                <a:gd name="connsiteY51" fmla="*/ 695325 h 1146175"/>
                <a:gd name="connsiteX52" fmla="*/ 600075 w 1641475"/>
                <a:gd name="connsiteY52" fmla="*/ 701675 h 1146175"/>
                <a:gd name="connsiteX53" fmla="*/ 581025 w 1641475"/>
                <a:gd name="connsiteY53" fmla="*/ 720725 h 1146175"/>
                <a:gd name="connsiteX54" fmla="*/ 571500 w 1641475"/>
                <a:gd name="connsiteY54" fmla="*/ 730250 h 1146175"/>
                <a:gd name="connsiteX55" fmla="*/ 561975 w 1641475"/>
                <a:gd name="connsiteY55" fmla="*/ 733425 h 1146175"/>
                <a:gd name="connsiteX56" fmla="*/ 546100 w 1641475"/>
                <a:gd name="connsiteY56" fmla="*/ 749300 h 1146175"/>
                <a:gd name="connsiteX57" fmla="*/ 527050 w 1641475"/>
                <a:gd name="connsiteY57" fmla="*/ 768350 h 1146175"/>
                <a:gd name="connsiteX58" fmla="*/ 498475 w 1641475"/>
                <a:gd name="connsiteY58" fmla="*/ 784225 h 1146175"/>
                <a:gd name="connsiteX59" fmla="*/ 412750 w 1641475"/>
                <a:gd name="connsiteY59" fmla="*/ 831850 h 1146175"/>
                <a:gd name="connsiteX60" fmla="*/ 381000 w 1641475"/>
                <a:gd name="connsiteY60" fmla="*/ 847725 h 1146175"/>
                <a:gd name="connsiteX61" fmla="*/ 342900 w 1641475"/>
                <a:gd name="connsiteY61" fmla="*/ 857250 h 1146175"/>
                <a:gd name="connsiteX62" fmla="*/ 323850 w 1641475"/>
                <a:gd name="connsiteY62" fmla="*/ 860425 h 1146175"/>
                <a:gd name="connsiteX63" fmla="*/ 314325 w 1641475"/>
                <a:gd name="connsiteY63" fmla="*/ 863600 h 1146175"/>
                <a:gd name="connsiteX64" fmla="*/ 292100 w 1641475"/>
                <a:gd name="connsiteY64" fmla="*/ 869950 h 1146175"/>
                <a:gd name="connsiteX65" fmla="*/ 273050 w 1641475"/>
                <a:gd name="connsiteY65" fmla="*/ 876300 h 1146175"/>
                <a:gd name="connsiteX66" fmla="*/ 263525 w 1641475"/>
                <a:gd name="connsiteY66" fmla="*/ 879475 h 1146175"/>
                <a:gd name="connsiteX67" fmla="*/ 254000 w 1641475"/>
                <a:gd name="connsiteY67" fmla="*/ 885825 h 1146175"/>
                <a:gd name="connsiteX68" fmla="*/ 234950 w 1641475"/>
                <a:gd name="connsiteY68" fmla="*/ 892175 h 1146175"/>
                <a:gd name="connsiteX69" fmla="*/ 215900 w 1641475"/>
                <a:gd name="connsiteY69" fmla="*/ 904875 h 1146175"/>
                <a:gd name="connsiteX70" fmla="*/ 196850 w 1641475"/>
                <a:gd name="connsiteY70" fmla="*/ 911225 h 1146175"/>
                <a:gd name="connsiteX71" fmla="*/ 177800 w 1641475"/>
                <a:gd name="connsiteY71" fmla="*/ 923925 h 1146175"/>
                <a:gd name="connsiteX72" fmla="*/ 168275 w 1641475"/>
                <a:gd name="connsiteY72" fmla="*/ 930275 h 1146175"/>
                <a:gd name="connsiteX73" fmla="*/ 158750 w 1641475"/>
                <a:gd name="connsiteY73" fmla="*/ 936625 h 1146175"/>
                <a:gd name="connsiteX74" fmla="*/ 142875 w 1641475"/>
                <a:gd name="connsiteY74" fmla="*/ 949325 h 1146175"/>
                <a:gd name="connsiteX75" fmla="*/ 136525 w 1641475"/>
                <a:gd name="connsiteY75" fmla="*/ 958850 h 1146175"/>
                <a:gd name="connsiteX76" fmla="*/ 114300 w 1641475"/>
                <a:gd name="connsiteY76" fmla="*/ 974725 h 1146175"/>
                <a:gd name="connsiteX77" fmla="*/ 101600 w 1641475"/>
                <a:gd name="connsiteY77" fmla="*/ 990600 h 1146175"/>
                <a:gd name="connsiteX78" fmla="*/ 92075 w 1641475"/>
                <a:gd name="connsiteY78" fmla="*/ 1009650 h 1146175"/>
                <a:gd name="connsiteX79" fmla="*/ 88900 w 1641475"/>
                <a:gd name="connsiteY79" fmla="*/ 1031875 h 1146175"/>
                <a:gd name="connsiteX80" fmla="*/ 79375 w 1641475"/>
                <a:gd name="connsiteY80" fmla="*/ 1060450 h 1146175"/>
                <a:gd name="connsiteX81" fmla="*/ 69850 w 1641475"/>
                <a:gd name="connsiteY81" fmla="*/ 1069975 h 1146175"/>
                <a:gd name="connsiteX82" fmla="*/ 53975 w 1641475"/>
                <a:gd name="connsiteY82" fmla="*/ 1098550 h 1146175"/>
                <a:gd name="connsiteX83" fmla="*/ 38100 w 1641475"/>
                <a:gd name="connsiteY83" fmla="*/ 1117600 h 1146175"/>
                <a:gd name="connsiteX84" fmla="*/ 15875 w 1641475"/>
                <a:gd name="connsiteY84" fmla="*/ 1133475 h 1146175"/>
                <a:gd name="connsiteX85" fmla="*/ 0 w 1641475"/>
                <a:gd name="connsiteY85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479550 w 1641475"/>
                <a:gd name="connsiteY18" fmla="*/ 269875 h 1146175"/>
                <a:gd name="connsiteX19" fmla="*/ 1298575 w 1641475"/>
                <a:gd name="connsiteY19" fmla="*/ 269875 h 1146175"/>
                <a:gd name="connsiteX20" fmla="*/ 1260475 w 1641475"/>
                <a:gd name="connsiteY20" fmla="*/ 279400 h 1146175"/>
                <a:gd name="connsiteX21" fmla="*/ 968375 w 1641475"/>
                <a:gd name="connsiteY21" fmla="*/ 282575 h 1146175"/>
                <a:gd name="connsiteX22" fmla="*/ 962025 w 1641475"/>
                <a:gd name="connsiteY22" fmla="*/ 292100 h 1146175"/>
                <a:gd name="connsiteX23" fmla="*/ 952500 w 1641475"/>
                <a:gd name="connsiteY23" fmla="*/ 301625 h 1146175"/>
                <a:gd name="connsiteX24" fmla="*/ 946150 w 1641475"/>
                <a:gd name="connsiteY24" fmla="*/ 311150 h 1146175"/>
                <a:gd name="connsiteX25" fmla="*/ 923925 w 1641475"/>
                <a:gd name="connsiteY25" fmla="*/ 339725 h 1146175"/>
                <a:gd name="connsiteX26" fmla="*/ 908050 w 1641475"/>
                <a:gd name="connsiteY26" fmla="*/ 358775 h 1146175"/>
                <a:gd name="connsiteX27" fmla="*/ 889000 w 1641475"/>
                <a:gd name="connsiteY27" fmla="*/ 384175 h 1146175"/>
                <a:gd name="connsiteX28" fmla="*/ 869950 w 1641475"/>
                <a:gd name="connsiteY28" fmla="*/ 412750 h 1146175"/>
                <a:gd name="connsiteX29" fmla="*/ 863600 w 1641475"/>
                <a:gd name="connsiteY29" fmla="*/ 422275 h 1146175"/>
                <a:gd name="connsiteX30" fmla="*/ 857250 w 1641475"/>
                <a:gd name="connsiteY30" fmla="*/ 431800 h 1146175"/>
                <a:gd name="connsiteX31" fmla="*/ 847725 w 1641475"/>
                <a:gd name="connsiteY31" fmla="*/ 444500 h 1146175"/>
                <a:gd name="connsiteX32" fmla="*/ 835025 w 1641475"/>
                <a:gd name="connsiteY32" fmla="*/ 463550 h 1146175"/>
                <a:gd name="connsiteX33" fmla="*/ 828675 w 1641475"/>
                <a:gd name="connsiteY33" fmla="*/ 473075 h 1146175"/>
                <a:gd name="connsiteX34" fmla="*/ 819150 w 1641475"/>
                <a:gd name="connsiteY34" fmla="*/ 479425 h 1146175"/>
                <a:gd name="connsiteX35" fmla="*/ 809625 w 1641475"/>
                <a:gd name="connsiteY35" fmla="*/ 498475 h 1146175"/>
                <a:gd name="connsiteX36" fmla="*/ 800100 w 1641475"/>
                <a:gd name="connsiteY36" fmla="*/ 504825 h 1146175"/>
                <a:gd name="connsiteX37" fmla="*/ 784225 w 1641475"/>
                <a:gd name="connsiteY37" fmla="*/ 523875 h 1146175"/>
                <a:gd name="connsiteX38" fmla="*/ 771525 w 1641475"/>
                <a:gd name="connsiteY38" fmla="*/ 542925 h 1146175"/>
                <a:gd name="connsiteX39" fmla="*/ 762000 w 1641475"/>
                <a:gd name="connsiteY39" fmla="*/ 552450 h 1146175"/>
                <a:gd name="connsiteX40" fmla="*/ 755650 w 1641475"/>
                <a:gd name="connsiteY40" fmla="*/ 561975 h 1146175"/>
                <a:gd name="connsiteX41" fmla="*/ 746125 w 1641475"/>
                <a:gd name="connsiteY41" fmla="*/ 574675 h 1146175"/>
                <a:gd name="connsiteX42" fmla="*/ 739775 w 1641475"/>
                <a:gd name="connsiteY42" fmla="*/ 584200 h 1146175"/>
                <a:gd name="connsiteX43" fmla="*/ 730250 w 1641475"/>
                <a:gd name="connsiteY43" fmla="*/ 590550 h 1146175"/>
                <a:gd name="connsiteX44" fmla="*/ 727075 w 1641475"/>
                <a:gd name="connsiteY44" fmla="*/ 600075 h 1146175"/>
                <a:gd name="connsiteX45" fmla="*/ 708025 w 1641475"/>
                <a:gd name="connsiteY45" fmla="*/ 615950 h 1146175"/>
                <a:gd name="connsiteX46" fmla="*/ 692150 w 1641475"/>
                <a:gd name="connsiteY46" fmla="*/ 631825 h 1146175"/>
                <a:gd name="connsiteX47" fmla="*/ 663575 w 1641475"/>
                <a:gd name="connsiteY47" fmla="*/ 654050 h 1146175"/>
                <a:gd name="connsiteX48" fmla="*/ 657225 w 1641475"/>
                <a:gd name="connsiteY48" fmla="*/ 663575 h 1146175"/>
                <a:gd name="connsiteX49" fmla="*/ 625475 w 1641475"/>
                <a:gd name="connsiteY49" fmla="*/ 682625 h 1146175"/>
                <a:gd name="connsiteX50" fmla="*/ 619125 w 1641475"/>
                <a:gd name="connsiteY50" fmla="*/ 692150 h 1146175"/>
                <a:gd name="connsiteX51" fmla="*/ 609600 w 1641475"/>
                <a:gd name="connsiteY51" fmla="*/ 695325 h 1146175"/>
                <a:gd name="connsiteX52" fmla="*/ 600075 w 1641475"/>
                <a:gd name="connsiteY52" fmla="*/ 701675 h 1146175"/>
                <a:gd name="connsiteX53" fmla="*/ 581025 w 1641475"/>
                <a:gd name="connsiteY53" fmla="*/ 720725 h 1146175"/>
                <a:gd name="connsiteX54" fmla="*/ 571500 w 1641475"/>
                <a:gd name="connsiteY54" fmla="*/ 730250 h 1146175"/>
                <a:gd name="connsiteX55" fmla="*/ 561975 w 1641475"/>
                <a:gd name="connsiteY55" fmla="*/ 733425 h 1146175"/>
                <a:gd name="connsiteX56" fmla="*/ 546100 w 1641475"/>
                <a:gd name="connsiteY56" fmla="*/ 749300 h 1146175"/>
                <a:gd name="connsiteX57" fmla="*/ 527050 w 1641475"/>
                <a:gd name="connsiteY57" fmla="*/ 768350 h 1146175"/>
                <a:gd name="connsiteX58" fmla="*/ 498475 w 1641475"/>
                <a:gd name="connsiteY58" fmla="*/ 784225 h 1146175"/>
                <a:gd name="connsiteX59" fmla="*/ 412750 w 1641475"/>
                <a:gd name="connsiteY59" fmla="*/ 831850 h 1146175"/>
                <a:gd name="connsiteX60" fmla="*/ 381000 w 1641475"/>
                <a:gd name="connsiteY60" fmla="*/ 847725 h 1146175"/>
                <a:gd name="connsiteX61" fmla="*/ 342900 w 1641475"/>
                <a:gd name="connsiteY61" fmla="*/ 857250 h 1146175"/>
                <a:gd name="connsiteX62" fmla="*/ 323850 w 1641475"/>
                <a:gd name="connsiteY62" fmla="*/ 860425 h 1146175"/>
                <a:gd name="connsiteX63" fmla="*/ 314325 w 1641475"/>
                <a:gd name="connsiteY63" fmla="*/ 863600 h 1146175"/>
                <a:gd name="connsiteX64" fmla="*/ 292100 w 1641475"/>
                <a:gd name="connsiteY64" fmla="*/ 869950 h 1146175"/>
                <a:gd name="connsiteX65" fmla="*/ 273050 w 1641475"/>
                <a:gd name="connsiteY65" fmla="*/ 876300 h 1146175"/>
                <a:gd name="connsiteX66" fmla="*/ 263525 w 1641475"/>
                <a:gd name="connsiteY66" fmla="*/ 879475 h 1146175"/>
                <a:gd name="connsiteX67" fmla="*/ 254000 w 1641475"/>
                <a:gd name="connsiteY67" fmla="*/ 885825 h 1146175"/>
                <a:gd name="connsiteX68" fmla="*/ 234950 w 1641475"/>
                <a:gd name="connsiteY68" fmla="*/ 892175 h 1146175"/>
                <a:gd name="connsiteX69" fmla="*/ 215900 w 1641475"/>
                <a:gd name="connsiteY69" fmla="*/ 904875 h 1146175"/>
                <a:gd name="connsiteX70" fmla="*/ 196850 w 1641475"/>
                <a:gd name="connsiteY70" fmla="*/ 911225 h 1146175"/>
                <a:gd name="connsiteX71" fmla="*/ 177800 w 1641475"/>
                <a:gd name="connsiteY71" fmla="*/ 923925 h 1146175"/>
                <a:gd name="connsiteX72" fmla="*/ 168275 w 1641475"/>
                <a:gd name="connsiteY72" fmla="*/ 930275 h 1146175"/>
                <a:gd name="connsiteX73" fmla="*/ 158750 w 1641475"/>
                <a:gd name="connsiteY73" fmla="*/ 936625 h 1146175"/>
                <a:gd name="connsiteX74" fmla="*/ 142875 w 1641475"/>
                <a:gd name="connsiteY74" fmla="*/ 949325 h 1146175"/>
                <a:gd name="connsiteX75" fmla="*/ 136525 w 1641475"/>
                <a:gd name="connsiteY75" fmla="*/ 958850 h 1146175"/>
                <a:gd name="connsiteX76" fmla="*/ 114300 w 1641475"/>
                <a:gd name="connsiteY76" fmla="*/ 974725 h 1146175"/>
                <a:gd name="connsiteX77" fmla="*/ 101600 w 1641475"/>
                <a:gd name="connsiteY77" fmla="*/ 990600 h 1146175"/>
                <a:gd name="connsiteX78" fmla="*/ 92075 w 1641475"/>
                <a:gd name="connsiteY78" fmla="*/ 1009650 h 1146175"/>
                <a:gd name="connsiteX79" fmla="*/ 88900 w 1641475"/>
                <a:gd name="connsiteY79" fmla="*/ 1031875 h 1146175"/>
                <a:gd name="connsiteX80" fmla="*/ 79375 w 1641475"/>
                <a:gd name="connsiteY80" fmla="*/ 1060450 h 1146175"/>
                <a:gd name="connsiteX81" fmla="*/ 69850 w 1641475"/>
                <a:gd name="connsiteY81" fmla="*/ 1069975 h 1146175"/>
                <a:gd name="connsiteX82" fmla="*/ 53975 w 1641475"/>
                <a:gd name="connsiteY82" fmla="*/ 1098550 h 1146175"/>
                <a:gd name="connsiteX83" fmla="*/ 38100 w 1641475"/>
                <a:gd name="connsiteY83" fmla="*/ 1117600 h 1146175"/>
                <a:gd name="connsiteX84" fmla="*/ 15875 w 1641475"/>
                <a:gd name="connsiteY84" fmla="*/ 1133475 h 1146175"/>
                <a:gd name="connsiteX85" fmla="*/ 0 w 1641475"/>
                <a:gd name="connsiteY85" fmla="*/ 1146175 h 1146175"/>
                <a:gd name="connsiteX0" fmla="*/ 1641475 w 1641475"/>
                <a:gd name="connsiteY0" fmla="*/ 0 h 1146175"/>
                <a:gd name="connsiteX1" fmla="*/ 1631950 w 1641475"/>
                <a:gd name="connsiteY1" fmla="*/ 15875 h 1146175"/>
                <a:gd name="connsiteX2" fmla="*/ 1628775 w 1641475"/>
                <a:gd name="connsiteY2" fmla="*/ 25400 h 1146175"/>
                <a:gd name="connsiteX3" fmla="*/ 1619250 w 1641475"/>
                <a:gd name="connsiteY3" fmla="*/ 34925 h 1146175"/>
                <a:gd name="connsiteX4" fmla="*/ 1616075 w 1641475"/>
                <a:gd name="connsiteY4" fmla="*/ 44450 h 1146175"/>
                <a:gd name="connsiteX5" fmla="*/ 1609725 w 1641475"/>
                <a:gd name="connsiteY5" fmla="*/ 73025 h 1146175"/>
                <a:gd name="connsiteX6" fmla="*/ 1606550 w 1641475"/>
                <a:gd name="connsiteY6" fmla="*/ 95250 h 1146175"/>
                <a:gd name="connsiteX7" fmla="*/ 1603375 w 1641475"/>
                <a:gd name="connsiteY7" fmla="*/ 104775 h 1146175"/>
                <a:gd name="connsiteX8" fmla="*/ 1600200 w 1641475"/>
                <a:gd name="connsiteY8" fmla="*/ 123825 h 1146175"/>
                <a:gd name="connsiteX9" fmla="*/ 1593850 w 1641475"/>
                <a:gd name="connsiteY9" fmla="*/ 149225 h 1146175"/>
                <a:gd name="connsiteX10" fmla="*/ 1584325 w 1641475"/>
                <a:gd name="connsiteY10" fmla="*/ 174625 h 1146175"/>
                <a:gd name="connsiteX11" fmla="*/ 1581150 w 1641475"/>
                <a:gd name="connsiteY11" fmla="*/ 187325 h 1146175"/>
                <a:gd name="connsiteX12" fmla="*/ 1577975 w 1641475"/>
                <a:gd name="connsiteY12" fmla="*/ 196850 h 1146175"/>
                <a:gd name="connsiteX13" fmla="*/ 1574800 w 1641475"/>
                <a:gd name="connsiteY13" fmla="*/ 212725 h 1146175"/>
                <a:gd name="connsiteX14" fmla="*/ 1562100 w 1641475"/>
                <a:gd name="connsiteY14" fmla="*/ 231775 h 1146175"/>
                <a:gd name="connsiteX15" fmla="*/ 1546225 w 1641475"/>
                <a:gd name="connsiteY15" fmla="*/ 254000 h 1146175"/>
                <a:gd name="connsiteX16" fmla="*/ 1536700 w 1641475"/>
                <a:gd name="connsiteY16" fmla="*/ 260350 h 1146175"/>
                <a:gd name="connsiteX17" fmla="*/ 1533525 w 1641475"/>
                <a:gd name="connsiteY17" fmla="*/ 269875 h 1146175"/>
                <a:gd name="connsiteX18" fmla="*/ 1479550 w 1641475"/>
                <a:gd name="connsiteY18" fmla="*/ 269875 h 1146175"/>
                <a:gd name="connsiteX19" fmla="*/ 1298575 w 1641475"/>
                <a:gd name="connsiteY19" fmla="*/ 269875 h 1146175"/>
                <a:gd name="connsiteX20" fmla="*/ 968375 w 1641475"/>
                <a:gd name="connsiteY20" fmla="*/ 282575 h 1146175"/>
                <a:gd name="connsiteX21" fmla="*/ 962025 w 1641475"/>
                <a:gd name="connsiteY21" fmla="*/ 292100 h 1146175"/>
                <a:gd name="connsiteX22" fmla="*/ 952500 w 1641475"/>
                <a:gd name="connsiteY22" fmla="*/ 301625 h 1146175"/>
                <a:gd name="connsiteX23" fmla="*/ 946150 w 1641475"/>
                <a:gd name="connsiteY23" fmla="*/ 311150 h 1146175"/>
                <a:gd name="connsiteX24" fmla="*/ 923925 w 1641475"/>
                <a:gd name="connsiteY24" fmla="*/ 339725 h 1146175"/>
                <a:gd name="connsiteX25" fmla="*/ 908050 w 1641475"/>
                <a:gd name="connsiteY25" fmla="*/ 358775 h 1146175"/>
                <a:gd name="connsiteX26" fmla="*/ 889000 w 1641475"/>
                <a:gd name="connsiteY26" fmla="*/ 384175 h 1146175"/>
                <a:gd name="connsiteX27" fmla="*/ 869950 w 1641475"/>
                <a:gd name="connsiteY27" fmla="*/ 412750 h 1146175"/>
                <a:gd name="connsiteX28" fmla="*/ 863600 w 1641475"/>
                <a:gd name="connsiteY28" fmla="*/ 422275 h 1146175"/>
                <a:gd name="connsiteX29" fmla="*/ 857250 w 1641475"/>
                <a:gd name="connsiteY29" fmla="*/ 431800 h 1146175"/>
                <a:gd name="connsiteX30" fmla="*/ 847725 w 1641475"/>
                <a:gd name="connsiteY30" fmla="*/ 444500 h 1146175"/>
                <a:gd name="connsiteX31" fmla="*/ 835025 w 1641475"/>
                <a:gd name="connsiteY31" fmla="*/ 463550 h 1146175"/>
                <a:gd name="connsiteX32" fmla="*/ 828675 w 1641475"/>
                <a:gd name="connsiteY32" fmla="*/ 473075 h 1146175"/>
                <a:gd name="connsiteX33" fmla="*/ 819150 w 1641475"/>
                <a:gd name="connsiteY33" fmla="*/ 479425 h 1146175"/>
                <a:gd name="connsiteX34" fmla="*/ 809625 w 1641475"/>
                <a:gd name="connsiteY34" fmla="*/ 498475 h 1146175"/>
                <a:gd name="connsiteX35" fmla="*/ 800100 w 1641475"/>
                <a:gd name="connsiteY35" fmla="*/ 504825 h 1146175"/>
                <a:gd name="connsiteX36" fmla="*/ 784225 w 1641475"/>
                <a:gd name="connsiteY36" fmla="*/ 523875 h 1146175"/>
                <a:gd name="connsiteX37" fmla="*/ 771525 w 1641475"/>
                <a:gd name="connsiteY37" fmla="*/ 542925 h 1146175"/>
                <a:gd name="connsiteX38" fmla="*/ 762000 w 1641475"/>
                <a:gd name="connsiteY38" fmla="*/ 552450 h 1146175"/>
                <a:gd name="connsiteX39" fmla="*/ 755650 w 1641475"/>
                <a:gd name="connsiteY39" fmla="*/ 561975 h 1146175"/>
                <a:gd name="connsiteX40" fmla="*/ 746125 w 1641475"/>
                <a:gd name="connsiteY40" fmla="*/ 574675 h 1146175"/>
                <a:gd name="connsiteX41" fmla="*/ 739775 w 1641475"/>
                <a:gd name="connsiteY41" fmla="*/ 584200 h 1146175"/>
                <a:gd name="connsiteX42" fmla="*/ 730250 w 1641475"/>
                <a:gd name="connsiteY42" fmla="*/ 590550 h 1146175"/>
                <a:gd name="connsiteX43" fmla="*/ 727075 w 1641475"/>
                <a:gd name="connsiteY43" fmla="*/ 600075 h 1146175"/>
                <a:gd name="connsiteX44" fmla="*/ 708025 w 1641475"/>
                <a:gd name="connsiteY44" fmla="*/ 615950 h 1146175"/>
                <a:gd name="connsiteX45" fmla="*/ 692150 w 1641475"/>
                <a:gd name="connsiteY45" fmla="*/ 631825 h 1146175"/>
                <a:gd name="connsiteX46" fmla="*/ 663575 w 1641475"/>
                <a:gd name="connsiteY46" fmla="*/ 654050 h 1146175"/>
                <a:gd name="connsiteX47" fmla="*/ 657225 w 1641475"/>
                <a:gd name="connsiteY47" fmla="*/ 663575 h 1146175"/>
                <a:gd name="connsiteX48" fmla="*/ 625475 w 1641475"/>
                <a:gd name="connsiteY48" fmla="*/ 682625 h 1146175"/>
                <a:gd name="connsiteX49" fmla="*/ 619125 w 1641475"/>
                <a:gd name="connsiteY49" fmla="*/ 692150 h 1146175"/>
                <a:gd name="connsiteX50" fmla="*/ 609600 w 1641475"/>
                <a:gd name="connsiteY50" fmla="*/ 695325 h 1146175"/>
                <a:gd name="connsiteX51" fmla="*/ 600075 w 1641475"/>
                <a:gd name="connsiteY51" fmla="*/ 701675 h 1146175"/>
                <a:gd name="connsiteX52" fmla="*/ 581025 w 1641475"/>
                <a:gd name="connsiteY52" fmla="*/ 720725 h 1146175"/>
                <a:gd name="connsiteX53" fmla="*/ 571500 w 1641475"/>
                <a:gd name="connsiteY53" fmla="*/ 730250 h 1146175"/>
                <a:gd name="connsiteX54" fmla="*/ 561975 w 1641475"/>
                <a:gd name="connsiteY54" fmla="*/ 733425 h 1146175"/>
                <a:gd name="connsiteX55" fmla="*/ 546100 w 1641475"/>
                <a:gd name="connsiteY55" fmla="*/ 749300 h 1146175"/>
                <a:gd name="connsiteX56" fmla="*/ 527050 w 1641475"/>
                <a:gd name="connsiteY56" fmla="*/ 768350 h 1146175"/>
                <a:gd name="connsiteX57" fmla="*/ 498475 w 1641475"/>
                <a:gd name="connsiteY57" fmla="*/ 784225 h 1146175"/>
                <a:gd name="connsiteX58" fmla="*/ 412750 w 1641475"/>
                <a:gd name="connsiteY58" fmla="*/ 831850 h 1146175"/>
                <a:gd name="connsiteX59" fmla="*/ 381000 w 1641475"/>
                <a:gd name="connsiteY59" fmla="*/ 847725 h 1146175"/>
                <a:gd name="connsiteX60" fmla="*/ 342900 w 1641475"/>
                <a:gd name="connsiteY60" fmla="*/ 857250 h 1146175"/>
                <a:gd name="connsiteX61" fmla="*/ 323850 w 1641475"/>
                <a:gd name="connsiteY61" fmla="*/ 860425 h 1146175"/>
                <a:gd name="connsiteX62" fmla="*/ 314325 w 1641475"/>
                <a:gd name="connsiteY62" fmla="*/ 863600 h 1146175"/>
                <a:gd name="connsiteX63" fmla="*/ 292100 w 1641475"/>
                <a:gd name="connsiteY63" fmla="*/ 869950 h 1146175"/>
                <a:gd name="connsiteX64" fmla="*/ 273050 w 1641475"/>
                <a:gd name="connsiteY64" fmla="*/ 876300 h 1146175"/>
                <a:gd name="connsiteX65" fmla="*/ 263525 w 1641475"/>
                <a:gd name="connsiteY65" fmla="*/ 879475 h 1146175"/>
                <a:gd name="connsiteX66" fmla="*/ 254000 w 1641475"/>
                <a:gd name="connsiteY66" fmla="*/ 885825 h 1146175"/>
                <a:gd name="connsiteX67" fmla="*/ 234950 w 1641475"/>
                <a:gd name="connsiteY67" fmla="*/ 892175 h 1146175"/>
                <a:gd name="connsiteX68" fmla="*/ 215900 w 1641475"/>
                <a:gd name="connsiteY68" fmla="*/ 904875 h 1146175"/>
                <a:gd name="connsiteX69" fmla="*/ 196850 w 1641475"/>
                <a:gd name="connsiteY69" fmla="*/ 911225 h 1146175"/>
                <a:gd name="connsiteX70" fmla="*/ 177800 w 1641475"/>
                <a:gd name="connsiteY70" fmla="*/ 923925 h 1146175"/>
                <a:gd name="connsiteX71" fmla="*/ 168275 w 1641475"/>
                <a:gd name="connsiteY71" fmla="*/ 930275 h 1146175"/>
                <a:gd name="connsiteX72" fmla="*/ 158750 w 1641475"/>
                <a:gd name="connsiteY72" fmla="*/ 936625 h 1146175"/>
                <a:gd name="connsiteX73" fmla="*/ 142875 w 1641475"/>
                <a:gd name="connsiteY73" fmla="*/ 949325 h 1146175"/>
                <a:gd name="connsiteX74" fmla="*/ 136525 w 1641475"/>
                <a:gd name="connsiteY74" fmla="*/ 958850 h 1146175"/>
                <a:gd name="connsiteX75" fmla="*/ 114300 w 1641475"/>
                <a:gd name="connsiteY75" fmla="*/ 974725 h 1146175"/>
                <a:gd name="connsiteX76" fmla="*/ 101600 w 1641475"/>
                <a:gd name="connsiteY76" fmla="*/ 990600 h 1146175"/>
                <a:gd name="connsiteX77" fmla="*/ 92075 w 1641475"/>
                <a:gd name="connsiteY77" fmla="*/ 1009650 h 1146175"/>
                <a:gd name="connsiteX78" fmla="*/ 88900 w 1641475"/>
                <a:gd name="connsiteY78" fmla="*/ 1031875 h 1146175"/>
                <a:gd name="connsiteX79" fmla="*/ 79375 w 1641475"/>
                <a:gd name="connsiteY79" fmla="*/ 1060450 h 1146175"/>
                <a:gd name="connsiteX80" fmla="*/ 69850 w 1641475"/>
                <a:gd name="connsiteY80" fmla="*/ 1069975 h 1146175"/>
                <a:gd name="connsiteX81" fmla="*/ 53975 w 1641475"/>
                <a:gd name="connsiteY81" fmla="*/ 1098550 h 1146175"/>
                <a:gd name="connsiteX82" fmla="*/ 38100 w 1641475"/>
                <a:gd name="connsiteY82" fmla="*/ 1117600 h 1146175"/>
                <a:gd name="connsiteX83" fmla="*/ 15875 w 1641475"/>
                <a:gd name="connsiteY83" fmla="*/ 1133475 h 1146175"/>
                <a:gd name="connsiteX84" fmla="*/ 0 w 1641475"/>
                <a:gd name="connsiteY84" fmla="*/ 1146175 h 1146175"/>
                <a:gd name="connsiteX0" fmla="*/ 1720850 w 1720850"/>
                <a:gd name="connsiteY0" fmla="*/ 0 h 1238250"/>
                <a:gd name="connsiteX1" fmla="*/ 1711325 w 1720850"/>
                <a:gd name="connsiteY1" fmla="*/ 15875 h 1238250"/>
                <a:gd name="connsiteX2" fmla="*/ 1708150 w 1720850"/>
                <a:gd name="connsiteY2" fmla="*/ 25400 h 1238250"/>
                <a:gd name="connsiteX3" fmla="*/ 1698625 w 1720850"/>
                <a:gd name="connsiteY3" fmla="*/ 34925 h 1238250"/>
                <a:gd name="connsiteX4" fmla="*/ 1695450 w 1720850"/>
                <a:gd name="connsiteY4" fmla="*/ 44450 h 1238250"/>
                <a:gd name="connsiteX5" fmla="*/ 1689100 w 1720850"/>
                <a:gd name="connsiteY5" fmla="*/ 73025 h 1238250"/>
                <a:gd name="connsiteX6" fmla="*/ 1685925 w 1720850"/>
                <a:gd name="connsiteY6" fmla="*/ 95250 h 1238250"/>
                <a:gd name="connsiteX7" fmla="*/ 1682750 w 1720850"/>
                <a:gd name="connsiteY7" fmla="*/ 104775 h 1238250"/>
                <a:gd name="connsiteX8" fmla="*/ 1679575 w 1720850"/>
                <a:gd name="connsiteY8" fmla="*/ 123825 h 1238250"/>
                <a:gd name="connsiteX9" fmla="*/ 1673225 w 1720850"/>
                <a:gd name="connsiteY9" fmla="*/ 149225 h 1238250"/>
                <a:gd name="connsiteX10" fmla="*/ 1663700 w 1720850"/>
                <a:gd name="connsiteY10" fmla="*/ 174625 h 1238250"/>
                <a:gd name="connsiteX11" fmla="*/ 1660525 w 1720850"/>
                <a:gd name="connsiteY11" fmla="*/ 187325 h 1238250"/>
                <a:gd name="connsiteX12" fmla="*/ 1657350 w 1720850"/>
                <a:gd name="connsiteY12" fmla="*/ 196850 h 1238250"/>
                <a:gd name="connsiteX13" fmla="*/ 1654175 w 1720850"/>
                <a:gd name="connsiteY13" fmla="*/ 212725 h 1238250"/>
                <a:gd name="connsiteX14" fmla="*/ 1641475 w 1720850"/>
                <a:gd name="connsiteY14" fmla="*/ 231775 h 1238250"/>
                <a:gd name="connsiteX15" fmla="*/ 1625600 w 1720850"/>
                <a:gd name="connsiteY15" fmla="*/ 254000 h 1238250"/>
                <a:gd name="connsiteX16" fmla="*/ 1616075 w 1720850"/>
                <a:gd name="connsiteY16" fmla="*/ 260350 h 1238250"/>
                <a:gd name="connsiteX17" fmla="*/ 1612900 w 1720850"/>
                <a:gd name="connsiteY17" fmla="*/ 269875 h 1238250"/>
                <a:gd name="connsiteX18" fmla="*/ 1558925 w 1720850"/>
                <a:gd name="connsiteY18" fmla="*/ 269875 h 1238250"/>
                <a:gd name="connsiteX19" fmla="*/ 1377950 w 1720850"/>
                <a:gd name="connsiteY19" fmla="*/ 269875 h 1238250"/>
                <a:gd name="connsiteX20" fmla="*/ 1047750 w 1720850"/>
                <a:gd name="connsiteY20" fmla="*/ 282575 h 1238250"/>
                <a:gd name="connsiteX21" fmla="*/ 1041400 w 1720850"/>
                <a:gd name="connsiteY21" fmla="*/ 292100 h 1238250"/>
                <a:gd name="connsiteX22" fmla="*/ 1031875 w 1720850"/>
                <a:gd name="connsiteY22" fmla="*/ 301625 h 1238250"/>
                <a:gd name="connsiteX23" fmla="*/ 1025525 w 1720850"/>
                <a:gd name="connsiteY23" fmla="*/ 311150 h 1238250"/>
                <a:gd name="connsiteX24" fmla="*/ 1003300 w 1720850"/>
                <a:gd name="connsiteY24" fmla="*/ 339725 h 1238250"/>
                <a:gd name="connsiteX25" fmla="*/ 987425 w 1720850"/>
                <a:gd name="connsiteY25" fmla="*/ 358775 h 1238250"/>
                <a:gd name="connsiteX26" fmla="*/ 968375 w 1720850"/>
                <a:gd name="connsiteY26" fmla="*/ 384175 h 1238250"/>
                <a:gd name="connsiteX27" fmla="*/ 949325 w 1720850"/>
                <a:gd name="connsiteY27" fmla="*/ 412750 h 1238250"/>
                <a:gd name="connsiteX28" fmla="*/ 942975 w 1720850"/>
                <a:gd name="connsiteY28" fmla="*/ 422275 h 1238250"/>
                <a:gd name="connsiteX29" fmla="*/ 936625 w 1720850"/>
                <a:gd name="connsiteY29" fmla="*/ 431800 h 1238250"/>
                <a:gd name="connsiteX30" fmla="*/ 927100 w 1720850"/>
                <a:gd name="connsiteY30" fmla="*/ 444500 h 1238250"/>
                <a:gd name="connsiteX31" fmla="*/ 914400 w 1720850"/>
                <a:gd name="connsiteY31" fmla="*/ 463550 h 1238250"/>
                <a:gd name="connsiteX32" fmla="*/ 908050 w 1720850"/>
                <a:gd name="connsiteY32" fmla="*/ 473075 h 1238250"/>
                <a:gd name="connsiteX33" fmla="*/ 898525 w 1720850"/>
                <a:gd name="connsiteY33" fmla="*/ 479425 h 1238250"/>
                <a:gd name="connsiteX34" fmla="*/ 889000 w 1720850"/>
                <a:gd name="connsiteY34" fmla="*/ 498475 h 1238250"/>
                <a:gd name="connsiteX35" fmla="*/ 879475 w 1720850"/>
                <a:gd name="connsiteY35" fmla="*/ 504825 h 1238250"/>
                <a:gd name="connsiteX36" fmla="*/ 863600 w 1720850"/>
                <a:gd name="connsiteY36" fmla="*/ 523875 h 1238250"/>
                <a:gd name="connsiteX37" fmla="*/ 850900 w 1720850"/>
                <a:gd name="connsiteY37" fmla="*/ 542925 h 1238250"/>
                <a:gd name="connsiteX38" fmla="*/ 841375 w 1720850"/>
                <a:gd name="connsiteY38" fmla="*/ 552450 h 1238250"/>
                <a:gd name="connsiteX39" fmla="*/ 835025 w 1720850"/>
                <a:gd name="connsiteY39" fmla="*/ 561975 h 1238250"/>
                <a:gd name="connsiteX40" fmla="*/ 825500 w 1720850"/>
                <a:gd name="connsiteY40" fmla="*/ 574675 h 1238250"/>
                <a:gd name="connsiteX41" fmla="*/ 819150 w 1720850"/>
                <a:gd name="connsiteY41" fmla="*/ 584200 h 1238250"/>
                <a:gd name="connsiteX42" fmla="*/ 809625 w 1720850"/>
                <a:gd name="connsiteY42" fmla="*/ 590550 h 1238250"/>
                <a:gd name="connsiteX43" fmla="*/ 806450 w 1720850"/>
                <a:gd name="connsiteY43" fmla="*/ 600075 h 1238250"/>
                <a:gd name="connsiteX44" fmla="*/ 787400 w 1720850"/>
                <a:gd name="connsiteY44" fmla="*/ 615950 h 1238250"/>
                <a:gd name="connsiteX45" fmla="*/ 771525 w 1720850"/>
                <a:gd name="connsiteY45" fmla="*/ 631825 h 1238250"/>
                <a:gd name="connsiteX46" fmla="*/ 742950 w 1720850"/>
                <a:gd name="connsiteY46" fmla="*/ 654050 h 1238250"/>
                <a:gd name="connsiteX47" fmla="*/ 736600 w 1720850"/>
                <a:gd name="connsiteY47" fmla="*/ 663575 h 1238250"/>
                <a:gd name="connsiteX48" fmla="*/ 704850 w 1720850"/>
                <a:gd name="connsiteY48" fmla="*/ 682625 h 1238250"/>
                <a:gd name="connsiteX49" fmla="*/ 698500 w 1720850"/>
                <a:gd name="connsiteY49" fmla="*/ 692150 h 1238250"/>
                <a:gd name="connsiteX50" fmla="*/ 688975 w 1720850"/>
                <a:gd name="connsiteY50" fmla="*/ 695325 h 1238250"/>
                <a:gd name="connsiteX51" fmla="*/ 679450 w 1720850"/>
                <a:gd name="connsiteY51" fmla="*/ 701675 h 1238250"/>
                <a:gd name="connsiteX52" fmla="*/ 660400 w 1720850"/>
                <a:gd name="connsiteY52" fmla="*/ 720725 h 1238250"/>
                <a:gd name="connsiteX53" fmla="*/ 650875 w 1720850"/>
                <a:gd name="connsiteY53" fmla="*/ 730250 h 1238250"/>
                <a:gd name="connsiteX54" fmla="*/ 641350 w 1720850"/>
                <a:gd name="connsiteY54" fmla="*/ 733425 h 1238250"/>
                <a:gd name="connsiteX55" fmla="*/ 625475 w 1720850"/>
                <a:gd name="connsiteY55" fmla="*/ 749300 h 1238250"/>
                <a:gd name="connsiteX56" fmla="*/ 606425 w 1720850"/>
                <a:gd name="connsiteY56" fmla="*/ 768350 h 1238250"/>
                <a:gd name="connsiteX57" fmla="*/ 577850 w 1720850"/>
                <a:gd name="connsiteY57" fmla="*/ 784225 h 1238250"/>
                <a:gd name="connsiteX58" fmla="*/ 492125 w 1720850"/>
                <a:gd name="connsiteY58" fmla="*/ 831850 h 1238250"/>
                <a:gd name="connsiteX59" fmla="*/ 460375 w 1720850"/>
                <a:gd name="connsiteY59" fmla="*/ 847725 h 1238250"/>
                <a:gd name="connsiteX60" fmla="*/ 422275 w 1720850"/>
                <a:gd name="connsiteY60" fmla="*/ 857250 h 1238250"/>
                <a:gd name="connsiteX61" fmla="*/ 403225 w 1720850"/>
                <a:gd name="connsiteY61" fmla="*/ 860425 h 1238250"/>
                <a:gd name="connsiteX62" fmla="*/ 393700 w 1720850"/>
                <a:gd name="connsiteY62" fmla="*/ 863600 h 1238250"/>
                <a:gd name="connsiteX63" fmla="*/ 371475 w 1720850"/>
                <a:gd name="connsiteY63" fmla="*/ 869950 h 1238250"/>
                <a:gd name="connsiteX64" fmla="*/ 352425 w 1720850"/>
                <a:gd name="connsiteY64" fmla="*/ 876300 h 1238250"/>
                <a:gd name="connsiteX65" fmla="*/ 342900 w 1720850"/>
                <a:gd name="connsiteY65" fmla="*/ 879475 h 1238250"/>
                <a:gd name="connsiteX66" fmla="*/ 333375 w 1720850"/>
                <a:gd name="connsiteY66" fmla="*/ 885825 h 1238250"/>
                <a:gd name="connsiteX67" fmla="*/ 314325 w 1720850"/>
                <a:gd name="connsiteY67" fmla="*/ 892175 h 1238250"/>
                <a:gd name="connsiteX68" fmla="*/ 295275 w 1720850"/>
                <a:gd name="connsiteY68" fmla="*/ 904875 h 1238250"/>
                <a:gd name="connsiteX69" fmla="*/ 276225 w 1720850"/>
                <a:gd name="connsiteY69" fmla="*/ 911225 h 1238250"/>
                <a:gd name="connsiteX70" fmla="*/ 257175 w 1720850"/>
                <a:gd name="connsiteY70" fmla="*/ 923925 h 1238250"/>
                <a:gd name="connsiteX71" fmla="*/ 247650 w 1720850"/>
                <a:gd name="connsiteY71" fmla="*/ 930275 h 1238250"/>
                <a:gd name="connsiteX72" fmla="*/ 238125 w 1720850"/>
                <a:gd name="connsiteY72" fmla="*/ 936625 h 1238250"/>
                <a:gd name="connsiteX73" fmla="*/ 222250 w 1720850"/>
                <a:gd name="connsiteY73" fmla="*/ 949325 h 1238250"/>
                <a:gd name="connsiteX74" fmla="*/ 215900 w 1720850"/>
                <a:gd name="connsiteY74" fmla="*/ 958850 h 1238250"/>
                <a:gd name="connsiteX75" fmla="*/ 193675 w 1720850"/>
                <a:gd name="connsiteY75" fmla="*/ 974725 h 1238250"/>
                <a:gd name="connsiteX76" fmla="*/ 180975 w 1720850"/>
                <a:gd name="connsiteY76" fmla="*/ 990600 h 1238250"/>
                <a:gd name="connsiteX77" fmla="*/ 171450 w 1720850"/>
                <a:gd name="connsiteY77" fmla="*/ 1009650 h 1238250"/>
                <a:gd name="connsiteX78" fmla="*/ 168275 w 1720850"/>
                <a:gd name="connsiteY78" fmla="*/ 1031875 h 1238250"/>
                <a:gd name="connsiteX79" fmla="*/ 158750 w 1720850"/>
                <a:gd name="connsiteY79" fmla="*/ 1060450 h 1238250"/>
                <a:gd name="connsiteX80" fmla="*/ 149225 w 1720850"/>
                <a:gd name="connsiteY80" fmla="*/ 1069975 h 1238250"/>
                <a:gd name="connsiteX81" fmla="*/ 133350 w 1720850"/>
                <a:gd name="connsiteY81" fmla="*/ 1098550 h 1238250"/>
                <a:gd name="connsiteX82" fmla="*/ 117475 w 1720850"/>
                <a:gd name="connsiteY82" fmla="*/ 1117600 h 1238250"/>
                <a:gd name="connsiteX83" fmla="*/ 95250 w 1720850"/>
                <a:gd name="connsiteY83" fmla="*/ 1133475 h 1238250"/>
                <a:gd name="connsiteX84" fmla="*/ 0 w 1720850"/>
                <a:gd name="connsiteY84" fmla="*/ 123825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720850" h="1238250">
                  <a:moveTo>
                    <a:pt x="1720850" y="0"/>
                  </a:moveTo>
                  <a:cubicBezTo>
                    <a:pt x="1717675" y="5292"/>
                    <a:pt x="1714085" y="10355"/>
                    <a:pt x="1711325" y="15875"/>
                  </a:cubicBezTo>
                  <a:cubicBezTo>
                    <a:pt x="1709828" y="18868"/>
                    <a:pt x="1710006" y="22615"/>
                    <a:pt x="1708150" y="25400"/>
                  </a:cubicBezTo>
                  <a:cubicBezTo>
                    <a:pt x="1705659" y="29136"/>
                    <a:pt x="1701800" y="31750"/>
                    <a:pt x="1698625" y="34925"/>
                  </a:cubicBezTo>
                  <a:cubicBezTo>
                    <a:pt x="1697567" y="38100"/>
                    <a:pt x="1696369" y="41232"/>
                    <a:pt x="1695450" y="44450"/>
                  </a:cubicBezTo>
                  <a:cubicBezTo>
                    <a:pt x="1693167" y="52442"/>
                    <a:pt x="1690409" y="65168"/>
                    <a:pt x="1689100" y="73025"/>
                  </a:cubicBezTo>
                  <a:cubicBezTo>
                    <a:pt x="1687870" y="80407"/>
                    <a:pt x="1687393" y="87912"/>
                    <a:pt x="1685925" y="95250"/>
                  </a:cubicBezTo>
                  <a:cubicBezTo>
                    <a:pt x="1685269" y="98532"/>
                    <a:pt x="1683476" y="101508"/>
                    <a:pt x="1682750" y="104775"/>
                  </a:cubicBezTo>
                  <a:cubicBezTo>
                    <a:pt x="1681353" y="111059"/>
                    <a:pt x="1680727" y="117491"/>
                    <a:pt x="1679575" y="123825"/>
                  </a:cubicBezTo>
                  <a:cubicBezTo>
                    <a:pt x="1671773" y="166734"/>
                    <a:pt x="1680569" y="119850"/>
                    <a:pt x="1673225" y="149225"/>
                  </a:cubicBezTo>
                  <a:cubicBezTo>
                    <a:pt x="1667732" y="171196"/>
                    <a:pt x="1674153" y="158945"/>
                    <a:pt x="1663700" y="174625"/>
                  </a:cubicBezTo>
                  <a:cubicBezTo>
                    <a:pt x="1662642" y="178858"/>
                    <a:pt x="1661724" y="183129"/>
                    <a:pt x="1660525" y="187325"/>
                  </a:cubicBezTo>
                  <a:cubicBezTo>
                    <a:pt x="1659606" y="190543"/>
                    <a:pt x="1658162" y="193603"/>
                    <a:pt x="1657350" y="196850"/>
                  </a:cubicBezTo>
                  <a:cubicBezTo>
                    <a:pt x="1656041" y="202085"/>
                    <a:pt x="1656408" y="207812"/>
                    <a:pt x="1654175" y="212725"/>
                  </a:cubicBezTo>
                  <a:cubicBezTo>
                    <a:pt x="1651017" y="219673"/>
                    <a:pt x="1645708" y="225425"/>
                    <a:pt x="1641475" y="231775"/>
                  </a:cubicBezTo>
                  <a:cubicBezTo>
                    <a:pt x="1637869" y="237183"/>
                    <a:pt x="1629538" y="250062"/>
                    <a:pt x="1625600" y="254000"/>
                  </a:cubicBezTo>
                  <a:cubicBezTo>
                    <a:pt x="1622902" y="256698"/>
                    <a:pt x="1619250" y="258233"/>
                    <a:pt x="1616075" y="260350"/>
                  </a:cubicBezTo>
                  <a:cubicBezTo>
                    <a:pt x="1615017" y="263525"/>
                    <a:pt x="1622425" y="268288"/>
                    <a:pt x="1612900" y="269875"/>
                  </a:cubicBezTo>
                  <a:cubicBezTo>
                    <a:pt x="1603375" y="271463"/>
                    <a:pt x="1598083" y="269875"/>
                    <a:pt x="1558925" y="269875"/>
                  </a:cubicBezTo>
                  <a:cubicBezTo>
                    <a:pt x="1519767" y="269875"/>
                    <a:pt x="1463146" y="267758"/>
                    <a:pt x="1377950" y="269875"/>
                  </a:cubicBezTo>
                  <a:cubicBezTo>
                    <a:pt x="1292754" y="271992"/>
                    <a:pt x="1103842" y="278871"/>
                    <a:pt x="1047750" y="282575"/>
                  </a:cubicBezTo>
                  <a:cubicBezTo>
                    <a:pt x="991658" y="286279"/>
                    <a:pt x="1043843" y="289169"/>
                    <a:pt x="1041400" y="292100"/>
                  </a:cubicBezTo>
                  <a:cubicBezTo>
                    <a:pt x="1038525" y="295549"/>
                    <a:pt x="1034750" y="298176"/>
                    <a:pt x="1031875" y="301625"/>
                  </a:cubicBezTo>
                  <a:cubicBezTo>
                    <a:pt x="1029432" y="304556"/>
                    <a:pt x="1027968" y="308219"/>
                    <a:pt x="1025525" y="311150"/>
                  </a:cubicBezTo>
                  <a:cubicBezTo>
                    <a:pt x="1000656" y="340993"/>
                    <a:pt x="1035398" y="291577"/>
                    <a:pt x="1003300" y="339725"/>
                  </a:cubicBezTo>
                  <a:cubicBezTo>
                    <a:pt x="986149" y="365451"/>
                    <a:pt x="1009427" y="331884"/>
                    <a:pt x="987425" y="358775"/>
                  </a:cubicBezTo>
                  <a:cubicBezTo>
                    <a:pt x="980723" y="366966"/>
                    <a:pt x="974246" y="375369"/>
                    <a:pt x="968375" y="384175"/>
                  </a:cubicBezTo>
                  <a:lnTo>
                    <a:pt x="949325" y="412750"/>
                  </a:lnTo>
                  <a:lnTo>
                    <a:pt x="942975" y="422275"/>
                  </a:lnTo>
                  <a:cubicBezTo>
                    <a:pt x="940858" y="425450"/>
                    <a:pt x="938915" y="428747"/>
                    <a:pt x="936625" y="431800"/>
                  </a:cubicBezTo>
                  <a:cubicBezTo>
                    <a:pt x="933450" y="436033"/>
                    <a:pt x="930135" y="440165"/>
                    <a:pt x="927100" y="444500"/>
                  </a:cubicBezTo>
                  <a:cubicBezTo>
                    <a:pt x="922723" y="450752"/>
                    <a:pt x="918633" y="457200"/>
                    <a:pt x="914400" y="463550"/>
                  </a:cubicBezTo>
                  <a:cubicBezTo>
                    <a:pt x="912283" y="466725"/>
                    <a:pt x="911225" y="470958"/>
                    <a:pt x="908050" y="473075"/>
                  </a:cubicBezTo>
                  <a:lnTo>
                    <a:pt x="898525" y="479425"/>
                  </a:lnTo>
                  <a:cubicBezTo>
                    <a:pt x="895943" y="487172"/>
                    <a:pt x="895155" y="492320"/>
                    <a:pt x="889000" y="498475"/>
                  </a:cubicBezTo>
                  <a:cubicBezTo>
                    <a:pt x="886302" y="501173"/>
                    <a:pt x="882650" y="502708"/>
                    <a:pt x="879475" y="504825"/>
                  </a:cubicBezTo>
                  <a:cubicBezTo>
                    <a:pt x="856784" y="538862"/>
                    <a:pt x="892121" y="487205"/>
                    <a:pt x="863600" y="523875"/>
                  </a:cubicBezTo>
                  <a:cubicBezTo>
                    <a:pt x="858915" y="529899"/>
                    <a:pt x="856296" y="537529"/>
                    <a:pt x="850900" y="542925"/>
                  </a:cubicBezTo>
                  <a:cubicBezTo>
                    <a:pt x="847725" y="546100"/>
                    <a:pt x="844250" y="549001"/>
                    <a:pt x="841375" y="552450"/>
                  </a:cubicBezTo>
                  <a:cubicBezTo>
                    <a:pt x="838932" y="555381"/>
                    <a:pt x="837243" y="558870"/>
                    <a:pt x="835025" y="561975"/>
                  </a:cubicBezTo>
                  <a:cubicBezTo>
                    <a:pt x="831949" y="566281"/>
                    <a:pt x="828576" y="570369"/>
                    <a:pt x="825500" y="574675"/>
                  </a:cubicBezTo>
                  <a:cubicBezTo>
                    <a:pt x="823282" y="577780"/>
                    <a:pt x="821848" y="581502"/>
                    <a:pt x="819150" y="584200"/>
                  </a:cubicBezTo>
                  <a:cubicBezTo>
                    <a:pt x="816452" y="586898"/>
                    <a:pt x="812800" y="588433"/>
                    <a:pt x="809625" y="590550"/>
                  </a:cubicBezTo>
                  <a:cubicBezTo>
                    <a:pt x="808567" y="593725"/>
                    <a:pt x="808306" y="597290"/>
                    <a:pt x="806450" y="600075"/>
                  </a:cubicBezTo>
                  <a:cubicBezTo>
                    <a:pt x="801561" y="607409"/>
                    <a:pt x="794428" y="611264"/>
                    <a:pt x="787400" y="615950"/>
                  </a:cubicBezTo>
                  <a:cubicBezTo>
                    <a:pt x="774315" y="635577"/>
                    <a:pt x="788843" y="616431"/>
                    <a:pt x="771525" y="631825"/>
                  </a:cubicBezTo>
                  <a:cubicBezTo>
                    <a:pt x="745825" y="654669"/>
                    <a:pt x="762591" y="647503"/>
                    <a:pt x="742950" y="654050"/>
                  </a:cubicBezTo>
                  <a:cubicBezTo>
                    <a:pt x="740833" y="657225"/>
                    <a:pt x="739472" y="661062"/>
                    <a:pt x="736600" y="663575"/>
                  </a:cubicBezTo>
                  <a:cubicBezTo>
                    <a:pt x="726383" y="672515"/>
                    <a:pt x="716456" y="676822"/>
                    <a:pt x="704850" y="682625"/>
                  </a:cubicBezTo>
                  <a:cubicBezTo>
                    <a:pt x="702733" y="685800"/>
                    <a:pt x="701480" y="689766"/>
                    <a:pt x="698500" y="692150"/>
                  </a:cubicBezTo>
                  <a:cubicBezTo>
                    <a:pt x="695887" y="694241"/>
                    <a:pt x="691968" y="693828"/>
                    <a:pt x="688975" y="695325"/>
                  </a:cubicBezTo>
                  <a:cubicBezTo>
                    <a:pt x="685562" y="697032"/>
                    <a:pt x="682302" y="699140"/>
                    <a:pt x="679450" y="701675"/>
                  </a:cubicBezTo>
                  <a:cubicBezTo>
                    <a:pt x="672738" y="707641"/>
                    <a:pt x="666750" y="714375"/>
                    <a:pt x="660400" y="720725"/>
                  </a:cubicBezTo>
                  <a:cubicBezTo>
                    <a:pt x="657225" y="723900"/>
                    <a:pt x="655135" y="728830"/>
                    <a:pt x="650875" y="730250"/>
                  </a:cubicBezTo>
                  <a:lnTo>
                    <a:pt x="641350" y="733425"/>
                  </a:lnTo>
                  <a:cubicBezTo>
                    <a:pt x="628265" y="753052"/>
                    <a:pt x="642793" y="733906"/>
                    <a:pt x="625475" y="749300"/>
                  </a:cubicBezTo>
                  <a:cubicBezTo>
                    <a:pt x="618763" y="755266"/>
                    <a:pt x="614362" y="762529"/>
                    <a:pt x="606425" y="768350"/>
                  </a:cubicBezTo>
                  <a:cubicBezTo>
                    <a:pt x="598488" y="774171"/>
                    <a:pt x="596900" y="773642"/>
                    <a:pt x="577850" y="784225"/>
                  </a:cubicBezTo>
                  <a:lnTo>
                    <a:pt x="492125" y="831850"/>
                  </a:lnTo>
                  <a:cubicBezTo>
                    <a:pt x="472546" y="842433"/>
                    <a:pt x="472017" y="843492"/>
                    <a:pt x="460375" y="847725"/>
                  </a:cubicBezTo>
                  <a:cubicBezTo>
                    <a:pt x="448733" y="851958"/>
                    <a:pt x="431800" y="855133"/>
                    <a:pt x="422275" y="857250"/>
                  </a:cubicBezTo>
                  <a:cubicBezTo>
                    <a:pt x="412750" y="859367"/>
                    <a:pt x="409509" y="859028"/>
                    <a:pt x="403225" y="860425"/>
                  </a:cubicBezTo>
                  <a:cubicBezTo>
                    <a:pt x="399958" y="861151"/>
                    <a:pt x="396906" y="862638"/>
                    <a:pt x="393700" y="863600"/>
                  </a:cubicBezTo>
                  <a:cubicBezTo>
                    <a:pt x="386320" y="865814"/>
                    <a:pt x="378839" y="867684"/>
                    <a:pt x="371475" y="869950"/>
                  </a:cubicBezTo>
                  <a:cubicBezTo>
                    <a:pt x="365078" y="871918"/>
                    <a:pt x="358775" y="874183"/>
                    <a:pt x="352425" y="876300"/>
                  </a:cubicBezTo>
                  <a:cubicBezTo>
                    <a:pt x="349250" y="877358"/>
                    <a:pt x="345685" y="877619"/>
                    <a:pt x="342900" y="879475"/>
                  </a:cubicBezTo>
                  <a:cubicBezTo>
                    <a:pt x="339725" y="881592"/>
                    <a:pt x="336862" y="884275"/>
                    <a:pt x="333375" y="885825"/>
                  </a:cubicBezTo>
                  <a:cubicBezTo>
                    <a:pt x="327258" y="888543"/>
                    <a:pt x="319894" y="888462"/>
                    <a:pt x="314325" y="892175"/>
                  </a:cubicBezTo>
                  <a:cubicBezTo>
                    <a:pt x="307975" y="896408"/>
                    <a:pt x="302515" y="902462"/>
                    <a:pt x="295275" y="904875"/>
                  </a:cubicBezTo>
                  <a:cubicBezTo>
                    <a:pt x="288925" y="906992"/>
                    <a:pt x="281794" y="907512"/>
                    <a:pt x="276225" y="911225"/>
                  </a:cubicBezTo>
                  <a:lnTo>
                    <a:pt x="257175" y="923925"/>
                  </a:lnTo>
                  <a:lnTo>
                    <a:pt x="247650" y="930275"/>
                  </a:lnTo>
                  <a:lnTo>
                    <a:pt x="238125" y="936625"/>
                  </a:lnTo>
                  <a:cubicBezTo>
                    <a:pt x="219927" y="963922"/>
                    <a:pt x="244158" y="931798"/>
                    <a:pt x="222250" y="949325"/>
                  </a:cubicBezTo>
                  <a:cubicBezTo>
                    <a:pt x="219270" y="951709"/>
                    <a:pt x="218598" y="956152"/>
                    <a:pt x="215900" y="958850"/>
                  </a:cubicBezTo>
                  <a:cubicBezTo>
                    <a:pt x="211962" y="962788"/>
                    <a:pt x="199083" y="971119"/>
                    <a:pt x="193675" y="974725"/>
                  </a:cubicBezTo>
                  <a:cubicBezTo>
                    <a:pt x="187494" y="993268"/>
                    <a:pt x="195336" y="976239"/>
                    <a:pt x="180975" y="990600"/>
                  </a:cubicBezTo>
                  <a:cubicBezTo>
                    <a:pt x="174820" y="996755"/>
                    <a:pt x="174032" y="1001903"/>
                    <a:pt x="171450" y="1009650"/>
                  </a:cubicBezTo>
                  <a:cubicBezTo>
                    <a:pt x="170392" y="1017058"/>
                    <a:pt x="169505" y="1024493"/>
                    <a:pt x="168275" y="1031875"/>
                  </a:cubicBezTo>
                  <a:cubicBezTo>
                    <a:pt x="166367" y="1043323"/>
                    <a:pt x="165588" y="1050877"/>
                    <a:pt x="158750" y="1060450"/>
                  </a:cubicBezTo>
                  <a:cubicBezTo>
                    <a:pt x="156140" y="1064104"/>
                    <a:pt x="152400" y="1066800"/>
                    <a:pt x="149225" y="1069975"/>
                  </a:cubicBezTo>
                  <a:cubicBezTo>
                    <a:pt x="143637" y="1086740"/>
                    <a:pt x="147906" y="1076715"/>
                    <a:pt x="133350" y="1098550"/>
                  </a:cubicBezTo>
                  <a:cubicBezTo>
                    <a:pt x="126818" y="1108348"/>
                    <a:pt x="126982" y="1109451"/>
                    <a:pt x="117475" y="1117600"/>
                  </a:cubicBezTo>
                  <a:cubicBezTo>
                    <a:pt x="114068" y="1120520"/>
                    <a:pt x="114829" y="1113367"/>
                    <a:pt x="95250" y="1133475"/>
                  </a:cubicBezTo>
                  <a:cubicBezTo>
                    <a:pt x="75671" y="1153583"/>
                    <a:pt x="5662" y="1226926"/>
                    <a:pt x="0" y="1238250"/>
                  </a:cubicBezTo>
                </a:path>
              </a:pathLst>
            </a:custGeom>
            <a:noFill/>
            <a:ln w="88900">
              <a:solidFill>
                <a:srgbClr val="FCFC5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61183EB-2A8F-424F-ADF9-9819B5B2C1B4}"/>
                </a:ext>
              </a:extLst>
            </p:cNvPr>
            <p:cNvSpPr/>
            <p:nvPr/>
          </p:nvSpPr>
          <p:spPr>
            <a:xfrm>
              <a:off x="10422929" y="1853906"/>
              <a:ext cx="461910" cy="2144716"/>
            </a:xfrm>
            <a:custGeom>
              <a:avLst/>
              <a:gdLst>
                <a:gd name="connsiteX0" fmla="*/ 0 w 387350"/>
                <a:gd name="connsiteY0" fmla="*/ 0 h 1647825"/>
                <a:gd name="connsiteX1" fmla="*/ 15875 w 387350"/>
                <a:gd name="connsiteY1" fmla="*/ 6350 h 1647825"/>
                <a:gd name="connsiteX2" fmla="*/ 22225 w 387350"/>
                <a:gd name="connsiteY2" fmla="*/ 15875 h 1647825"/>
                <a:gd name="connsiteX3" fmla="*/ 28575 w 387350"/>
                <a:gd name="connsiteY3" fmla="*/ 41275 h 1647825"/>
                <a:gd name="connsiteX4" fmla="*/ 31750 w 387350"/>
                <a:gd name="connsiteY4" fmla="*/ 50800 h 1647825"/>
                <a:gd name="connsiteX5" fmla="*/ 34925 w 387350"/>
                <a:gd name="connsiteY5" fmla="*/ 371475 h 1647825"/>
                <a:gd name="connsiteX6" fmla="*/ 41275 w 387350"/>
                <a:gd name="connsiteY6" fmla="*/ 523875 h 1647825"/>
                <a:gd name="connsiteX7" fmla="*/ 38100 w 387350"/>
                <a:gd name="connsiteY7" fmla="*/ 955675 h 1647825"/>
                <a:gd name="connsiteX8" fmla="*/ 34925 w 387350"/>
                <a:gd name="connsiteY8" fmla="*/ 965200 h 1647825"/>
                <a:gd name="connsiteX9" fmla="*/ 31750 w 387350"/>
                <a:gd name="connsiteY9" fmla="*/ 1082675 h 1647825"/>
                <a:gd name="connsiteX10" fmla="*/ 34925 w 387350"/>
                <a:gd name="connsiteY10" fmla="*/ 1203325 h 1647825"/>
                <a:gd name="connsiteX11" fmla="*/ 41275 w 387350"/>
                <a:gd name="connsiteY11" fmla="*/ 1225550 h 1647825"/>
                <a:gd name="connsiteX12" fmla="*/ 44450 w 387350"/>
                <a:gd name="connsiteY12" fmla="*/ 1238250 h 1647825"/>
                <a:gd name="connsiteX13" fmla="*/ 63500 w 387350"/>
                <a:gd name="connsiteY13" fmla="*/ 1257300 h 1647825"/>
                <a:gd name="connsiteX14" fmla="*/ 79375 w 387350"/>
                <a:gd name="connsiteY14" fmla="*/ 1270000 h 1647825"/>
                <a:gd name="connsiteX15" fmla="*/ 107950 w 387350"/>
                <a:gd name="connsiteY15" fmla="*/ 1285875 h 1647825"/>
                <a:gd name="connsiteX16" fmla="*/ 136525 w 387350"/>
                <a:gd name="connsiteY16" fmla="*/ 1308100 h 1647825"/>
                <a:gd name="connsiteX17" fmla="*/ 142875 w 387350"/>
                <a:gd name="connsiteY17" fmla="*/ 1317625 h 1647825"/>
                <a:gd name="connsiteX18" fmla="*/ 155575 w 387350"/>
                <a:gd name="connsiteY18" fmla="*/ 1327150 h 1647825"/>
                <a:gd name="connsiteX19" fmla="*/ 174625 w 387350"/>
                <a:gd name="connsiteY19" fmla="*/ 1339850 h 1647825"/>
                <a:gd name="connsiteX20" fmla="*/ 193675 w 387350"/>
                <a:gd name="connsiteY20" fmla="*/ 1352550 h 1647825"/>
                <a:gd name="connsiteX21" fmla="*/ 200025 w 387350"/>
                <a:gd name="connsiteY21" fmla="*/ 1362075 h 1647825"/>
                <a:gd name="connsiteX22" fmla="*/ 222250 w 387350"/>
                <a:gd name="connsiteY22" fmla="*/ 1374775 h 1647825"/>
                <a:gd name="connsiteX23" fmla="*/ 231775 w 387350"/>
                <a:gd name="connsiteY23" fmla="*/ 1384300 h 1647825"/>
                <a:gd name="connsiteX24" fmla="*/ 241300 w 387350"/>
                <a:gd name="connsiteY24" fmla="*/ 1390650 h 1647825"/>
                <a:gd name="connsiteX25" fmla="*/ 266700 w 387350"/>
                <a:gd name="connsiteY25" fmla="*/ 1409700 h 1647825"/>
                <a:gd name="connsiteX26" fmla="*/ 285750 w 387350"/>
                <a:gd name="connsiteY26" fmla="*/ 1431925 h 1647825"/>
                <a:gd name="connsiteX27" fmla="*/ 304800 w 387350"/>
                <a:gd name="connsiteY27" fmla="*/ 1444625 h 1647825"/>
                <a:gd name="connsiteX28" fmla="*/ 314325 w 387350"/>
                <a:gd name="connsiteY28" fmla="*/ 1450975 h 1647825"/>
                <a:gd name="connsiteX29" fmla="*/ 327025 w 387350"/>
                <a:gd name="connsiteY29" fmla="*/ 1457325 h 1647825"/>
                <a:gd name="connsiteX30" fmla="*/ 339725 w 387350"/>
                <a:gd name="connsiteY30" fmla="*/ 1466850 h 1647825"/>
                <a:gd name="connsiteX31" fmla="*/ 358775 w 387350"/>
                <a:gd name="connsiteY31" fmla="*/ 1485900 h 1647825"/>
                <a:gd name="connsiteX32" fmla="*/ 368300 w 387350"/>
                <a:gd name="connsiteY32" fmla="*/ 1492250 h 1647825"/>
                <a:gd name="connsiteX33" fmla="*/ 387350 w 387350"/>
                <a:gd name="connsiteY33" fmla="*/ 1508125 h 1647825"/>
                <a:gd name="connsiteX34" fmla="*/ 384175 w 387350"/>
                <a:gd name="connsiteY34" fmla="*/ 1571625 h 1647825"/>
                <a:gd name="connsiteX35" fmla="*/ 374650 w 387350"/>
                <a:gd name="connsiteY35" fmla="*/ 1600200 h 1647825"/>
                <a:gd name="connsiteX36" fmla="*/ 371475 w 387350"/>
                <a:gd name="connsiteY36" fmla="*/ 1609725 h 1647825"/>
                <a:gd name="connsiteX37" fmla="*/ 368300 w 387350"/>
                <a:gd name="connsiteY37" fmla="*/ 1647825 h 1647825"/>
                <a:gd name="connsiteX0" fmla="*/ 0 w 387350"/>
                <a:gd name="connsiteY0" fmla="*/ 0 h 1765300"/>
                <a:gd name="connsiteX1" fmla="*/ 15875 w 387350"/>
                <a:gd name="connsiteY1" fmla="*/ 6350 h 1765300"/>
                <a:gd name="connsiteX2" fmla="*/ 22225 w 387350"/>
                <a:gd name="connsiteY2" fmla="*/ 15875 h 1765300"/>
                <a:gd name="connsiteX3" fmla="*/ 28575 w 387350"/>
                <a:gd name="connsiteY3" fmla="*/ 41275 h 1765300"/>
                <a:gd name="connsiteX4" fmla="*/ 31750 w 387350"/>
                <a:gd name="connsiteY4" fmla="*/ 50800 h 1765300"/>
                <a:gd name="connsiteX5" fmla="*/ 34925 w 387350"/>
                <a:gd name="connsiteY5" fmla="*/ 371475 h 1765300"/>
                <a:gd name="connsiteX6" fmla="*/ 41275 w 387350"/>
                <a:gd name="connsiteY6" fmla="*/ 523875 h 1765300"/>
                <a:gd name="connsiteX7" fmla="*/ 38100 w 387350"/>
                <a:gd name="connsiteY7" fmla="*/ 955675 h 1765300"/>
                <a:gd name="connsiteX8" fmla="*/ 34925 w 387350"/>
                <a:gd name="connsiteY8" fmla="*/ 965200 h 1765300"/>
                <a:gd name="connsiteX9" fmla="*/ 31750 w 387350"/>
                <a:gd name="connsiteY9" fmla="*/ 1082675 h 1765300"/>
                <a:gd name="connsiteX10" fmla="*/ 34925 w 387350"/>
                <a:gd name="connsiteY10" fmla="*/ 1203325 h 1765300"/>
                <a:gd name="connsiteX11" fmla="*/ 41275 w 387350"/>
                <a:gd name="connsiteY11" fmla="*/ 1225550 h 1765300"/>
                <a:gd name="connsiteX12" fmla="*/ 44450 w 387350"/>
                <a:gd name="connsiteY12" fmla="*/ 1238250 h 1765300"/>
                <a:gd name="connsiteX13" fmla="*/ 63500 w 387350"/>
                <a:gd name="connsiteY13" fmla="*/ 1257300 h 1765300"/>
                <a:gd name="connsiteX14" fmla="*/ 79375 w 387350"/>
                <a:gd name="connsiteY14" fmla="*/ 1270000 h 1765300"/>
                <a:gd name="connsiteX15" fmla="*/ 107950 w 387350"/>
                <a:gd name="connsiteY15" fmla="*/ 1285875 h 1765300"/>
                <a:gd name="connsiteX16" fmla="*/ 136525 w 387350"/>
                <a:gd name="connsiteY16" fmla="*/ 1308100 h 1765300"/>
                <a:gd name="connsiteX17" fmla="*/ 142875 w 387350"/>
                <a:gd name="connsiteY17" fmla="*/ 1317625 h 1765300"/>
                <a:gd name="connsiteX18" fmla="*/ 155575 w 387350"/>
                <a:gd name="connsiteY18" fmla="*/ 1327150 h 1765300"/>
                <a:gd name="connsiteX19" fmla="*/ 174625 w 387350"/>
                <a:gd name="connsiteY19" fmla="*/ 1339850 h 1765300"/>
                <a:gd name="connsiteX20" fmla="*/ 193675 w 387350"/>
                <a:gd name="connsiteY20" fmla="*/ 1352550 h 1765300"/>
                <a:gd name="connsiteX21" fmla="*/ 200025 w 387350"/>
                <a:gd name="connsiteY21" fmla="*/ 1362075 h 1765300"/>
                <a:gd name="connsiteX22" fmla="*/ 222250 w 387350"/>
                <a:gd name="connsiteY22" fmla="*/ 1374775 h 1765300"/>
                <a:gd name="connsiteX23" fmla="*/ 231775 w 387350"/>
                <a:gd name="connsiteY23" fmla="*/ 1384300 h 1765300"/>
                <a:gd name="connsiteX24" fmla="*/ 241300 w 387350"/>
                <a:gd name="connsiteY24" fmla="*/ 1390650 h 1765300"/>
                <a:gd name="connsiteX25" fmla="*/ 266700 w 387350"/>
                <a:gd name="connsiteY25" fmla="*/ 1409700 h 1765300"/>
                <a:gd name="connsiteX26" fmla="*/ 285750 w 387350"/>
                <a:gd name="connsiteY26" fmla="*/ 1431925 h 1765300"/>
                <a:gd name="connsiteX27" fmla="*/ 304800 w 387350"/>
                <a:gd name="connsiteY27" fmla="*/ 1444625 h 1765300"/>
                <a:gd name="connsiteX28" fmla="*/ 314325 w 387350"/>
                <a:gd name="connsiteY28" fmla="*/ 1450975 h 1765300"/>
                <a:gd name="connsiteX29" fmla="*/ 327025 w 387350"/>
                <a:gd name="connsiteY29" fmla="*/ 1457325 h 1765300"/>
                <a:gd name="connsiteX30" fmla="*/ 339725 w 387350"/>
                <a:gd name="connsiteY30" fmla="*/ 1466850 h 1765300"/>
                <a:gd name="connsiteX31" fmla="*/ 358775 w 387350"/>
                <a:gd name="connsiteY31" fmla="*/ 1485900 h 1765300"/>
                <a:gd name="connsiteX32" fmla="*/ 368300 w 387350"/>
                <a:gd name="connsiteY32" fmla="*/ 1492250 h 1765300"/>
                <a:gd name="connsiteX33" fmla="*/ 387350 w 387350"/>
                <a:gd name="connsiteY33" fmla="*/ 1508125 h 1765300"/>
                <a:gd name="connsiteX34" fmla="*/ 384175 w 387350"/>
                <a:gd name="connsiteY34" fmla="*/ 1571625 h 1765300"/>
                <a:gd name="connsiteX35" fmla="*/ 374650 w 387350"/>
                <a:gd name="connsiteY35" fmla="*/ 1600200 h 1765300"/>
                <a:gd name="connsiteX36" fmla="*/ 371475 w 387350"/>
                <a:gd name="connsiteY36" fmla="*/ 1609725 h 1765300"/>
                <a:gd name="connsiteX37" fmla="*/ 346075 w 387350"/>
                <a:gd name="connsiteY37" fmla="*/ 176530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87350" h="1765300">
                  <a:moveTo>
                    <a:pt x="0" y="0"/>
                  </a:moveTo>
                  <a:cubicBezTo>
                    <a:pt x="5292" y="2117"/>
                    <a:pt x="11237" y="3037"/>
                    <a:pt x="15875" y="6350"/>
                  </a:cubicBezTo>
                  <a:cubicBezTo>
                    <a:pt x="18980" y="8568"/>
                    <a:pt x="20921" y="12289"/>
                    <a:pt x="22225" y="15875"/>
                  </a:cubicBezTo>
                  <a:cubicBezTo>
                    <a:pt x="25207" y="24077"/>
                    <a:pt x="25815" y="32996"/>
                    <a:pt x="28575" y="41275"/>
                  </a:cubicBezTo>
                  <a:lnTo>
                    <a:pt x="31750" y="50800"/>
                  </a:lnTo>
                  <a:cubicBezTo>
                    <a:pt x="32808" y="157692"/>
                    <a:pt x="33409" y="264589"/>
                    <a:pt x="34925" y="371475"/>
                  </a:cubicBezTo>
                  <a:cubicBezTo>
                    <a:pt x="36660" y="493777"/>
                    <a:pt x="33181" y="459121"/>
                    <a:pt x="41275" y="523875"/>
                  </a:cubicBezTo>
                  <a:cubicBezTo>
                    <a:pt x="40217" y="667808"/>
                    <a:pt x="40171" y="811753"/>
                    <a:pt x="38100" y="955675"/>
                  </a:cubicBezTo>
                  <a:cubicBezTo>
                    <a:pt x="38052" y="959021"/>
                    <a:pt x="35092" y="961857"/>
                    <a:pt x="34925" y="965200"/>
                  </a:cubicBezTo>
                  <a:cubicBezTo>
                    <a:pt x="32969" y="1004324"/>
                    <a:pt x="32808" y="1043517"/>
                    <a:pt x="31750" y="1082675"/>
                  </a:cubicBezTo>
                  <a:cubicBezTo>
                    <a:pt x="32808" y="1122892"/>
                    <a:pt x="33011" y="1163140"/>
                    <a:pt x="34925" y="1203325"/>
                  </a:cubicBezTo>
                  <a:cubicBezTo>
                    <a:pt x="35209" y="1209280"/>
                    <a:pt x="39560" y="1219548"/>
                    <a:pt x="41275" y="1225550"/>
                  </a:cubicBezTo>
                  <a:cubicBezTo>
                    <a:pt x="42474" y="1229746"/>
                    <a:pt x="41948" y="1234675"/>
                    <a:pt x="44450" y="1238250"/>
                  </a:cubicBezTo>
                  <a:cubicBezTo>
                    <a:pt x="49600" y="1245607"/>
                    <a:pt x="58519" y="1249828"/>
                    <a:pt x="63500" y="1257300"/>
                  </a:cubicBezTo>
                  <a:cubicBezTo>
                    <a:pt x="75233" y="1274899"/>
                    <a:pt x="63137" y="1260979"/>
                    <a:pt x="79375" y="1270000"/>
                  </a:cubicBezTo>
                  <a:cubicBezTo>
                    <a:pt x="112127" y="1288196"/>
                    <a:pt x="86397" y="1278691"/>
                    <a:pt x="107950" y="1285875"/>
                  </a:cubicBezTo>
                  <a:cubicBezTo>
                    <a:pt x="129367" y="1307292"/>
                    <a:pt x="118481" y="1302085"/>
                    <a:pt x="136525" y="1308100"/>
                  </a:cubicBezTo>
                  <a:cubicBezTo>
                    <a:pt x="138642" y="1311275"/>
                    <a:pt x="140177" y="1314927"/>
                    <a:pt x="142875" y="1317625"/>
                  </a:cubicBezTo>
                  <a:cubicBezTo>
                    <a:pt x="146617" y="1321367"/>
                    <a:pt x="151240" y="1324115"/>
                    <a:pt x="155575" y="1327150"/>
                  </a:cubicBezTo>
                  <a:cubicBezTo>
                    <a:pt x="161827" y="1331527"/>
                    <a:pt x="169229" y="1334454"/>
                    <a:pt x="174625" y="1339850"/>
                  </a:cubicBezTo>
                  <a:cubicBezTo>
                    <a:pt x="186517" y="1351742"/>
                    <a:pt x="179890" y="1347955"/>
                    <a:pt x="193675" y="1352550"/>
                  </a:cubicBezTo>
                  <a:cubicBezTo>
                    <a:pt x="195792" y="1355725"/>
                    <a:pt x="197327" y="1359377"/>
                    <a:pt x="200025" y="1362075"/>
                  </a:cubicBezTo>
                  <a:cubicBezTo>
                    <a:pt x="207524" y="1369574"/>
                    <a:pt x="213534" y="1368549"/>
                    <a:pt x="222250" y="1374775"/>
                  </a:cubicBezTo>
                  <a:cubicBezTo>
                    <a:pt x="225904" y="1377385"/>
                    <a:pt x="228326" y="1381425"/>
                    <a:pt x="231775" y="1384300"/>
                  </a:cubicBezTo>
                  <a:cubicBezTo>
                    <a:pt x="234706" y="1386743"/>
                    <a:pt x="238369" y="1388207"/>
                    <a:pt x="241300" y="1390650"/>
                  </a:cubicBezTo>
                  <a:cubicBezTo>
                    <a:pt x="265109" y="1410491"/>
                    <a:pt x="233340" y="1389684"/>
                    <a:pt x="266700" y="1409700"/>
                  </a:cubicBezTo>
                  <a:cubicBezTo>
                    <a:pt x="272665" y="1417653"/>
                    <a:pt x="277790" y="1425734"/>
                    <a:pt x="285750" y="1431925"/>
                  </a:cubicBezTo>
                  <a:cubicBezTo>
                    <a:pt x="291774" y="1436610"/>
                    <a:pt x="298450" y="1440392"/>
                    <a:pt x="304800" y="1444625"/>
                  </a:cubicBezTo>
                  <a:cubicBezTo>
                    <a:pt x="307975" y="1446742"/>
                    <a:pt x="310912" y="1449268"/>
                    <a:pt x="314325" y="1450975"/>
                  </a:cubicBezTo>
                  <a:cubicBezTo>
                    <a:pt x="318558" y="1453092"/>
                    <a:pt x="323011" y="1454817"/>
                    <a:pt x="327025" y="1457325"/>
                  </a:cubicBezTo>
                  <a:cubicBezTo>
                    <a:pt x="331512" y="1460130"/>
                    <a:pt x="335792" y="1463310"/>
                    <a:pt x="339725" y="1466850"/>
                  </a:cubicBezTo>
                  <a:cubicBezTo>
                    <a:pt x="346400" y="1472857"/>
                    <a:pt x="351303" y="1480919"/>
                    <a:pt x="358775" y="1485900"/>
                  </a:cubicBezTo>
                  <a:cubicBezTo>
                    <a:pt x="361950" y="1488017"/>
                    <a:pt x="365369" y="1489807"/>
                    <a:pt x="368300" y="1492250"/>
                  </a:cubicBezTo>
                  <a:cubicBezTo>
                    <a:pt x="392746" y="1512622"/>
                    <a:pt x="363701" y="1492359"/>
                    <a:pt x="387350" y="1508125"/>
                  </a:cubicBezTo>
                  <a:cubicBezTo>
                    <a:pt x="386292" y="1529292"/>
                    <a:pt x="386604" y="1550572"/>
                    <a:pt x="384175" y="1571625"/>
                  </a:cubicBezTo>
                  <a:lnTo>
                    <a:pt x="374650" y="1600200"/>
                  </a:lnTo>
                  <a:cubicBezTo>
                    <a:pt x="373592" y="1603375"/>
                    <a:pt x="376237" y="1582208"/>
                    <a:pt x="371475" y="1609725"/>
                  </a:cubicBezTo>
                  <a:cubicBezTo>
                    <a:pt x="366713" y="1637242"/>
                    <a:pt x="354542" y="1713442"/>
                    <a:pt x="346075" y="1765300"/>
                  </a:cubicBezTo>
                </a:path>
              </a:pathLst>
            </a:custGeom>
            <a:noFill/>
            <a:ln w="88900">
              <a:solidFill>
                <a:srgbClr val="FCFC5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East-West Corridor">
            <a:extLst>
              <a:ext uri="{FF2B5EF4-FFF2-40B4-BE49-F238E27FC236}">
                <a16:creationId xmlns:a16="http://schemas.microsoft.com/office/drawing/2014/main" id="{1AC8A573-BF3C-4F24-AE53-E5A84838393B}"/>
              </a:ext>
            </a:extLst>
          </p:cNvPr>
          <p:cNvSpPr/>
          <p:nvPr/>
        </p:nvSpPr>
        <p:spPr>
          <a:xfrm>
            <a:off x="8309876" y="3554086"/>
            <a:ext cx="3233371" cy="802511"/>
          </a:xfrm>
          <a:custGeom>
            <a:avLst/>
            <a:gdLst>
              <a:gd name="connsiteX0" fmla="*/ 0 w 2544234"/>
              <a:gd name="connsiteY0" fmla="*/ 0 h 620184"/>
              <a:gd name="connsiteX1" fmla="*/ 112184 w 2544234"/>
              <a:gd name="connsiteY1" fmla="*/ 2117 h 620184"/>
              <a:gd name="connsiteX2" fmla="*/ 118534 w 2544234"/>
              <a:gd name="connsiteY2" fmla="*/ 4234 h 620184"/>
              <a:gd name="connsiteX3" fmla="*/ 129117 w 2544234"/>
              <a:gd name="connsiteY3" fmla="*/ 6350 h 620184"/>
              <a:gd name="connsiteX4" fmla="*/ 332317 w 2544234"/>
              <a:gd name="connsiteY4" fmla="*/ 8467 h 620184"/>
              <a:gd name="connsiteX5" fmla="*/ 436034 w 2544234"/>
              <a:gd name="connsiteY5" fmla="*/ 14817 h 620184"/>
              <a:gd name="connsiteX6" fmla="*/ 461434 w 2544234"/>
              <a:gd name="connsiteY6" fmla="*/ 19050 h 620184"/>
              <a:gd name="connsiteX7" fmla="*/ 734484 w 2544234"/>
              <a:gd name="connsiteY7" fmla="*/ 25400 h 620184"/>
              <a:gd name="connsiteX8" fmla="*/ 770467 w 2544234"/>
              <a:gd name="connsiteY8" fmla="*/ 31750 h 620184"/>
              <a:gd name="connsiteX9" fmla="*/ 776817 w 2544234"/>
              <a:gd name="connsiteY9" fmla="*/ 33867 h 620184"/>
              <a:gd name="connsiteX10" fmla="*/ 787400 w 2544234"/>
              <a:gd name="connsiteY10" fmla="*/ 35984 h 620184"/>
              <a:gd name="connsiteX11" fmla="*/ 808567 w 2544234"/>
              <a:gd name="connsiteY11" fmla="*/ 42334 h 620184"/>
              <a:gd name="connsiteX12" fmla="*/ 823384 w 2544234"/>
              <a:gd name="connsiteY12" fmla="*/ 50800 h 620184"/>
              <a:gd name="connsiteX13" fmla="*/ 831850 w 2544234"/>
              <a:gd name="connsiteY13" fmla="*/ 57150 h 620184"/>
              <a:gd name="connsiteX14" fmla="*/ 842434 w 2544234"/>
              <a:gd name="connsiteY14" fmla="*/ 61384 h 620184"/>
              <a:gd name="connsiteX15" fmla="*/ 848784 w 2544234"/>
              <a:gd name="connsiteY15" fmla="*/ 65617 h 620184"/>
              <a:gd name="connsiteX16" fmla="*/ 865717 w 2544234"/>
              <a:gd name="connsiteY16" fmla="*/ 74084 h 620184"/>
              <a:gd name="connsiteX17" fmla="*/ 872067 w 2544234"/>
              <a:gd name="connsiteY17" fmla="*/ 78317 h 620184"/>
              <a:gd name="connsiteX18" fmla="*/ 878417 w 2544234"/>
              <a:gd name="connsiteY18" fmla="*/ 84667 h 620184"/>
              <a:gd name="connsiteX19" fmla="*/ 891117 w 2544234"/>
              <a:gd name="connsiteY19" fmla="*/ 88900 h 620184"/>
              <a:gd name="connsiteX20" fmla="*/ 903817 w 2544234"/>
              <a:gd name="connsiteY20" fmla="*/ 97367 h 620184"/>
              <a:gd name="connsiteX21" fmla="*/ 910167 w 2544234"/>
              <a:gd name="connsiteY21" fmla="*/ 101600 h 620184"/>
              <a:gd name="connsiteX22" fmla="*/ 922867 w 2544234"/>
              <a:gd name="connsiteY22" fmla="*/ 107950 h 620184"/>
              <a:gd name="connsiteX23" fmla="*/ 937684 w 2544234"/>
              <a:gd name="connsiteY23" fmla="*/ 114300 h 620184"/>
              <a:gd name="connsiteX24" fmla="*/ 950384 w 2544234"/>
              <a:gd name="connsiteY24" fmla="*/ 122767 h 620184"/>
              <a:gd name="connsiteX25" fmla="*/ 967317 w 2544234"/>
              <a:gd name="connsiteY25" fmla="*/ 127000 h 620184"/>
              <a:gd name="connsiteX26" fmla="*/ 973667 w 2544234"/>
              <a:gd name="connsiteY26" fmla="*/ 131234 h 620184"/>
              <a:gd name="connsiteX27" fmla="*/ 986367 w 2544234"/>
              <a:gd name="connsiteY27" fmla="*/ 135467 h 620184"/>
              <a:gd name="connsiteX28" fmla="*/ 992717 w 2544234"/>
              <a:gd name="connsiteY28" fmla="*/ 137584 h 620184"/>
              <a:gd name="connsiteX29" fmla="*/ 1001184 w 2544234"/>
              <a:gd name="connsiteY29" fmla="*/ 139700 h 620184"/>
              <a:gd name="connsiteX30" fmla="*/ 1013884 w 2544234"/>
              <a:gd name="connsiteY30" fmla="*/ 143934 h 620184"/>
              <a:gd name="connsiteX31" fmla="*/ 1020234 w 2544234"/>
              <a:gd name="connsiteY31" fmla="*/ 146050 h 620184"/>
              <a:gd name="connsiteX32" fmla="*/ 1041400 w 2544234"/>
              <a:gd name="connsiteY32" fmla="*/ 150284 h 620184"/>
              <a:gd name="connsiteX33" fmla="*/ 1058334 w 2544234"/>
              <a:gd name="connsiteY33" fmla="*/ 154517 h 620184"/>
              <a:gd name="connsiteX34" fmla="*/ 1458384 w 2544234"/>
              <a:gd name="connsiteY34" fmla="*/ 150284 h 620184"/>
              <a:gd name="connsiteX35" fmla="*/ 1536700 w 2544234"/>
              <a:gd name="connsiteY35" fmla="*/ 148167 h 620184"/>
              <a:gd name="connsiteX36" fmla="*/ 1742017 w 2544234"/>
              <a:gd name="connsiteY36" fmla="*/ 150284 h 620184"/>
              <a:gd name="connsiteX37" fmla="*/ 1744134 w 2544234"/>
              <a:gd name="connsiteY37" fmla="*/ 156634 h 620184"/>
              <a:gd name="connsiteX38" fmla="*/ 1748367 w 2544234"/>
              <a:gd name="connsiteY38" fmla="*/ 205317 h 620184"/>
              <a:gd name="connsiteX39" fmla="*/ 1750484 w 2544234"/>
              <a:gd name="connsiteY39" fmla="*/ 222250 h 620184"/>
              <a:gd name="connsiteX40" fmla="*/ 1744134 w 2544234"/>
              <a:gd name="connsiteY40" fmla="*/ 262467 h 620184"/>
              <a:gd name="connsiteX41" fmla="*/ 1742017 w 2544234"/>
              <a:gd name="connsiteY41" fmla="*/ 268817 h 620184"/>
              <a:gd name="connsiteX42" fmla="*/ 1739900 w 2544234"/>
              <a:gd name="connsiteY42" fmla="*/ 275167 h 620184"/>
              <a:gd name="connsiteX43" fmla="*/ 1744134 w 2544234"/>
              <a:gd name="connsiteY43" fmla="*/ 364067 h 620184"/>
              <a:gd name="connsiteX44" fmla="*/ 1746250 w 2544234"/>
              <a:gd name="connsiteY44" fmla="*/ 370417 h 620184"/>
              <a:gd name="connsiteX45" fmla="*/ 1750484 w 2544234"/>
              <a:gd name="connsiteY45" fmla="*/ 387350 h 620184"/>
              <a:gd name="connsiteX46" fmla="*/ 1754717 w 2544234"/>
              <a:gd name="connsiteY46" fmla="*/ 408517 h 620184"/>
              <a:gd name="connsiteX47" fmla="*/ 1756834 w 2544234"/>
              <a:gd name="connsiteY47" fmla="*/ 427567 h 620184"/>
              <a:gd name="connsiteX48" fmla="*/ 1765300 w 2544234"/>
              <a:gd name="connsiteY48" fmla="*/ 440267 h 620184"/>
              <a:gd name="connsiteX49" fmla="*/ 1767417 w 2544234"/>
              <a:gd name="connsiteY49" fmla="*/ 446617 h 620184"/>
              <a:gd name="connsiteX50" fmla="*/ 1780117 w 2544234"/>
              <a:gd name="connsiteY50" fmla="*/ 461434 h 620184"/>
              <a:gd name="connsiteX51" fmla="*/ 1786467 w 2544234"/>
              <a:gd name="connsiteY51" fmla="*/ 465667 h 620184"/>
              <a:gd name="connsiteX52" fmla="*/ 1801284 w 2544234"/>
              <a:gd name="connsiteY52" fmla="*/ 476250 h 620184"/>
              <a:gd name="connsiteX53" fmla="*/ 1807634 w 2544234"/>
              <a:gd name="connsiteY53" fmla="*/ 484717 h 620184"/>
              <a:gd name="connsiteX54" fmla="*/ 1813984 w 2544234"/>
              <a:gd name="connsiteY54" fmla="*/ 488950 h 620184"/>
              <a:gd name="connsiteX55" fmla="*/ 1828800 w 2544234"/>
              <a:gd name="connsiteY55" fmla="*/ 495300 h 620184"/>
              <a:gd name="connsiteX56" fmla="*/ 1852084 w 2544234"/>
              <a:gd name="connsiteY56" fmla="*/ 508000 h 620184"/>
              <a:gd name="connsiteX57" fmla="*/ 1873250 w 2544234"/>
              <a:gd name="connsiteY57" fmla="*/ 516467 h 620184"/>
              <a:gd name="connsiteX58" fmla="*/ 1890184 w 2544234"/>
              <a:gd name="connsiteY58" fmla="*/ 520700 h 620184"/>
              <a:gd name="connsiteX59" fmla="*/ 1898650 w 2544234"/>
              <a:gd name="connsiteY59" fmla="*/ 524934 h 620184"/>
              <a:gd name="connsiteX60" fmla="*/ 1911350 w 2544234"/>
              <a:gd name="connsiteY60" fmla="*/ 529167 h 620184"/>
              <a:gd name="connsiteX61" fmla="*/ 1919817 w 2544234"/>
              <a:gd name="connsiteY61" fmla="*/ 533400 h 620184"/>
              <a:gd name="connsiteX62" fmla="*/ 1932517 w 2544234"/>
              <a:gd name="connsiteY62" fmla="*/ 535517 h 620184"/>
              <a:gd name="connsiteX63" fmla="*/ 1938867 w 2544234"/>
              <a:gd name="connsiteY63" fmla="*/ 537634 h 620184"/>
              <a:gd name="connsiteX64" fmla="*/ 1947334 w 2544234"/>
              <a:gd name="connsiteY64" fmla="*/ 539750 h 620184"/>
              <a:gd name="connsiteX65" fmla="*/ 1968500 w 2544234"/>
              <a:gd name="connsiteY65" fmla="*/ 546100 h 620184"/>
              <a:gd name="connsiteX66" fmla="*/ 1976967 w 2544234"/>
              <a:gd name="connsiteY66" fmla="*/ 550334 h 620184"/>
              <a:gd name="connsiteX67" fmla="*/ 1987550 w 2544234"/>
              <a:gd name="connsiteY67" fmla="*/ 552450 h 620184"/>
              <a:gd name="connsiteX68" fmla="*/ 2008717 w 2544234"/>
              <a:gd name="connsiteY68" fmla="*/ 558800 h 620184"/>
              <a:gd name="connsiteX69" fmla="*/ 2032000 w 2544234"/>
              <a:gd name="connsiteY69" fmla="*/ 567267 h 620184"/>
              <a:gd name="connsiteX70" fmla="*/ 2051050 w 2544234"/>
              <a:gd name="connsiteY70" fmla="*/ 571500 h 620184"/>
              <a:gd name="connsiteX71" fmla="*/ 2063750 w 2544234"/>
              <a:gd name="connsiteY71" fmla="*/ 575734 h 620184"/>
              <a:gd name="connsiteX72" fmla="*/ 2072217 w 2544234"/>
              <a:gd name="connsiteY72" fmla="*/ 577850 h 620184"/>
              <a:gd name="connsiteX73" fmla="*/ 2103967 w 2544234"/>
              <a:gd name="connsiteY73" fmla="*/ 584200 h 620184"/>
              <a:gd name="connsiteX74" fmla="*/ 2159000 w 2544234"/>
              <a:gd name="connsiteY74" fmla="*/ 588434 h 620184"/>
              <a:gd name="connsiteX75" fmla="*/ 2171700 w 2544234"/>
              <a:gd name="connsiteY75" fmla="*/ 590550 h 620184"/>
              <a:gd name="connsiteX76" fmla="*/ 2180167 w 2544234"/>
              <a:gd name="connsiteY76" fmla="*/ 592667 h 620184"/>
              <a:gd name="connsiteX77" fmla="*/ 2197100 w 2544234"/>
              <a:gd name="connsiteY77" fmla="*/ 594784 h 620184"/>
              <a:gd name="connsiteX78" fmla="*/ 2209800 w 2544234"/>
              <a:gd name="connsiteY78" fmla="*/ 599017 h 620184"/>
              <a:gd name="connsiteX79" fmla="*/ 2220384 w 2544234"/>
              <a:gd name="connsiteY79" fmla="*/ 601134 h 620184"/>
              <a:gd name="connsiteX80" fmla="*/ 2237317 w 2544234"/>
              <a:gd name="connsiteY80" fmla="*/ 605367 h 620184"/>
              <a:gd name="connsiteX81" fmla="*/ 2247900 w 2544234"/>
              <a:gd name="connsiteY81" fmla="*/ 607484 h 620184"/>
              <a:gd name="connsiteX82" fmla="*/ 2254250 w 2544234"/>
              <a:gd name="connsiteY82" fmla="*/ 609600 h 620184"/>
              <a:gd name="connsiteX83" fmla="*/ 2286000 w 2544234"/>
              <a:gd name="connsiteY83" fmla="*/ 613834 h 620184"/>
              <a:gd name="connsiteX84" fmla="*/ 2292350 w 2544234"/>
              <a:gd name="connsiteY84" fmla="*/ 615950 h 620184"/>
              <a:gd name="connsiteX85" fmla="*/ 2353734 w 2544234"/>
              <a:gd name="connsiteY85" fmla="*/ 620184 h 620184"/>
              <a:gd name="connsiteX86" fmla="*/ 2484967 w 2544234"/>
              <a:gd name="connsiteY86" fmla="*/ 615950 h 620184"/>
              <a:gd name="connsiteX87" fmla="*/ 2493434 w 2544234"/>
              <a:gd name="connsiteY87" fmla="*/ 611717 h 620184"/>
              <a:gd name="connsiteX88" fmla="*/ 2501900 w 2544234"/>
              <a:gd name="connsiteY88" fmla="*/ 609600 h 620184"/>
              <a:gd name="connsiteX89" fmla="*/ 2508250 w 2544234"/>
              <a:gd name="connsiteY89" fmla="*/ 607484 h 620184"/>
              <a:gd name="connsiteX90" fmla="*/ 2520950 w 2544234"/>
              <a:gd name="connsiteY90" fmla="*/ 601134 h 620184"/>
              <a:gd name="connsiteX91" fmla="*/ 2531534 w 2544234"/>
              <a:gd name="connsiteY91" fmla="*/ 596900 h 620184"/>
              <a:gd name="connsiteX92" fmla="*/ 2544234 w 2544234"/>
              <a:gd name="connsiteY92" fmla="*/ 590550 h 620184"/>
              <a:gd name="connsiteX0" fmla="*/ 0 w 2641601"/>
              <a:gd name="connsiteY0" fmla="*/ 0 h 620184"/>
              <a:gd name="connsiteX1" fmla="*/ 112184 w 2641601"/>
              <a:gd name="connsiteY1" fmla="*/ 2117 h 620184"/>
              <a:gd name="connsiteX2" fmla="*/ 118534 w 2641601"/>
              <a:gd name="connsiteY2" fmla="*/ 4234 h 620184"/>
              <a:gd name="connsiteX3" fmla="*/ 129117 w 2641601"/>
              <a:gd name="connsiteY3" fmla="*/ 6350 h 620184"/>
              <a:gd name="connsiteX4" fmla="*/ 332317 w 2641601"/>
              <a:gd name="connsiteY4" fmla="*/ 8467 h 620184"/>
              <a:gd name="connsiteX5" fmla="*/ 436034 w 2641601"/>
              <a:gd name="connsiteY5" fmla="*/ 14817 h 620184"/>
              <a:gd name="connsiteX6" fmla="*/ 461434 w 2641601"/>
              <a:gd name="connsiteY6" fmla="*/ 19050 h 620184"/>
              <a:gd name="connsiteX7" fmla="*/ 734484 w 2641601"/>
              <a:gd name="connsiteY7" fmla="*/ 25400 h 620184"/>
              <a:gd name="connsiteX8" fmla="*/ 770467 w 2641601"/>
              <a:gd name="connsiteY8" fmla="*/ 31750 h 620184"/>
              <a:gd name="connsiteX9" fmla="*/ 776817 w 2641601"/>
              <a:gd name="connsiteY9" fmla="*/ 33867 h 620184"/>
              <a:gd name="connsiteX10" fmla="*/ 787400 w 2641601"/>
              <a:gd name="connsiteY10" fmla="*/ 35984 h 620184"/>
              <a:gd name="connsiteX11" fmla="*/ 808567 w 2641601"/>
              <a:gd name="connsiteY11" fmla="*/ 42334 h 620184"/>
              <a:gd name="connsiteX12" fmla="*/ 823384 w 2641601"/>
              <a:gd name="connsiteY12" fmla="*/ 50800 h 620184"/>
              <a:gd name="connsiteX13" fmla="*/ 831850 w 2641601"/>
              <a:gd name="connsiteY13" fmla="*/ 57150 h 620184"/>
              <a:gd name="connsiteX14" fmla="*/ 842434 w 2641601"/>
              <a:gd name="connsiteY14" fmla="*/ 61384 h 620184"/>
              <a:gd name="connsiteX15" fmla="*/ 848784 w 2641601"/>
              <a:gd name="connsiteY15" fmla="*/ 65617 h 620184"/>
              <a:gd name="connsiteX16" fmla="*/ 865717 w 2641601"/>
              <a:gd name="connsiteY16" fmla="*/ 74084 h 620184"/>
              <a:gd name="connsiteX17" fmla="*/ 872067 w 2641601"/>
              <a:gd name="connsiteY17" fmla="*/ 78317 h 620184"/>
              <a:gd name="connsiteX18" fmla="*/ 878417 w 2641601"/>
              <a:gd name="connsiteY18" fmla="*/ 84667 h 620184"/>
              <a:gd name="connsiteX19" fmla="*/ 891117 w 2641601"/>
              <a:gd name="connsiteY19" fmla="*/ 88900 h 620184"/>
              <a:gd name="connsiteX20" fmla="*/ 903817 w 2641601"/>
              <a:gd name="connsiteY20" fmla="*/ 97367 h 620184"/>
              <a:gd name="connsiteX21" fmla="*/ 910167 w 2641601"/>
              <a:gd name="connsiteY21" fmla="*/ 101600 h 620184"/>
              <a:gd name="connsiteX22" fmla="*/ 922867 w 2641601"/>
              <a:gd name="connsiteY22" fmla="*/ 107950 h 620184"/>
              <a:gd name="connsiteX23" fmla="*/ 937684 w 2641601"/>
              <a:gd name="connsiteY23" fmla="*/ 114300 h 620184"/>
              <a:gd name="connsiteX24" fmla="*/ 950384 w 2641601"/>
              <a:gd name="connsiteY24" fmla="*/ 122767 h 620184"/>
              <a:gd name="connsiteX25" fmla="*/ 967317 w 2641601"/>
              <a:gd name="connsiteY25" fmla="*/ 127000 h 620184"/>
              <a:gd name="connsiteX26" fmla="*/ 973667 w 2641601"/>
              <a:gd name="connsiteY26" fmla="*/ 131234 h 620184"/>
              <a:gd name="connsiteX27" fmla="*/ 986367 w 2641601"/>
              <a:gd name="connsiteY27" fmla="*/ 135467 h 620184"/>
              <a:gd name="connsiteX28" fmla="*/ 992717 w 2641601"/>
              <a:gd name="connsiteY28" fmla="*/ 137584 h 620184"/>
              <a:gd name="connsiteX29" fmla="*/ 1001184 w 2641601"/>
              <a:gd name="connsiteY29" fmla="*/ 139700 h 620184"/>
              <a:gd name="connsiteX30" fmla="*/ 1013884 w 2641601"/>
              <a:gd name="connsiteY30" fmla="*/ 143934 h 620184"/>
              <a:gd name="connsiteX31" fmla="*/ 1020234 w 2641601"/>
              <a:gd name="connsiteY31" fmla="*/ 146050 h 620184"/>
              <a:gd name="connsiteX32" fmla="*/ 1041400 w 2641601"/>
              <a:gd name="connsiteY32" fmla="*/ 150284 h 620184"/>
              <a:gd name="connsiteX33" fmla="*/ 1058334 w 2641601"/>
              <a:gd name="connsiteY33" fmla="*/ 154517 h 620184"/>
              <a:gd name="connsiteX34" fmla="*/ 1458384 w 2641601"/>
              <a:gd name="connsiteY34" fmla="*/ 150284 h 620184"/>
              <a:gd name="connsiteX35" fmla="*/ 1536700 w 2641601"/>
              <a:gd name="connsiteY35" fmla="*/ 148167 h 620184"/>
              <a:gd name="connsiteX36" fmla="*/ 1742017 w 2641601"/>
              <a:gd name="connsiteY36" fmla="*/ 150284 h 620184"/>
              <a:gd name="connsiteX37" fmla="*/ 1744134 w 2641601"/>
              <a:gd name="connsiteY37" fmla="*/ 156634 h 620184"/>
              <a:gd name="connsiteX38" fmla="*/ 1748367 w 2641601"/>
              <a:gd name="connsiteY38" fmla="*/ 205317 h 620184"/>
              <a:gd name="connsiteX39" fmla="*/ 1750484 w 2641601"/>
              <a:gd name="connsiteY39" fmla="*/ 222250 h 620184"/>
              <a:gd name="connsiteX40" fmla="*/ 1744134 w 2641601"/>
              <a:gd name="connsiteY40" fmla="*/ 262467 h 620184"/>
              <a:gd name="connsiteX41" fmla="*/ 1742017 w 2641601"/>
              <a:gd name="connsiteY41" fmla="*/ 268817 h 620184"/>
              <a:gd name="connsiteX42" fmla="*/ 1739900 w 2641601"/>
              <a:gd name="connsiteY42" fmla="*/ 275167 h 620184"/>
              <a:gd name="connsiteX43" fmla="*/ 1744134 w 2641601"/>
              <a:gd name="connsiteY43" fmla="*/ 364067 h 620184"/>
              <a:gd name="connsiteX44" fmla="*/ 1746250 w 2641601"/>
              <a:gd name="connsiteY44" fmla="*/ 370417 h 620184"/>
              <a:gd name="connsiteX45" fmla="*/ 1750484 w 2641601"/>
              <a:gd name="connsiteY45" fmla="*/ 387350 h 620184"/>
              <a:gd name="connsiteX46" fmla="*/ 1754717 w 2641601"/>
              <a:gd name="connsiteY46" fmla="*/ 408517 h 620184"/>
              <a:gd name="connsiteX47" fmla="*/ 1756834 w 2641601"/>
              <a:gd name="connsiteY47" fmla="*/ 427567 h 620184"/>
              <a:gd name="connsiteX48" fmla="*/ 1765300 w 2641601"/>
              <a:gd name="connsiteY48" fmla="*/ 440267 h 620184"/>
              <a:gd name="connsiteX49" fmla="*/ 1767417 w 2641601"/>
              <a:gd name="connsiteY49" fmla="*/ 446617 h 620184"/>
              <a:gd name="connsiteX50" fmla="*/ 1780117 w 2641601"/>
              <a:gd name="connsiteY50" fmla="*/ 461434 h 620184"/>
              <a:gd name="connsiteX51" fmla="*/ 1786467 w 2641601"/>
              <a:gd name="connsiteY51" fmla="*/ 465667 h 620184"/>
              <a:gd name="connsiteX52" fmla="*/ 1801284 w 2641601"/>
              <a:gd name="connsiteY52" fmla="*/ 476250 h 620184"/>
              <a:gd name="connsiteX53" fmla="*/ 1807634 w 2641601"/>
              <a:gd name="connsiteY53" fmla="*/ 484717 h 620184"/>
              <a:gd name="connsiteX54" fmla="*/ 1813984 w 2641601"/>
              <a:gd name="connsiteY54" fmla="*/ 488950 h 620184"/>
              <a:gd name="connsiteX55" fmla="*/ 1828800 w 2641601"/>
              <a:gd name="connsiteY55" fmla="*/ 495300 h 620184"/>
              <a:gd name="connsiteX56" fmla="*/ 1852084 w 2641601"/>
              <a:gd name="connsiteY56" fmla="*/ 508000 h 620184"/>
              <a:gd name="connsiteX57" fmla="*/ 1873250 w 2641601"/>
              <a:gd name="connsiteY57" fmla="*/ 516467 h 620184"/>
              <a:gd name="connsiteX58" fmla="*/ 1890184 w 2641601"/>
              <a:gd name="connsiteY58" fmla="*/ 520700 h 620184"/>
              <a:gd name="connsiteX59" fmla="*/ 1898650 w 2641601"/>
              <a:gd name="connsiteY59" fmla="*/ 524934 h 620184"/>
              <a:gd name="connsiteX60" fmla="*/ 1911350 w 2641601"/>
              <a:gd name="connsiteY60" fmla="*/ 529167 h 620184"/>
              <a:gd name="connsiteX61" fmla="*/ 1919817 w 2641601"/>
              <a:gd name="connsiteY61" fmla="*/ 533400 h 620184"/>
              <a:gd name="connsiteX62" fmla="*/ 1932517 w 2641601"/>
              <a:gd name="connsiteY62" fmla="*/ 535517 h 620184"/>
              <a:gd name="connsiteX63" fmla="*/ 1938867 w 2641601"/>
              <a:gd name="connsiteY63" fmla="*/ 537634 h 620184"/>
              <a:gd name="connsiteX64" fmla="*/ 1947334 w 2641601"/>
              <a:gd name="connsiteY64" fmla="*/ 539750 h 620184"/>
              <a:gd name="connsiteX65" fmla="*/ 1968500 w 2641601"/>
              <a:gd name="connsiteY65" fmla="*/ 546100 h 620184"/>
              <a:gd name="connsiteX66" fmla="*/ 1976967 w 2641601"/>
              <a:gd name="connsiteY66" fmla="*/ 550334 h 620184"/>
              <a:gd name="connsiteX67" fmla="*/ 1987550 w 2641601"/>
              <a:gd name="connsiteY67" fmla="*/ 552450 h 620184"/>
              <a:gd name="connsiteX68" fmla="*/ 2008717 w 2641601"/>
              <a:gd name="connsiteY68" fmla="*/ 558800 h 620184"/>
              <a:gd name="connsiteX69" fmla="*/ 2032000 w 2641601"/>
              <a:gd name="connsiteY69" fmla="*/ 567267 h 620184"/>
              <a:gd name="connsiteX70" fmla="*/ 2051050 w 2641601"/>
              <a:gd name="connsiteY70" fmla="*/ 571500 h 620184"/>
              <a:gd name="connsiteX71" fmla="*/ 2063750 w 2641601"/>
              <a:gd name="connsiteY71" fmla="*/ 575734 h 620184"/>
              <a:gd name="connsiteX72" fmla="*/ 2072217 w 2641601"/>
              <a:gd name="connsiteY72" fmla="*/ 577850 h 620184"/>
              <a:gd name="connsiteX73" fmla="*/ 2103967 w 2641601"/>
              <a:gd name="connsiteY73" fmla="*/ 584200 h 620184"/>
              <a:gd name="connsiteX74" fmla="*/ 2159000 w 2641601"/>
              <a:gd name="connsiteY74" fmla="*/ 588434 h 620184"/>
              <a:gd name="connsiteX75" fmla="*/ 2171700 w 2641601"/>
              <a:gd name="connsiteY75" fmla="*/ 590550 h 620184"/>
              <a:gd name="connsiteX76" fmla="*/ 2180167 w 2641601"/>
              <a:gd name="connsiteY76" fmla="*/ 592667 h 620184"/>
              <a:gd name="connsiteX77" fmla="*/ 2197100 w 2641601"/>
              <a:gd name="connsiteY77" fmla="*/ 594784 h 620184"/>
              <a:gd name="connsiteX78" fmla="*/ 2209800 w 2641601"/>
              <a:gd name="connsiteY78" fmla="*/ 599017 h 620184"/>
              <a:gd name="connsiteX79" fmla="*/ 2220384 w 2641601"/>
              <a:gd name="connsiteY79" fmla="*/ 601134 h 620184"/>
              <a:gd name="connsiteX80" fmla="*/ 2237317 w 2641601"/>
              <a:gd name="connsiteY80" fmla="*/ 605367 h 620184"/>
              <a:gd name="connsiteX81" fmla="*/ 2247900 w 2641601"/>
              <a:gd name="connsiteY81" fmla="*/ 607484 h 620184"/>
              <a:gd name="connsiteX82" fmla="*/ 2254250 w 2641601"/>
              <a:gd name="connsiteY82" fmla="*/ 609600 h 620184"/>
              <a:gd name="connsiteX83" fmla="*/ 2286000 w 2641601"/>
              <a:gd name="connsiteY83" fmla="*/ 613834 h 620184"/>
              <a:gd name="connsiteX84" fmla="*/ 2292350 w 2641601"/>
              <a:gd name="connsiteY84" fmla="*/ 615950 h 620184"/>
              <a:gd name="connsiteX85" fmla="*/ 2353734 w 2641601"/>
              <a:gd name="connsiteY85" fmla="*/ 620184 h 620184"/>
              <a:gd name="connsiteX86" fmla="*/ 2484967 w 2641601"/>
              <a:gd name="connsiteY86" fmla="*/ 615950 h 620184"/>
              <a:gd name="connsiteX87" fmla="*/ 2493434 w 2641601"/>
              <a:gd name="connsiteY87" fmla="*/ 611717 h 620184"/>
              <a:gd name="connsiteX88" fmla="*/ 2501900 w 2641601"/>
              <a:gd name="connsiteY88" fmla="*/ 609600 h 620184"/>
              <a:gd name="connsiteX89" fmla="*/ 2508250 w 2641601"/>
              <a:gd name="connsiteY89" fmla="*/ 607484 h 620184"/>
              <a:gd name="connsiteX90" fmla="*/ 2520950 w 2641601"/>
              <a:gd name="connsiteY90" fmla="*/ 601134 h 620184"/>
              <a:gd name="connsiteX91" fmla="*/ 2531534 w 2641601"/>
              <a:gd name="connsiteY91" fmla="*/ 596900 h 620184"/>
              <a:gd name="connsiteX92" fmla="*/ 2641601 w 2641601"/>
              <a:gd name="connsiteY92" fmla="*/ 584200 h 620184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742017 w 2641601"/>
              <a:gd name="connsiteY36" fmla="*/ 150284 h 616209"/>
              <a:gd name="connsiteX37" fmla="*/ 1744134 w 2641601"/>
              <a:gd name="connsiteY37" fmla="*/ 156634 h 616209"/>
              <a:gd name="connsiteX38" fmla="*/ 1748367 w 2641601"/>
              <a:gd name="connsiteY38" fmla="*/ 205317 h 616209"/>
              <a:gd name="connsiteX39" fmla="*/ 1750484 w 2641601"/>
              <a:gd name="connsiteY39" fmla="*/ 222250 h 616209"/>
              <a:gd name="connsiteX40" fmla="*/ 1744134 w 2641601"/>
              <a:gd name="connsiteY40" fmla="*/ 262467 h 616209"/>
              <a:gd name="connsiteX41" fmla="*/ 1742017 w 2641601"/>
              <a:gd name="connsiteY41" fmla="*/ 268817 h 616209"/>
              <a:gd name="connsiteX42" fmla="*/ 1739900 w 2641601"/>
              <a:gd name="connsiteY42" fmla="*/ 275167 h 616209"/>
              <a:gd name="connsiteX43" fmla="*/ 1744134 w 2641601"/>
              <a:gd name="connsiteY43" fmla="*/ 364067 h 616209"/>
              <a:gd name="connsiteX44" fmla="*/ 1746250 w 2641601"/>
              <a:gd name="connsiteY44" fmla="*/ 370417 h 616209"/>
              <a:gd name="connsiteX45" fmla="*/ 1750484 w 2641601"/>
              <a:gd name="connsiteY45" fmla="*/ 387350 h 616209"/>
              <a:gd name="connsiteX46" fmla="*/ 1754717 w 2641601"/>
              <a:gd name="connsiteY46" fmla="*/ 408517 h 616209"/>
              <a:gd name="connsiteX47" fmla="*/ 1756834 w 2641601"/>
              <a:gd name="connsiteY47" fmla="*/ 427567 h 616209"/>
              <a:gd name="connsiteX48" fmla="*/ 1765300 w 2641601"/>
              <a:gd name="connsiteY48" fmla="*/ 440267 h 616209"/>
              <a:gd name="connsiteX49" fmla="*/ 1767417 w 2641601"/>
              <a:gd name="connsiteY49" fmla="*/ 446617 h 616209"/>
              <a:gd name="connsiteX50" fmla="*/ 1780117 w 2641601"/>
              <a:gd name="connsiteY50" fmla="*/ 461434 h 616209"/>
              <a:gd name="connsiteX51" fmla="*/ 1786467 w 2641601"/>
              <a:gd name="connsiteY51" fmla="*/ 465667 h 616209"/>
              <a:gd name="connsiteX52" fmla="*/ 1801284 w 2641601"/>
              <a:gd name="connsiteY52" fmla="*/ 476250 h 616209"/>
              <a:gd name="connsiteX53" fmla="*/ 1807634 w 2641601"/>
              <a:gd name="connsiteY53" fmla="*/ 484717 h 616209"/>
              <a:gd name="connsiteX54" fmla="*/ 1813984 w 2641601"/>
              <a:gd name="connsiteY54" fmla="*/ 488950 h 616209"/>
              <a:gd name="connsiteX55" fmla="*/ 1828800 w 2641601"/>
              <a:gd name="connsiteY55" fmla="*/ 495300 h 616209"/>
              <a:gd name="connsiteX56" fmla="*/ 1852084 w 2641601"/>
              <a:gd name="connsiteY56" fmla="*/ 508000 h 616209"/>
              <a:gd name="connsiteX57" fmla="*/ 1873250 w 2641601"/>
              <a:gd name="connsiteY57" fmla="*/ 516467 h 616209"/>
              <a:gd name="connsiteX58" fmla="*/ 1890184 w 2641601"/>
              <a:gd name="connsiteY58" fmla="*/ 520700 h 616209"/>
              <a:gd name="connsiteX59" fmla="*/ 1898650 w 2641601"/>
              <a:gd name="connsiteY59" fmla="*/ 524934 h 616209"/>
              <a:gd name="connsiteX60" fmla="*/ 1911350 w 2641601"/>
              <a:gd name="connsiteY60" fmla="*/ 529167 h 616209"/>
              <a:gd name="connsiteX61" fmla="*/ 1919817 w 2641601"/>
              <a:gd name="connsiteY61" fmla="*/ 533400 h 616209"/>
              <a:gd name="connsiteX62" fmla="*/ 1932517 w 2641601"/>
              <a:gd name="connsiteY62" fmla="*/ 535517 h 616209"/>
              <a:gd name="connsiteX63" fmla="*/ 1938867 w 2641601"/>
              <a:gd name="connsiteY63" fmla="*/ 537634 h 616209"/>
              <a:gd name="connsiteX64" fmla="*/ 1947334 w 2641601"/>
              <a:gd name="connsiteY64" fmla="*/ 539750 h 616209"/>
              <a:gd name="connsiteX65" fmla="*/ 1968500 w 2641601"/>
              <a:gd name="connsiteY65" fmla="*/ 546100 h 616209"/>
              <a:gd name="connsiteX66" fmla="*/ 1976967 w 2641601"/>
              <a:gd name="connsiteY66" fmla="*/ 550334 h 616209"/>
              <a:gd name="connsiteX67" fmla="*/ 1987550 w 2641601"/>
              <a:gd name="connsiteY67" fmla="*/ 552450 h 616209"/>
              <a:gd name="connsiteX68" fmla="*/ 2008717 w 2641601"/>
              <a:gd name="connsiteY68" fmla="*/ 558800 h 616209"/>
              <a:gd name="connsiteX69" fmla="*/ 2032000 w 2641601"/>
              <a:gd name="connsiteY69" fmla="*/ 567267 h 616209"/>
              <a:gd name="connsiteX70" fmla="*/ 2051050 w 2641601"/>
              <a:gd name="connsiteY70" fmla="*/ 571500 h 616209"/>
              <a:gd name="connsiteX71" fmla="*/ 2063750 w 2641601"/>
              <a:gd name="connsiteY71" fmla="*/ 575734 h 616209"/>
              <a:gd name="connsiteX72" fmla="*/ 2072217 w 2641601"/>
              <a:gd name="connsiteY72" fmla="*/ 577850 h 616209"/>
              <a:gd name="connsiteX73" fmla="*/ 2103967 w 2641601"/>
              <a:gd name="connsiteY73" fmla="*/ 584200 h 616209"/>
              <a:gd name="connsiteX74" fmla="*/ 2159000 w 2641601"/>
              <a:gd name="connsiteY74" fmla="*/ 588434 h 616209"/>
              <a:gd name="connsiteX75" fmla="*/ 2171700 w 2641601"/>
              <a:gd name="connsiteY75" fmla="*/ 590550 h 616209"/>
              <a:gd name="connsiteX76" fmla="*/ 2180167 w 2641601"/>
              <a:gd name="connsiteY76" fmla="*/ 592667 h 616209"/>
              <a:gd name="connsiteX77" fmla="*/ 2197100 w 2641601"/>
              <a:gd name="connsiteY77" fmla="*/ 594784 h 616209"/>
              <a:gd name="connsiteX78" fmla="*/ 2209800 w 2641601"/>
              <a:gd name="connsiteY78" fmla="*/ 599017 h 616209"/>
              <a:gd name="connsiteX79" fmla="*/ 2220384 w 2641601"/>
              <a:gd name="connsiteY79" fmla="*/ 601134 h 616209"/>
              <a:gd name="connsiteX80" fmla="*/ 2237317 w 2641601"/>
              <a:gd name="connsiteY80" fmla="*/ 605367 h 616209"/>
              <a:gd name="connsiteX81" fmla="*/ 2247900 w 2641601"/>
              <a:gd name="connsiteY81" fmla="*/ 607484 h 616209"/>
              <a:gd name="connsiteX82" fmla="*/ 2254250 w 2641601"/>
              <a:gd name="connsiteY82" fmla="*/ 609600 h 616209"/>
              <a:gd name="connsiteX83" fmla="*/ 2286000 w 2641601"/>
              <a:gd name="connsiteY83" fmla="*/ 613834 h 616209"/>
              <a:gd name="connsiteX84" fmla="*/ 2292350 w 2641601"/>
              <a:gd name="connsiteY84" fmla="*/ 615950 h 616209"/>
              <a:gd name="connsiteX85" fmla="*/ 2377018 w 2641601"/>
              <a:gd name="connsiteY85" fmla="*/ 607484 h 616209"/>
              <a:gd name="connsiteX86" fmla="*/ 2484967 w 2641601"/>
              <a:gd name="connsiteY86" fmla="*/ 615950 h 616209"/>
              <a:gd name="connsiteX87" fmla="*/ 2493434 w 2641601"/>
              <a:gd name="connsiteY87" fmla="*/ 611717 h 616209"/>
              <a:gd name="connsiteX88" fmla="*/ 2501900 w 2641601"/>
              <a:gd name="connsiteY88" fmla="*/ 609600 h 616209"/>
              <a:gd name="connsiteX89" fmla="*/ 2508250 w 2641601"/>
              <a:gd name="connsiteY89" fmla="*/ 607484 h 616209"/>
              <a:gd name="connsiteX90" fmla="*/ 2520950 w 2641601"/>
              <a:gd name="connsiteY90" fmla="*/ 601134 h 616209"/>
              <a:gd name="connsiteX91" fmla="*/ 2531534 w 2641601"/>
              <a:gd name="connsiteY91" fmla="*/ 596900 h 616209"/>
              <a:gd name="connsiteX92" fmla="*/ 2641601 w 2641601"/>
              <a:gd name="connsiteY92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742017 w 2641601"/>
              <a:gd name="connsiteY36" fmla="*/ 150284 h 616209"/>
              <a:gd name="connsiteX37" fmla="*/ 1744134 w 2641601"/>
              <a:gd name="connsiteY37" fmla="*/ 156634 h 616209"/>
              <a:gd name="connsiteX38" fmla="*/ 1748367 w 2641601"/>
              <a:gd name="connsiteY38" fmla="*/ 205317 h 616209"/>
              <a:gd name="connsiteX39" fmla="*/ 1750484 w 2641601"/>
              <a:gd name="connsiteY39" fmla="*/ 222250 h 616209"/>
              <a:gd name="connsiteX40" fmla="*/ 1744134 w 2641601"/>
              <a:gd name="connsiteY40" fmla="*/ 262467 h 616209"/>
              <a:gd name="connsiteX41" fmla="*/ 1742017 w 2641601"/>
              <a:gd name="connsiteY41" fmla="*/ 268817 h 616209"/>
              <a:gd name="connsiteX42" fmla="*/ 1739900 w 2641601"/>
              <a:gd name="connsiteY42" fmla="*/ 275167 h 616209"/>
              <a:gd name="connsiteX43" fmla="*/ 1744134 w 2641601"/>
              <a:gd name="connsiteY43" fmla="*/ 364067 h 616209"/>
              <a:gd name="connsiteX44" fmla="*/ 1746250 w 2641601"/>
              <a:gd name="connsiteY44" fmla="*/ 370417 h 616209"/>
              <a:gd name="connsiteX45" fmla="*/ 1750484 w 2641601"/>
              <a:gd name="connsiteY45" fmla="*/ 387350 h 616209"/>
              <a:gd name="connsiteX46" fmla="*/ 1754717 w 2641601"/>
              <a:gd name="connsiteY46" fmla="*/ 408517 h 616209"/>
              <a:gd name="connsiteX47" fmla="*/ 1756834 w 2641601"/>
              <a:gd name="connsiteY47" fmla="*/ 427567 h 616209"/>
              <a:gd name="connsiteX48" fmla="*/ 1765300 w 2641601"/>
              <a:gd name="connsiteY48" fmla="*/ 440267 h 616209"/>
              <a:gd name="connsiteX49" fmla="*/ 1767417 w 2641601"/>
              <a:gd name="connsiteY49" fmla="*/ 446617 h 616209"/>
              <a:gd name="connsiteX50" fmla="*/ 1780117 w 2641601"/>
              <a:gd name="connsiteY50" fmla="*/ 461434 h 616209"/>
              <a:gd name="connsiteX51" fmla="*/ 1786467 w 2641601"/>
              <a:gd name="connsiteY51" fmla="*/ 465667 h 616209"/>
              <a:gd name="connsiteX52" fmla="*/ 1801284 w 2641601"/>
              <a:gd name="connsiteY52" fmla="*/ 476250 h 616209"/>
              <a:gd name="connsiteX53" fmla="*/ 1807634 w 2641601"/>
              <a:gd name="connsiteY53" fmla="*/ 484717 h 616209"/>
              <a:gd name="connsiteX54" fmla="*/ 1813984 w 2641601"/>
              <a:gd name="connsiteY54" fmla="*/ 488950 h 616209"/>
              <a:gd name="connsiteX55" fmla="*/ 1828800 w 2641601"/>
              <a:gd name="connsiteY55" fmla="*/ 495300 h 616209"/>
              <a:gd name="connsiteX56" fmla="*/ 1852084 w 2641601"/>
              <a:gd name="connsiteY56" fmla="*/ 508000 h 616209"/>
              <a:gd name="connsiteX57" fmla="*/ 1873250 w 2641601"/>
              <a:gd name="connsiteY57" fmla="*/ 516467 h 616209"/>
              <a:gd name="connsiteX58" fmla="*/ 1890184 w 2641601"/>
              <a:gd name="connsiteY58" fmla="*/ 520700 h 616209"/>
              <a:gd name="connsiteX59" fmla="*/ 1898650 w 2641601"/>
              <a:gd name="connsiteY59" fmla="*/ 524934 h 616209"/>
              <a:gd name="connsiteX60" fmla="*/ 1911350 w 2641601"/>
              <a:gd name="connsiteY60" fmla="*/ 529167 h 616209"/>
              <a:gd name="connsiteX61" fmla="*/ 1919817 w 2641601"/>
              <a:gd name="connsiteY61" fmla="*/ 533400 h 616209"/>
              <a:gd name="connsiteX62" fmla="*/ 1932517 w 2641601"/>
              <a:gd name="connsiteY62" fmla="*/ 535517 h 616209"/>
              <a:gd name="connsiteX63" fmla="*/ 1938867 w 2641601"/>
              <a:gd name="connsiteY63" fmla="*/ 537634 h 616209"/>
              <a:gd name="connsiteX64" fmla="*/ 1947334 w 2641601"/>
              <a:gd name="connsiteY64" fmla="*/ 539750 h 616209"/>
              <a:gd name="connsiteX65" fmla="*/ 1968500 w 2641601"/>
              <a:gd name="connsiteY65" fmla="*/ 546100 h 616209"/>
              <a:gd name="connsiteX66" fmla="*/ 1976967 w 2641601"/>
              <a:gd name="connsiteY66" fmla="*/ 550334 h 616209"/>
              <a:gd name="connsiteX67" fmla="*/ 1987550 w 2641601"/>
              <a:gd name="connsiteY67" fmla="*/ 552450 h 616209"/>
              <a:gd name="connsiteX68" fmla="*/ 2008717 w 2641601"/>
              <a:gd name="connsiteY68" fmla="*/ 558800 h 616209"/>
              <a:gd name="connsiteX69" fmla="*/ 2032000 w 2641601"/>
              <a:gd name="connsiteY69" fmla="*/ 567267 h 616209"/>
              <a:gd name="connsiteX70" fmla="*/ 2051050 w 2641601"/>
              <a:gd name="connsiteY70" fmla="*/ 571500 h 616209"/>
              <a:gd name="connsiteX71" fmla="*/ 2063750 w 2641601"/>
              <a:gd name="connsiteY71" fmla="*/ 575734 h 616209"/>
              <a:gd name="connsiteX72" fmla="*/ 2072217 w 2641601"/>
              <a:gd name="connsiteY72" fmla="*/ 577850 h 616209"/>
              <a:gd name="connsiteX73" fmla="*/ 2103967 w 2641601"/>
              <a:gd name="connsiteY73" fmla="*/ 584200 h 616209"/>
              <a:gd name="connsiteX74" fmla="*/ 2159000 w 2641601"/>
              <a:gd name="connsiteY74" fmla="*/ 588434 h 616209"/>
              <a:gd name="connsiteX75" fmla="*/ 2171700 w 2641601"/>
              <a:gd name="connsiteY75" fmla="*/ 590550 h 616209"/>
              <a:gd name="connsiteX76" fmla="*/ 2180167 w 2641601"/>
              <a:gd name="connsiteY76" fmla="*/ 592667 h 616209"/>
              <a:gd name="connsiteX77" fmla="*/ 2197100 w 2641601"/>
              <a:gd name="connsiteY77" fmla="*/ 594784 h 616209"/>
              <a:gd name="connsiteX78" fmla="*/ 2209800 w 2641601"/>
              <a:gd name="connsiteY78" fmla="*/ 599017 h 616209"/>
              <a:gd name="connsiteX79" fmla="*/ 2220384 w 2641601"/>
              <a:gd name="connsiteY79" fmla="*/ 601134 h 616209"/>
              <a:gd name="connsiteX80" fmla="*/ 2237317 w 2641601"/>
              <a:gd name="connsiteY80" fmla="*/ 605367 h 616209"/>
              <a:gd name="connsiteX81" fmla="*/ 2247900 w 2641601"/>
              <a:gd name="connsiteY81" fmla="*/ 607484 h 616209"/>
              <a:gd name="connsiteX82" fmla="*/ 2254250 w 2641601"/>
              <a:gd name="connsiteY82" fmla="*/ 609600 h 616209"/>
              <a:gd name="connsiteX83" fmla="*/ 2286000 w 2641601"/>
              <a:gd name="connsiteY83" fmla="*/ 613834 h 616209"/>
              <a:gd name="connsiteX84" fmla="*/ 2292350 w 2641601"/>
              <a:gd name="connsiteY84" fmla="*/ 615950 h 616209"/>
              <a:gd name="connsiteX85" fmla="*/ 2377018 w 2641601"/>
              <a:gd name="connsiteY85" fmla="*/ 607484 h 616209"/>
              <a:gd name="connsiteX86" fmla="*/ 2484967 w 2641601"/>
              <a:gd name="connsiteY86" fmla="*/ 615950 h 616209"/>
              <a:gd name="connsiteX87" fmla="*/ 2493434 w 2641601"/>
              <a:gd name="connsiteY87" fmla="*/ 611717 h 616209"/>
              <a:gd name="connsiteX88" fmla="*/ 2508250 w 2641601"/>
              <a:gd name="connsiteY88" fmla="*/ 607484 h 616209"/>
              <a:gd name="connsiteX89" fmla="*/ 2520950 w 2641601"/>
              <a:gd name="connsiteY89" fmla="*/ 601134 h 616209"/>
              <a:gd name="connsiteX90" fmla="*/ 2531534 w 2641601"/>
              <a:gd name="connsiteY90" fmla="*/ 596900 h 616209"/>
              <a:gd name="connsiteX91" fmla="*/ 2641601 w 2641601"/>
              <a:gd name="connsiteY91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742017 w 2641601"/>
              <a:gd name="connsiteY36" fmla="*/ 150284 h 616209"/>
              <a:gd name="connsiteX37" fmla="*/ 1744134 w 2641601"/>
              <a:gd name="connsiteY37" fmla="*/ 156634 h 616209"/>
              <a:gd name="connsiteX38" fmla="*/ 1748367 w 2641601"/>
              <a:gd name="connsiteY38" fmla="*/ 205317 h 616209"/>
              <a:gd name="connsiteX39" fmla="*/ 1750484 w 2641601"/>
              <a:gd name="connsiteY39" fmla="*/ 222250 h 616209"/>
              <a:gd name="connsiteX40" fmla="*/ 1744134 w 2641601"/>
              <a:gd name="connsiteY40" fmla="*/ 262467 h 616209"/>
              <a:gd name="connsiteX41" fmla="*/ 1742017 w 2641601"/>
              <a:gd name="connsiteY41" fmla="*/ 268817 h 616209"/>
              <a:gd name="connsiteX42" fmla="*/ 1739900 w 2641601"/>
              <a:gd name="connsiteY42" fmla="*/ 275167 h 616209"/>
              <a:gd name="connsiteX43" fmla="*/ 1744134 w 2641601"/>
              <a:gd name="connsiteY43" fmla="*/ 364067 h 616209"/>
              <a:gd name="connsiteX44" fmla="*/ 1746250 w 2641601"/>
              <a:gd name="connsiteY44" fmla="*/ 370417 h 616209"/>
              <a:gd name="connsiteX45" fmla="*/ 1750484 w 2641601"/>
              <a:gd name="connsiteY45" fmla="*/ 387350 h 616209"/>
              <a:gd name="connsiteX46" fmla="*/ 1754717 w 2641601"/>
              <a:gd name="connsiteY46" fmla="*/ 408517 h 616209"/>
              <a:gd name="connsiteX47" fmla="*/ 1756834 w 2641601"/>
              <a:gd name="connsiteY47" fmla="*/ 427567 h 616209"/>
              <a:gd name="connsiteX48" fmla="*/ 1765300 w 2641601"/>
              <a:gd name="connsiteY48" fmla="*/ 440267 h 616209"/>
              <a:gd name="connsiteX49" fmla="*/ 1767417 w 2641601"/>
              <a:gd name="connsiteY49" fmla="*/ 446617 h 616209"/>
              <a:gd name="connsiteX50" fmla="*/ 1780117 w 2641601"/>
              <a:gd name="connsiteY50" fmla="*/ 461434 h 616209"/>
              <a:gd name="connsiteX51" fmla="*/ 1786467 w 2641601"/>
              <a:gd name="connsiteY51" fmla="*/ 465667 h 616209"/>
              <a:gd name="connsiteX52" fmla="*/ 1801284 w 2641601"/>
              <a:gd name="connsiteY52" fmla="*/ 476250 h 616209"/>
              <a:gd name="connsiteX53" fmla="*/ 1807634 w 2641601"/>
              <a:gd name="connsiteY53" fmla="*/ 484717 h 616209"/>
              <a:gd name="connsiteX54" fmla="*/ 1813984 w 2641601"/>
              <a:gd name="connsiteY54" fmla="*/ 488950 h 616209"/>
              <a:gd name="connsiteX55" fmla="*/ 1828800 w 2641601"/>
              <a:gd name="connsiteY55" fmla="*/ 495300 h 616209"/>
              <a:gd name="connsiteX56" fmla="*/ 1852084 w 2641601"/>
              <a:gd name="connsiteY56" fmla="*/ 508000 h 616209"/>
              <a:gd name="connsiteX57" fmla="*/ 1873250 w 2641601"/>
              <a:gd name="connsiteY57" fmla="*/ 516467 h 616209"/>
              <a:gd name="connsiteX58" fmla="*/ 1890184 w 2641601"/>
              <a:gd name="connsiteY58" fmla="*/ 520700 h 616209"/>
              <a:gd name="connsiteX59" fmla="*/ 1898650 w 2641601"/>
              <a:gd name="connsiteY59" fmla="*/ 524934 h 616209"/>
              <a:gd name="connsiteX60" fmla="*/ 1911350 w 2641601"/>
              <a:gd name="connsiteY60" fmla="*/ 529167 h 616209"/>
              <a:gd name="connsiteX61" fmla="*/ 1919817 w 2641601"/>
              <a:gd name="connsiteY61" fmla="*/ 533400 h 616209"/>
              <a:gd name="connsiteX62" fmla="*/ 1932517 w 2641601"/>
              <a:gd name="connsiteY62" fmla="*/ 535517 h 616209"/>
              <a:gd name="connsiteX63" fmla="*/ 1938867 w 2641601"/>
              <a:gd name="connsiteY63" fmla="*/ 537634 h 616209"/>
              <a:gd name="connsiteX64" fmla="*/ 1947334 w 2641601"/>
              <a:gd name="connsiteY64" fmla="*/ 539750 h 616209"/>
              <a:gd name="connsiteX65" fmla="*/ 1968500 w 2641601"/>
              <a:gd name="connsiteY65" fmla="*/ 546100 h 616209"/>
              <a:gd name="connsiteX66" fmla="*/ 1976967 w 2641601"/>
              <a:gd name="connsiteY66" fmla="*/ 550334 h 616209"/>
              <a:gd name="connsiteX67" fmla="*/ 1987550 w 2641601"/>
              <a:gd name="connsiteY67" fmla="*/ 552450 h 616209"/>
              <a:gd name="connsiteX68" fmla="*/ 2008717 w 2641601"/>
              <a:gd name="connsiteY68" fmla="*/ 558800 h 616209"/>
              <a:gd name="connsiteX69" fmla="*/ 2032000 w 2641601"/>
              <a:gd name="connsiteY69" fmla="*/ 567267 h 616209"/>
              <a:gd name="connsiteX70" fmla="*/ 2051050 w 2641601"/>
              <a:gd name="connsiteY70" fmla="*/ 571500 h 616209"/>
              <a:gd name="connsiteX71" fmla="*/ 2063750 w 2641601"/>
              <a:gd name="connsiteY71" fmla="*/ 575734 h 616209"/>
              <a:gd name="connsiteX72" fmla="*/ 2072217 w 2641601"/>
              <a:gd name="connsiteY72" fmla="*/ 577850 h 616209"/>
              <a:gd name="connsiteX73" fmla="*/ 2103967 w 2641601"/>
              <a:gd name="connsiteY73" fmla="*/ 584200 h 616209"/>
              <a:gd name="connsiteX74" fmla="*/ 2159000 w 2641601"/>
              <a:gd name="connsiteY74" fmla="*/ 588434 h 616209"/>
              <a:gd name="connsiteX75" fmla="*/ 2171700 w 2641601"/>
              <a:gd name="connsiteY75" fmla="*/ 590550 h 616209"/>
              <a:gd name="connsiteX76" fmla="*/ 2180167 w 2641601"/>
              <a:gd name="connsiteY76" fmla="*/ 592667 h 616209"/>
              <a:gd name="connsiteX77" fmla="*/ 2197100 w 2641601"/>
              <a:gd name="connsiteY77" fmla="*/ 594784 h 616209"/>
              <a:gd name="connsiteX78" fmla="*/ 2209800 w 2641601"/>
              <a:gd name="connsiteY78" fmla="*/ 599017 h 616209"/>
              <a:gd name="connsiteX79" fmla="*/ 2220384 w 2641601"/>
              <a:gd name="connsiteY79" fmla="*/ 601134 h 616209"/>
              <a:gd name="connsiteX80" fmla="*/ 2237317 w 2641601"/>
              <a:gd name="connsiteY80" fmla="*/ 605367 h 616209"/>
              <a:gd name="connsiteX81" fmla="*/ 2247900 w 2641601"/>
              <a:gd name="connsiteY81" fmla="*/ 607484 h 616209"/>
              <a:gd name="connsiteX82" fmla="*/ 2254250 w 2641601"/>
              <a:gd name="connsiteY82" fmla="*/ 609600 h 616209"/>
              <a:gd name="connsiteX83" fmla="*/ 2286000 w 2641601"/>
              <a:gd name="connsiteY83" fmla="*/ 613834 h 616209"/>
              <a:gd name="connsiteX84" fmla="*/ 2292350 w 2641601"/>
              <a:gd name="connsiteY84" fmla="*/ 615950 h 616209"/>
              <a:gd name="connsiteX85" fmla="*/ 2377018 w 2641601"/>
              <a:gd name="connsiteY85" fmla="*/ 607484 h 616209"/>
              <a:gd name="connsiteX86" fmla="*/ 2484967 w 2641601"/>
              <a:gd name="connsiteY86" fmla="*/ 615950 h 616209"/>
              <a:gd name="connsiteX87" fmla="*/ 2493434 w 2641601"/>
              <a:gd name="connsiteY87" fmla="*/ 611717 h 616209"/>
              <a:gd name="connsiteX88" fmla="*/ 2520950 w 2641601"/>
              <a:gd name="connsiteY88" fmla="*/ 601134 h 616209"/>
              <a:gd name="connsiteX89" fmla="*/ 2531534 w 2641601"/>
              <a:gd name="connsiteY89" fmla="*/ 596900 h 616209"/>
              <a:gd name="connsiteX90" fmla="*/ 2641601 w 2641601"/>
              <a:gd name="connsiteY90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742017 w 2641601"/>
              <a:gd name="connsiteY36" fmla="*/ 150284 h 616209"/>
              <a:gd name="connsiteX37" fmla="*/ 1744134 w 2641601"/>
              <a:gd name="connsiteY37" fmla="*/ 156634 h 616209"/>
              <a:gd name="connsiteX38" fmla="*/ 1748367 w 2641601"/>
              <a:gd name="connsiteY38" fmla="*/ 205317 h 616209"/>
              <a:gd name="connsiteX39" fmla="*/ 1750484 w 2641601"/>
              <a:gd name="connsiteY39" fmla="*/ 222250 h 616209"/>
              <a:gd name="connsiteX40" fmla="*/ 1744134 w 2641601"/>
              <a:gd name="connsiteY40" fmla="*/ 262467 h 616209"/>
              <a:gd name="connsiteX41" fmla="*/ 1742017 w 2641601"/>
              <a:gd name="connsiteY41" fmla="*/ 268817 h 616209"/>
              <a:gd name="connsiteX42" fmla="*/ 1739900 w 2641601"/>
              <a:gd name="connsiteY42" fmla="*/ 275167 h 616209"/>
              <a:gd name="connsiteX43" fmla="*/ 1744134 w 2641601"/>
              <a:gd name="connsiteY43" fmla="*/ 364067 h 616209"/>
              <a:gd name="connsiteX44" fmla="*/ 1746250 w 2641601"/>
              <a:gd name="connsiteY44" fmla="*/ 370417 h 616209"/>
              <a:gd name="connsiteX45" fmla="*/ 1750484 w 2641601"/>
              <a:gd name="connsiteY45" fmla="*/ 387350 h 616209"/>
              <a:gd name="connsiteX46" fmla="*/ 1754717 w 2641601"/>
              <a:gd name="connsiteY46" fmla="*/ 408517 h 616209"/>
              <a:gd name="connsiteX47" fmla="*/ 1756834 w 2641601"/>
              <a:gd name="connsiteY47" fmla="*/ 427567 h 616209"/>
              <a:gd name="connsiteX48" fmla="*/ 1765300 w 2641601"/>
              <a:gd name="connsiteY48" fmla="*/ 440267 h 616209"/>
              <a:gd name="connsiteX49" fmla="*/ 1767417 w 2641601"/>
              <a:gd name="connsiteY49" fmla="*/ 446617 h 616209"/>
              <a:gd name="connsiteX50" fmla="*/ 1780117 w 2641601"/>
              <a:gd name="connsiteY50" fmla="*/ 461434 h 616209"/>
              <a:gd name="connsiteX51" fmla="*/ 1786467 w 2641601"/>
              <a:gd name="connsiteY51" fmla="*/ 465667 h 616209"/>
              <a:gd name="connsiteX52" fmla="*/ 1801284 w 2641601"/>
              <a:gd name="connsiteY52" fmla="*/ 476250 h 616209"/>
              <a:gd name="connsiteX53" fmla="*/ 1807634 w 2641601"/>
              <a:gd name="connsiteY53" fmla="*/ 484717 h 616209"/>
              <a:gd name="connsiteX54" fmla="*/ 1813984 w 2641601"/>
              <a:gd name="connsiteY54" fmla="*/ 488950 h 616209"/>
              <a:gd name="connsiteX55" fmla="*/ 1828800 w 2641601"/>
              <a:gd name="connsiteY55" fmla="*/ 495300 h 616209"/>
              <a:gd name="connsiteX56" fmla="*/ 1852084 w 2641601"/>
              <a:gd name="connsiteY56" fmla="*/ 508000 h 616209"/>
              <a:gd name="connsiteX57" fmla="*/ 1873250 w 2641601"/>
              <a:gd name="connsiteY57" fmla="*/ 516467 h 616209"/>
              <a:gd name="connsiteX58" fmla="*/ 1890184 w 2641601"/>
              <a:gd name="connsiteY58" fmla="*/ 520700 h 616209"/>
              <a:gd name="connsiteX59" fmla="*/ 1898650 w 2641601"/>
              <a:gd name="connsiteY59" fmla="*/ 524934 h 616209"/>
              <a:gd name="connsiteX60" fmla="*/ 1911350 w 2641601"/>
              <a:gd name="connsiteY60" fmla="*/ 529167 h 616209"/>
              <a:gd name="connsiteX61" fmla="*/ 1919817 w 2641601"/>
              <a:gd name="connsiteY61" fmla="*/ 533400 h 616209"/>
              <a:gd name="connsiteX62" fmla="*/ 1932517 w 2641601"/>
              <a:gd name="connsiteY62" fmla="*/ 535517 h 616209"/>
              <a:gd name="connsiteX63" fmla="*/ 1938867 w 2641601"/>
              <a:gd name="connsiteY63" fmla="*/ 537634 h 616209"/>
              <a:gd name="connsiteX64" fmla="*/ 1947334 w 2641601"/>
              <a:gd name="connsiteY64" fmla="*/ 539750 h 616209"/>
              <a:gd name="connsiteX65" fmla="*/ 1968500 w 2641601"/>
              <a:gd name="connsiteY65" fmla="*/ 546100 h 616209"/>
              <a:gd name="connsiteX66" fmla="*/ 1976967 w 2641601"/>
              <a:gd name="connsiteY66" fmla="*/ 550334 h 616209"/>
              <a:gd name="connsiteX67" fmla="*/ 1987550 w 2641601"/>
              <a:gd name="connsiteY67" fmla="*/ 552450 h 616209"/>
              <a:gd name="connsiteX68" fmla="*/ 2008717 w 2641601"/>
              <a:gd name="connsiteY68" fmla="*/ 558800 h 616209"/>
              <a:gd name="connsiteX69" fmla="*/ 2032000 w 2641601"/>
              <a:gd name="connsiteY69" fmla="*/ 567267 h 616209"/>
              <a:gd name="connsiteX70" fmla="*/ 2051050 w 2641601"/>
              <a:gd name="connsiteY70" fmla="*/ 571500 h 616209"/>
              <a:gd name="connsiteX71" fmla="*/ 2063750 w 2641601"/>
              <a:gd name="connsiteY71" fmla="*/ 575734 h 616209"/>
              <a:gd name="connsiteX72" fmla="*/ 2072217 w 2641601"/>
              <a:gd name="connsiteY72" fmla="*/ 577850 h 616209"/>
              <a:gd name="connsiteX73" fmla="*/ 2103967 w 2641601"/>
              <a:gd name="connsiteY73" fmla="*/ 584200 h 616209"/>
              <a:gd name="connsiteX74" fmla="*/ 2159000 w 2641601"/>
              <a:gd name="connsiteY74" fmla="*/ 588434 h 616209"/>
              <a:gd name="connsiteX75" fmla="*/ 2171700 w 2641601"/>
              <a:gd name="connsiteY75" fmla="*/ 590550 h 616209"/>
              <a:gd name="connsiteX76" fmla="*/ 2180167 w 2641601"/>
              <a:gd name="connsiteY76" fmla="*/ 592667 h 616209"/>
              <a:gd name="connsiteX77" fmla="*/ 2197100 w 2641601"/>
              <a:gd name="connsiteY77" fmla="*/ 594784 h 616209"/>
              <a:gd name="connsiteX78" fmla="*/ 2209800 w 2641601"/>
              <a:gd name="connsiteY78" fmla="*/ 599017 h 616209"/>
              <a:gd name="connsiteX79" fmla="*/ 2220384 w 2641601"/>
              <a:gd name="connsiteY79" fmla="*/ 601134 h 616209"/>
              <a:gd name="connsiteX80" fmla="*/ 2237317 w 2641601"/>
              <a:gd name="connsiteY80" fmla="*/ 605367 h 616209"/>
              <a:gd name="connsiteX81" fmla="*/ 2247900 w 2641601"/>
              <a:gd name="connsiteY81" fmla="*/ 607484 h 616209"/>
              <a:gd name="connsiteX82" fmla="*/ 2254250 w 2641601"/>
              <a:gd name="connsiteY82" fmla="*/ 609600 h 616209"/>
              <a:gd name="connsiteX83" fmla="*/ 2286000 w 2641601"/>
              <a:gd name="connsiteY83" fmla="*/ 613834 h 616209"/>
              <a:gd name="connsiteX84" fmla="*/ 2292350 w 2641601"/>
              <a:gd name="connsiteY84" fmla="*/ 615950 h 616209"/>
              <a:gd name="connsiteX85" fmla="*/ 2377018 w 2641601"/>
              <a:gd name="connsiteY85" fmla="*/ 607484 h 616209"/>
              <a:gd name="connsiteX86" fmla="*/ 2484967 w 2641601"/>
              <a:gd name="connsiteY86" fmla="*/ 615950 h 616209"/>
              <a:gd name="connsiteX87" fmla="*/ 2520950 w 2641601"/>
              <a:gd name="connsiteY87" fmla="*/ 601134 h 616209"/>
              <a:gd name="connsiteX88" fmla="*/ 2531534 w 2641601"/>
              <a:gd name="connsiteY88" fmla="*/ 596900 h 616209"/>
              <a:gd name="connsiteX89" fmla="*/ 2641601 w 2641601"/>
              <a:gd name="connsiteY89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742017 w 2641601"/>
              <a:gd name="connsiteY36" fmla="*/ 150284 h 616209"/>
              <a:gd name="connsiteX37" fmla="*/ 1744134 w 2641601"/>
              <a:gd name="connsiteY37" fmla="*/ 156634 h 616209"/>
              <a:gd name="connsiteX38" fmla="*/ 1748367 w 2641601"/>
              <a:gd name="connsiteY38" fmla="*/ 205317 h 616209"/>
              <a:gd name="connsiteX39" fmla="*/ 1750484 w 2641601"/>
              <a:gd name="connsiteY39" fmla="*/ 222250 h 616209"/>
              <a:gd name="connsiteX40" fmla="*/ 1744134 w 2641601"/>
              <a:gd name="connsiteY40" fmla="*/ 262467 h 616209"/>
              <a:gd name="connsiteX41" fmla="*/ 1742017 w 2641601"/>
              <a:gd name="connsiteY41" fmla="*/ 268817 h 616209"/>
              <a:gd name="connsiteX42" fmla="*/ 1739900 w 2641601"/>
              <a:gd name="connsiteY42" fmla="*/ 275167 h 616209"/>
              <a:gd name="connsiteX43" fmla="*/ 1744134 w 2641601"/>
              <a:gd name="connsiteY43" fmla="*/ 364067 h 616209"/>
              <a:gd name="connsiteX44" fmla="*/ 1746250 w 2641601"/>
              <a:gd name="connsiteY44" fmla="*/ 370417 h 616209"/>
              <a:gd name="connsiteX45" fmla="*/ 1750484 w 2641601"/>
              <a:gd name="connsiteY45" fmla="*/ 387350 h 616209"/>
              <a:gd name="connsiteX46" fmla="*/ 1754717 w 2641601"/>
              <a:gd name="connsiteY46" fmla="*/ 408517 h 616209"/>
              <a:gd name="connsiteX47" fmla="*/ 1756834 w 2641601"/>
              <a:gd name="connsiteY47" fmla="*/ 427567 h 616209"/>
              <a:gd name="connsiteX48" fmla="*/ 1765300 w 2641601"/>
              <a:gd name="connsiteY48" fmla="*/ 440267 h 616209"/>
              <a:gd name="connsiteX49" fmla="*/ 1767417 w 2641601"/>
              <a:gd name="connsiteY49" fmla="*/ 446617 h 616209"/>
              <a:gd name="connsiteX50" fmla="*/ 1780117 w 2641601"/>
              <a:gd name="connsiteY50" fmla="*/ 461434 h 616209"/>
              <a:gd name="connsiteX51" fmla="*/ 1786467 w 2641601"/>
              <a:gd name="connsiteY51" fmla="*/ 465667 h 616209"/>
              <a:gd name="connsiteX52" fmla="*/ 1801284 w 2641601"/>
              <a:gd name="connsiteY52" fmla="*/ 476250 h 616209"/>
              <a:gd name="connsiteX53" fmla="*/ 1807634 w 2641601"/>
              <a:gd name="connsiteY53" fmla="*/ 484717 h 616209"/>
              <a:gd name="connsiteX54" fmla="*/ 1813984 w 2641601"/>
              <a:gd name="connsiteY54" fmla="*/ 488950 h 616209"/>
              <a:gd name="connsiteX55" fmla="*/ 1828800 w 2641601"/>
              <a:gd name="connsiteY55" fmla="*/ 495300 h 616209"/>
              <a:gd name="connsiteX56" fmla="*/ 1852084 w 2641601"/>
              <a:gd name="connsiteY56" fmla="*/ 508000 h 616209"/>
              <a:gd name="connsiteX57" fmla="*/ 1873250 w 2641601"/>
              <a:gd name="connsiteY57" fmla="*/ 516467 h 616209"/>
              <a:gd name="connsiteX58" fmla="*/ 1890184 w 2641601"/>
              <a:gd name="connsiteY58" fmla="*/ 520700 h 616209"/>
              <a:gd name="connsiteX59" fmla="*/ 1898650 w 2641601"/>
              <a:gd name="connsiteY59" fmla="*/ 524934 h 616209"/>
              <a:gd name="connsiteX60" fmla="*/ 1911350 w 2641601"/>
              <a:gd name="connsiteY60" fmla="*/ 529167 h 616209"/>
              <a:gd name="connsiteX61" fmla="*/ 1919817 w 2641601"/>
              <a:gd name="connsiteY61" fmla="*/ 533400 h 616209"/>
              <a:gd name="connsiteX62" fmla="*/ 1932517 w 2641601"/>
              <a:gd name="connsiteY62" fmla="*/ 535517 h 616209"/>
              <a:gd name="connsiteX63" fmla="*/ 1938867 w 2641601"/>
              <a:gd name="connsiteY63" fmla="*/ 537634 h 616209"/>
              <a:gd name="connsiteX64" fmla="*/ 1947334 w 2641601"/>
              <a:gd name="connsiteY64" fmla="*/ 539750 h 616209"/>
              <a:gd name="connsiteX65" fmla="*/ 1968500 w 2641601"/>
              <a:gd name="connsiteY65" fmla="*/ 546100 h 616209"/>
              <a:gd name="connsiteX66" fmla="*/ 1976967 w 2641601"/>
              <a:gd name="connsiteY66" fmla="*/ 550334 h 616209"/>
              <a:gd name="connsiteX67" fmla="*/ 1987550 w 2641601"/>
              <a:gd name="connsiteY67" fmla="*/ 552450 h 616209"/>
              <a:gd name="connsiteX68" fmla="*/ 2008717 w 2641601"/>
              <a:gd name="connsiteY68" fmla="*/ 558800 h 616209"/>
              <a:gd name="connsiteX69" fmla="*/ 2032000 w 2641601"/>
              <a:gd name="connsiteY69" fmla="*/ 567267 h 616209"/>
              <a:gd name="connsiteX70" fmla="*/ 2051050 w 2641601"/>
              <a:gd name="connsiteY70" fmla="*/ 571500 h 616209"/>
              <a:gd name="connsiteX71" fmla="*/ 2063750 w 2641601"/>
              <a:gd name="connsiteY71" fmla="*/ 575734 h 616209"/>
              <a:gd name="connsiteX72" fmla="*/ 2072217 w 2641601"/>
              <a:gd name="connsiteY72" fmla="*/ 577850 h 616209"/>
              <a:gd name="connsiteX73" fmla="*/ 2103967 w 2641601"/>
              <a:gd name="connsiteY73" fmla="*/ 584200 h 616209"/>
              <a:gd name="connsiteX74" fmla="*/ 2159000 w 2641601"/>
              <a:gd name="connsiteY74" fmla="*/ 588434 h 616209"/>
              <a:gd name="connsiteX75" fmla="*/ 2171700 w 2641601"/>
              <a:gd name="connsiteY75" fmla="*/ 590550 h 616209"/>
              <a:gd name="connsiteX76" fmla="*/ 2180167 w 2641601"/>
              <a:gd name="connsiteY76" fmla="*/ 592667 h 616209"/>
              <a:gd name="connsiteX77" fmla="*/ 2197100 w 2641601"/>
              <a:gd name="connsiteY77" fmla="*/ 594784 h 616209"/>
              <a:gd name="connsiteX78" fmla="*/ 2209800 w 2641601"/>
              <a:gd name="connsiteY78" fmla="*/ 599017 h 616209"/>
              <a:gd name="connsiteX79" fmla="*/ 2220384 w 2641601"/>
              <a:gd name="connsiteY79" fmla="*/ 601134 h 616209"/>
              <a:gd name="connsiteX80" fmla="*/ 2237317 w 2641601"/>
              <a:gd name="connsiteY80" fmla="*/ 605367 h 616209"/>
              <a:gd name="connsiteX81" fmla="*/ 2247900 w 2641601"/>
              <a:gd name="connsiteY81" fmla="*/ 607484 h 616209"/>
              <a:gd name="connsiteX82" fmla="*/ 2254250 w 2641601"/>
              <a:gd name="connsiteY82" fmla="*/ 609600 h 616209"/>
              <a:gd name="connsiteX83" fmla="*/ 2286000 w 2641601"/>
              <a:gd name="connsiteY83" fmla="*/ 613834 h 616209"/>
              <a:gd name="connsiteX84" fmla="*/ 2292350 w 2641601"/>
              <a:gd name="connsiteY84" fmla="*/ 615950 h 616209"/>
              <a:gd name="connsiteX85" fmla="*/ 2377018 w 2641601"/>
              <a:gd name="connsiteY85" fmla="*/ 607484 h 616209"/>
              <a:gd name="connsiteX86" fmla="*/ 2484967 w 2641601"/>
              <a:gd name="connsiteY86" fmla="*/ 615950 h 616209"/>
              <a:gd name="connsiteX87" fmla="*/ 2520950 w 2641601"/>
              <a:gd name="connsiteY87" fmla="*/ 601134 h 616209"/>
              <a:gd name="connsiteX88" fmla="*/ 2641601 w 2641601"/>
              <a:gd name="connsiteY88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742017 w 2641601"/>
              <a:gd name="connsiteY36" fmla="*/ 150284 h 616209"/>
              <a:gd name="connsiteX37" fmla="*/ 1744134 w 2641601"/>
              <a:gd name="connsiteY37" fmla="*/ 156634 h 616209"/>
              <a:gd name="connsiteX38" fmla="*/ 1748367 w 2641601"/>
              <a:gd name="connsiteY38" fmla="*/ 205317 h 616209"/>
              <a:gd name="connsiteX39" fmla="*/ 1750484 w 2641601"/>
              <a:gd name="connsiteY39" fmla="*/ 222250 h 616209"/>
              <a:gd name="connsiteX40" fmla="*/ 1744134 w 2641601"/>
              <a:gd name="connsiteY40" fmla="*/ 262467 h 616209"/>
              <a:gd name="connsiteX41" fmla="*/ 1742017 w 2641601"/>
              <a:gd name="connsiteY41" fmla="*/ 268817 h 616209"/>
              <a:gd name="connsiteX42" fmla="*/ 1739900 w 2641601"/>
              <a:gd name="connsiteY42" fmla="*/ 275167 h 616209"/>
              <a:gd name="connsiteX43" fmla="*/ 1744134 w 2641601"/>
              <a:gd name="connsiteY43" fmla="*/ 364067 h 616209"/>
              <a:gd name="connsiteX44" fmla="*/ 1746250 w 2641601"/>
              <a:gd name="connsiteY44" fmla="*/ 370417 h 616209"/>
              <a:gd name="connsiteX45" fmla="*/ 1750484 w 2641601"/>
              <a:gd name="connsiteY45" fmla="*/ 387350 h 616209"/>
              <a:gd name="connsiteX46" fmla="*/ 1754717 w 2641601"/>
              <a:gd name="connsiteY46" fmla="*/ 408517 h 616209"/>
              <a:gd name="connsiteX47" fmla="*/ 1756834 w 2641601"/>
              <a:gd name="connsiteY47" fmla="*/ 427567 h 616209"/>
              <a:gd name="connsiteX48" fmla="*/ 1765300 w 2641601"/>
              <a:gd name="connsiteY48" fmla="*/ 440267 h 616209"/>
              <a:gd name="connsiteX49" fmla="*/ 1767417 w 2641601"/>
              <a:gd name="connsiteY49" fmla="*/ 446617 h 616209"/>
              <a:gd name="connsiteX50" fmla="*/ 1780117 w 2641601"/>
              <a:gd name="connsiteY50" fmla="*/ 461434 h 616209"/>
              <a:gd name="connsiteX51" fmla="*/ 1786467 w 2641601"/>
              <a:gd name="connsiteY51" fmla="*/ 465667 h 616209"/>
              <a:gd name="connsiteX52" fmla="*/ 1801284 w 2641601"/>
              <a:gd name="connsiteY52" fmla="*/ 476250 h 616209"/>
              <a:gd name="connsiteX53" fmla="*/ 1807634 w 2641601"/>
              <a:gd name="connsiteY53" fmla="*/ 484717 h 616209"/>
              <a:gd name="connsiteX54" fmla="*/ 1813984 w 2641601"/>
              <a:gd name="connsiteY54" fmla="*/ 488950 h 616209"/>
              <a:gd name="connsiteX55" fmla="*/ 1828800 w 2641601"/>
              <a:gd name="connsiteY55" fmla="*/ 495300 h 616209"/>
              <a:gd name="connsiteX56" fmla="*/ 1852084 w 2641601"/>
              <a:gd name="connsiteY56" fmla="*/ 508000 h 616209"/>
              <a:gd name="connsiteX57" fmla="*/ 1873250 w 2641601"/>
              <a:gd name="connsiteY57" fmla="*/ 516467 h 616209"/>
              <a:gd name="connsiteX58" fmla="*/ 1890184 w 2641601"/>
              <a:gd name="connsiteY58" fmla="*/ 520700 h 616209"/>
              <a:gd name="connsiteX59" fmla="*/ 1898650 w 2641601"/>
              <a:gd name="connsiteY59" fmla="*/ 524934 h 616209"/>
              <a:gd name="connsiteX60" fmla="*/ 1911350 w 2641601"/>
              <a:gd name="connsiteY60" fmla="*/ 529167 h 616209"/>
              <a:gd name="connsiteX61" fmla="*/ 1919817 w 2641601"/>
              <a:gd name="connsiteY61" fmla="*/ 533400 h 616209"/>
              <a:gd name="connsiteX62" fmla="*/ 1932517 w 2641601"/>
              <a:gd name="connsiteY62" fmla="*/ 535517 h 616209"/>
              <a:gd name="connsiteX63" fmla="*/ 1938867 w 2641601"/>
              <a:gd name="connsiteY63" fmla="*/ 537634 h 616209"/>
              <a:gd name="connsiteX64" fmla="*/ 1947334 w 2641601"/>
              <a:gd name="connsiteY64" fmla="*/ 539750 h 616209"/>
              <a:gd name="connsiteX65" fmla="*/ 1968500 w 2641601"/>
              <a:gd name="connsiteY65" fmla="*/ 546100 h 616209"/>
              <a:gd name="connsiteX66" fmla="*/ 1976967 w 2641601"/>
              <a:gd name="connsiteY66" fmla="*/ 550334 h 616209"/>
              <a:gd name="connsiteX67" fmla="*/ 1987550 w 2641601"/>
              <a:gd name="connsiteY67" fmla="*/ 552450 h 616209"/>
              <a:gd name="connsiteX68" fmla="*/ 2008717 w 2641601"/>
              <a:gd name="connsiteY68" fmla="*/ 558800 h 616209"/>
              <a:gd name="connsiteX69" fmla="*/ 2032000 w 2641601"/>
              <a:gd name="connsiteY69" fmla="*/ 567267 h 616209"/>
              <a:gd name="connsiteX70" fmla="*/ 2051050 w 2641601"/>
              <a:gd name="connsiteY70" fmla="*/ 571500 h 616209"/>
              <a:gd name="connsiteX71" fmla="*/ 2063750 w 2641601"/>
              <a:gd name="connsiteY71" fmla="*/ 575734 h 616209"/>
              <a:gd name="connsiteX72" fmla="*/ 2072217 w 2641601"/>
              <a:gd name="connsiteY72" fmla="*/ 577850 h 616209"/>
              <a:gd name="connsiteX73" fmla="*/ 2103967 w 2641601"/>
              <a:gd name="connsiteY73" fmla="*/ 584200 h 616209"/>
              <a:gd name="connsiteX74" fmla="*/ 2159000 w 2641601"/>
              <a:gd name="connsiteY74" fmla="*/ 588434 h 616209"/>
              <a:gd name="connsiteX75" fmla="*/ 2171700 w 2641601"/>
              <a:gd name="connsiteY75" fmla="*/ 590550 h 616209"/>
              <a:gd name="connsiteX76" fmla="*/ 2180167 w 2641601"/>
              <a:gd name="connsiteY76" fmla="*/ 592667 h 616209"/>
              <a:gd name="connsiteX77" fmla="*/ 2197100 w 2641601"/>
              <a:gd name="connsiteY77" fmla="*/ 594784 h 616209"/>
              <a:gd name="connsiteX78" fmla="*/ 2209800 w 2641601"/>
              <a:gd name="connsiteY78" fmla="*/ 599017 h 616209"/>
              <a:gd name="connsiteX79" fmla="*/ 2220384 w 2641601"/>
              <a:gd name="connsiteY79" fmla="*/ 601134 h 616209"/>
              <a:gd name="connsiteX80" fmla="*/ 2237317 w 2641601"/>
              <a:gd name="connsiteY80" fmla="*/ 605367 h 616209"/>
              <a:gd name="connsiteX81" fmla="*/ 2247900 w 2641601"/>
              <a:gd name="connsiteY81" fmla="*/ 607484 h 616209"/>
              <a:gd name="connsiteX82" fmla="*/ 2254250 w 2641601"/>
              <a:gd name="connsiteY82" fmla="*/ 609600 h 616209"/>
              <a:gd name="connsiteX83" fmla="*/ 2286000 w 2641601"/>
              <a:gd name="connsiteY83" fmla="*/ 613834 h 616209"/>
              <a:gd name="connsiteX84" fmla="*/ 2292350 w 2641601"/>
              <a:gd name="connsiteY84" fmla="*/ 615950 h 616209"/>
              <a:gd name="connsiteX85" fmla="*/ 2377018 w 2641601"/>
              <a:gd name="connsiteY85" fmla="*/ 607484 h 616209"/>
              <a:gd name="connsiteX86" fmla="*/ 2520950 w 2641601"/>
              <a:gd name="connsiteY86" fmla="*/ 601134 h 616209"/>
              <a:gd name="connsiteX87" fmla="*/ 2641601 w 2641601"/>
              <a:gd name="connsiteY87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742017 w 2641601"/>
              <a:gd name="connsiteY36" fmla="*/ 150284 h 616209"/>
              <a:gd name="connsiteX37" fmla="*/ 1744134 w 2641601"/>
              <a:gd name="connsiteY37" fmla="*/ 156634 h 616209"/>
              <a:gd name="connsiteX38" fmla="*/ 1748367 w 2641601"/>
              <a:gd name="connsiteY38" fmla="*/ 205317 h 616209"/>
              <a:gd name="connsiteX39" fmla="*/ 1750484 w 2641601"/>
              <a:gd name="connsiteY39" fmla="*/ 222250 h 616209"/>
              <a:gd name="connsiteX40" fmla="*/ 1744134 w 2641601"/>
              <a:gd name="connsiteY40" fmla="*/ 262467 h 616209"/>
              <a:gd name="connsiteX41" fmla="*/ 1742017 w 2641601"/>
              <a:gd name="connsiteY41" fmla="*/ 268817 h 616209"/>
              <a:gd name="connsiteX42" fmla="*/ 1739900 w 2641601"/>
              <a:gd name="connsiteY42" fmla="*/ 275167 h 616209"/>
              <a:gd name="connsiteX43" fmla="*/ 1744134 w 2641601"/>
              <a:gd name="connsiteY43" fmla="*/ 364067 h 616209"/>
              <a:gd name="connsiteX44" fmla="*/ 1746250 w 2641601"/>
              <a:gd name="connsiteY44" fmla="*/ 370417 h 616209"/>
              <a:gd name="connsiteX45" fmla="*/ 1750484 w 2641601"/>
              <a:gd name="connsiteY45" fmla="*/ 387350 h 616209"/>
              <a:gd name="connsiteX46" fmla="*/ 1754717 w 2641601"/>
              <a:gd name="connsiteY46" fmla="*/ 408517 h 616209"/>
              <a:gd name="connsiteX47" fmla="*/ 1756834 w 2641601"/>
              <a:gd name="connsiteY47" fmla="*/ 427567 h 616209"/>
              <a:gd name="connsiteX48" fmla="*/ 1765300 w 2641601"/>
              <a:gd name="connsiteY48" fmla="*/ 440267 h 616209"/>
              <a:gd name="connsiteX49" fmla="*/ 1767417 w 2641601"/>
              <a:gd name="connsiteY49" fmla="*/ 446617 h 616209"/>
              <a:gd name="connsiteX50" fmla="*/ 1780117 w 2641601"/>
              <a:gd name="connsiteY50" fmla="*/ 461434 h 616209"/>
              <a:gd name="connsiteX51" fmla="*/ 1801284 w 2641601"/>
              <a:gd name="connsiteY51" fmla="*/ 476250 h 616209"/>
              <a:gd name="connsiteX52" fmla="*/ 1807634 w 2641601"/>
              <a:gd name="connsiteY52" fmla="*/ 484717 h 616209"/>
              <a:gd name="connsiteX53" fmla="*/ 1813984 w 2641601"/>
              <a:gd name="connsiteY53" fmla="*/ 488950 h 616209"/>
              <a:gd name="connsiteX54" fmla="*/ 1828800 w 2641601"/>
              <a:gd name="connsiteY54" fmla="*/ 495300 h 616209"/>
              <a:gd name="connsiteX55" fmla="*/ 1852084 w 2641601"/>
              <a:gd name="connsiteY55" fmla="*/ 508000 h 616209"/>
              <a:gd name="connsiteX56" fmla="*/ 1873250 w 2641601"/>
              <a:gd name="connsiteY56" fmla="*/ 516467 h 616209"/>
              <a:gd name="connsiteX57" fmla="*/ 1890184 w 2641601"/>
              <a:gd name="connsiteY57" fmla="*/ 520700 h 616209"/>
              <a:gd name="connsiteX58" fmla="*/ 1898650 w 2641601"/>
              <a:gd name="connsiteY58" fmla="*/ 524934 h 616209"/>
              <a:gd name="connsiteX59" fmla="*/ 1911350 w 2641601"/>
              <a:gd name="connsiteY59" fmla="*/ 529167 h 616209"/>
              <a:gd name="connsiteX60" fmla="*/ 1919817 w 2641601"/>
              <a:gd name="connsiteY60" fmla="*/ 533400 h 616209"/>
              <a:gd name="connsiteX61" fmla="*/ 1932517 w 2641601"/>
              <a:gd name="connsiteY61" fmla="*/ 535517 h 616209"/>
              <a:gd name="connsiteX62" fmla="*/ 1938867 w 2641601"/>
              <a:gd name="connsiteY62" fmla="*/ 537634 h 616209"/>
              <a:gd name="connsiteX63" fmla="*/ 1947334 w 2641601"/>
              <a:gd name="connsiteY63" fmla="*/ 539750 h 616209"/>
              <a:gd name="connsiteX64" fmla="*/ 1968500 w 2641601"/>
              <a:gd name="connsiteY64" fmla="*/ 546100 h 616209"/>
              <a:gd name="connsiteX65" fmla="*/ 1976967 w 2641601"/>
              <a:gd name="connsiteY65" fmla="*/ 550334 h 616209"/>
              <a:gd name="connsiteX66" fmla="*/ 1987550 w 2641601"/>
              <a:gd name="connsiteY66" fmla="*/ 552450 h 616209"/>
              <a:gd name="connsiteX67" fmla="*/ 2008717 w 2641601"/>
              <a:gd name="connsiteY67" fmla="*/ 558800 h 616209"/>
              <a:gd name="connsiteX68" fmla="*/ 2032000 w 2641601"/>
              <a:gd name="connsiteY68" fmla="*/ 567267 h 616209"/>
              <a:gd name="connsiteX69" fmla="*/ 2051050 w 2641601"/>
              <a:gd name="connsiteY69" fmla="*/ 571500 h 616209"/>
              <a:gd name="connsiteX70" fmla="*/ 2063750 w 2641601"/>
              <a:gd name="connsiteY70" fmla="*/ 575734 h 616209"/>
              <a:gd name="connsiteX71" fmla="*/ 2072217 w 2641601"/>
              <a:gd name="connsiteY71" fmla="*/ 577850 h 616209"/>
              <a:gd name="connsiteX72" fmla="*/ 2103967 w 2641601"/>
              <a:gd name="connsiteY72" fmla="*/ 584200 h 616209"/>
              <a:gd name="connsiteX73" fmla="*/ 2159000 w 2641601"/>
              <a:gd name="connsiteY73" fmla="*/ 588434 h 616209"/>
              <a:gd name="connsiteX74" fmla="*/ 2171700 w 2641601"/>
              <a:gd name="connsiteY74" fmla="*/ 590550 h 616209"/>
              <a:gd name="connsiteX75" fmla="*/ 2180167 w 2641601"/>
              <a:gd name="connsiteY75" fmla="*/ 592667 h 616209"/>
              <a:gd name="connsiteX76" fmla="*/ 2197100 w 2641601"/>
              <a:gd name="connsiteY76" fmla="*/ 594784 h 616209"/>
              <a:gd name="connsiteX77" fmla="*/ 2209800 w 2641601"/>
              <a:gd name="connsiteY77" fmla="*/ 599017 h 616209"/>
              <a:gd name="connsiteX78" fmla="*/ 2220384 w 2641601"/>
              <a:gd name="connsiteY78" fmla="*/ 601134 h 616209"/>
              <a:gd name="connsiteX79" fmla="*/ 2237317 w 2641601"/>
              <a:gd name="connsiteY79" fmla="*/ 605367 h 616209"/>
              <a:gd name="connsiteX80" fmla="*/ 2247900 w 2641601"/>
              <a:gd name="connsiteY80" fmla="*/ 607484 h 616209"/>
              <a:gd name="connsiteX81" fmla="*/ 2254250 w 2641601"/>
              <a:gd name="connsiteY81" fmla="*/ 609600 h 616209"/>
              <a:gd name="connsiteX82" fmla="*/ 2286000 w 2641601"/>
              <a:gd name="connsiteY82" fmla="*/ 613834 h 616209"/>
              <a:gd name="connsiteX83" fmla="*/ 2292350 w 2641601"/>
              <a:gd name="connsiteY83" fmla="*/ 615950 h 616209"/>
              <a:gd name="connsiteX84" fmla="*/ 2377018 w 2641601"/>
              <a:gd name="connsiteY84" fmla="*/ 607484 h 616209"/>
              <a:gd name="connsiteX85" fmla="*/ 2520950 w 2641601"/>
              <a:gd name="connsiteY85" fmla="*/ 601134 h 616209"/>
              <a:gd name="connsiteX86" fmla="*/ 2641601 w 2641601"/>
              <a:gd name="connsiteY86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742017 w 2641601"/>
              <a:gd name="connsiteY36" fmla="*/ 150284 h 616209"/>
              <a:gd name="connsiteX37" fmla="*/ 1744134 w 2641601"/>
              <a:gd name="connsiteY37" fmla="*/ 156634 h 616209"/>
              <a:gd name="connsiteX38" fmla="*/ 1748367 w 2641601"/>
              <a:gd name="connsiteY38" fmla="*/ 205317 h 616209"/>
              <a:gd name="connsiteX39" fmla="*/ 1750484 w 2641601"/>
              <a:gd name="connsiteY39" fmla="*/ 222250 h 616209"/>
              <a:gd name="connsiteX40" fmla="*/ 1744134 w 2641601"/>
              <a:gd name="connsiteY40" fmla="*/ 262467 h 616209"/>
              <a:gd name="connsiteX41" fmla="*/ 1742017 w 2641601"/>
              <a:gd name="connsiteY41" fmla="*/ 268817 h 616209"/>
              <a:gd name="connsiteX42" fmla="*/ 1739900 w 2641601"/>
              <a:gd name="connsiteY42" fmla="*/ 275167 h 616209"/>
              <a:gd name="connsiteX43" fmla="*/ 1744134 w 2641601"/>
              <a:gd name="connsiteY43" fmla="*/ 364067 h 616209"/>
              <a:gd name="connsiteX44" fmla="*/ 1746250 w 2641601"/>
              <a:gd name="connsiteY44" fmla="*/ 370417 h 616209"/>
              <a:gd name="connsiteX45" fmla="*/ 1750484 w 2641601"/>
              <a:gd name="connsiteY45" fmla="*/ 387350 h 616209"/>
              <a:gd name="connsiteX46" fmla="*/ 1754717 w 2641601"/>
              <a:gd name="connsiteY46" fmla="*/ 408517 h 616209"/>
              <a:gd name="connsiteX47" fmla="*/ 1756834 w 2641601"/>
              <a:gd name="connsiteY47" fmla="*/ 427567 h 616209"/>
              <a:gd name="connsiteX48" fmla="*/ 1765300 w 2641601"/>
              <a:gd name="connsiteY48" fmla="*/ 440267 h 616209"/>
              <a:gd name="connsiteX49" fmla="*/ 1767417 w 2641601"/>
              <a:gd name="connsiteY49" fmla="*/ 446617 h 616209"/>
              <a:gd name="connsiteX50" fmla="*/ 1780117 w 2641601"/>
              <a:gd name="connsiteY50" fmla="*/ 461434 h 616209"/>
              <a:gd name="connsiteX51" fmla="*/ 1801284 w 2641601"/>
              <a:gd name="connsiteY51" fmla="*/ 476250 h 616209"/>
              <a:gd name="connsiteX52" fmla="*/ 1807634 w 2641601"/>
              <a:gd name="connsiteY52" fmla="*/ 484717 h 616209"/>
              <a:gd name="connsiteX53" fmla="*/ 1828800 w 2641601"/>
              <a:gd name="connsiteY53" fmla="*/ 495300 h 616209"/>
              <a:gd name="connsiteX54" fmla="*/ 1852084 w 2641601"/>
              <a:gd name="connsiteY54" fmla="*/ 508000 h 616209"/>
              <a:gd name="connsiteX55" fmla="*/ 1873250 w 2641601"/>
              <a:gd name="connsiteY55" fmla="*/ 516467 h 616209"/>
              <a:gd name="connsiteX56" fmla="*/ 1890184 w 2641601"/>
              <a:gd name="connsiteY56" fmla="*/ 520700 h 616209"/>
              <a:gd name="connsiteX57" fmla="*/ 1898650 w 2641601"/>
              <a:gd name="connsiteY57" fmla="*/ 524934 h 616209"/>
              <a:gd name="connsiteX58" fmla="*/ 1911350 w 2641601"/>
              <a:gd name="connsiteY58" fmla="*/ 529167 h 616209"/>
              <a:gd name="connsiteX59" fmla="*/ 1919817 w 2641601"/>
              <a:gd name="connsiteY59" fmla="*/ 533400 h 616209"/>
              <a:gd name="connsiteX60" fmla="*/ 1932517 w 2641601"/>
              <a:gd name="connsiteY60" fmla="*/ 535517 h 616209"/>
              <a:gd name="connsiteX61" fmla="*/ 1938867 w 2641601"/>
              <a:gd name="connsiteY61" fmla="*/ 537634 h 616209"/>
              <a:gd name="connsiteX62" fmla="*/ 1947334 w 2641601"/>
              <a:gd name="connsiteY62" fmla="*/ 539750 h 616209"/>
              <a:gd name="connsiteX63" fmla="*/ 1968500 w 2641601"/>
              <a:gd name="connsiteY63" fmla="*/ 546100 h 616209"/>
              <a:gd name="connsiteX64" fmla="*/ 1976967 w 2641601"/>
              <a:gd name="connsiteY64" fmla="*/ 550334 h 616209"/>
              <a:gd name="connsiteX65" fmla="*/ 1987550 w 2641601"/>
              <a:gd name="connsiteY65" fmla="*/ 552450 h 616209"/>
              <a:gd name="connsiteX66" fmla="*/ 2008717 w 2641601"/>
              <a:gd name="connsiteY66" fmla="*/ 558800 h 616209"/>
              <a:gd name="connsiteX67" fmla="*/ 2032000 w 2641601"/>
              <a:gd name="connsiteY67" fmla="*/ 567267 h 616209"/>
              <a:gd name="connsiteX68" fmla="*/ 2051050 w 2641601"/>
              <a:gd name="connsiteY68" fmla="*/ 571500 h 616209"/>
              <a:gd name="connsiteX69" fmla="*/ 2063750 w 2641601"/>
              <a:gd name="connsiteY69" fmla="*/ 575734 h 616209"/>
              <a:gd name="connsiteX70" fmla="*/ 2072217 w 2641601"/>
              <a:gd name="connsiteY70" fmla="*/ 577850 h 616209"/>
              <a:gd name="connsiteX71" fmla="*/ 2103967 w 2641601"/>
              <a:gd name="connsiteY71" fmla="*/ 584200 h 616209"/>
              <a:gd name="connsiteX72" fmla="*/ 2159000 w 2641601"/>
              <a:gd name="connsiteY72" fmla="*/ 588434 h 616209"/>
              <a:gd name="connsiteX73" fmla="*/ 2171700 w 2641601"/>
              <a:gd name="connsiteY73" fmla="*/ 590550 h 616209"/>
              <a:gd name="connsiteX74" fmla="*/ 2180167 w 2641601"/>
              <a:gd name="connsiteY74" fmla="*/ 592667 h 616209"/>
              <a:gd name="connsiteX75" fmla="*/ 2197100 w 2641601"/>
              <a:gd name="connsiteY75" fmla="*/ 594784 h 616209"/>
              <a:gd name="connsiteX76" fmla="*/ 2209800 w 2641601"/>
              <a:gd name="connsiteY76" fmla="*/ 599017 h 616209"/>
              <a:gd name="connsiteX77" fmla="*/ 2220384 w 2641601"/>
              <a:gd name="connsiteY77" fmla="*/ 601134 h 616209"/>
              <a:gd name="connsiteX78" fmla="*/ 2237317 w 2641601"/>
              <a:gd name="connsiteY78" fmla="*/ 605367 h 616209"/>
              <a:gd name="connsiteX79" fmla="*/ 2247900 w 2641601"/>
              <a:gd name="connsiteY79" fmla="*/ 607484 h 616209"/>
              <a:gd name="connsiteX80" fmla="*/ 2254250 w 2641601"/>
              <a:gd name="connsiteY80" fmla="*/ 609600 h 616209"/>
              <a:gd name="connsiteX81" fmla="*/ 2286000 w 2641601"/>
              <a:gd name="connsiteY81" fmla="*/ 613834 h 616209"/>
              <a:gd name="connsiteX82" fmla="*/ 2292350 w 2641601"/>
              <a:gd name="connsiteY82" fmla="*/ 615950 h 616209"/>
              <a:gd name="connsiteX83" fmla="*/ 2377018 w 2641601"/>
              <a:gd name="connsiteY83" fmla="*/ 607484 h 616209"/>
              <a:gd name="connsiteX84" fmla="*/ 2520950 w 2641601"/>
              <a:gd name="connsiteY84" fmla="*/ 601134 h 616209"/>
              <a:gd name="connsiteX85" fmla="*/ 2641601 w 2641601"/>
              <a:gd name="connsiteY85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742017 w 2641601"/>
              <a:gd name="connsiteY36" fmla="*/ 150284 h 616209"/>
              <a:gd name="connsiteX37" fmla="*/ 1744134 w 2641601"/>
              <a:gd name="connsiteY37" fmla="*/ 156634 h 616209"/>
              <a:gd name="connsiteX38" fmla="*/ 1748367 w 2641601"/>
              <a:gd name="connsiteY38" fmla="*/ 205317 h 616209"/>
              <a:gd name="connsiteX39" fmla="*/ 1750484 w 2641601"/>
              <a:gd name="connsiteY39" fmla="*/ 222250 h 616209"/>
              <a:gd name="connsiteX40" fmla="*/ 1744134 w 2641601"/>
              <a:gd name="connsiteY40" fmla="*/ 262467 h 616209"/>
              <a:gd name="connsiteX41" fmla="*/ 1742017 w 2641601"/>
              <a:gd name="connsiteY41" fmla="*/ 268817 h 616209"/>
              <a:gd name="connsiteX42" fmla="*/ 1739900 w 2641601"/>
              <a:gd name="connsiteY42" fmla="*/ 275167 h 616209"/>
              <a:gd name="connsiteX43" fmla="*/ 1744134 w 2641601"/>
              <a:gd name="connsiteY43" fmla="*/ 364067 h 616209"/>
              <a:gd name="connsiteX44" fmla="*/ 1746250 w 2641601"/>
              <a:gd name="connsiteY44" fmla="*/ 370417 h 616209"/>
              <a:gd name="connsiteX45" fmla="*/ 1750484 w 2641601"/>
              <a:gd name="connsiteY45" fmla="*/ 387350 h 616209"/>
              <a:gd name="connsiteX46" fmla="*/ 1754717 w 2641601"/>
              <a:gd name="connsiteY46" fmla="*/ 408517 h 616209"/>
              <a:gd name="connsiteX47" fmla="*/ 1756834 w 2641601"/>
              <a:gd name="connsiteY47" fmla="*/ 427567 h 616209"/>
              <a:gd name="connsiteX48" fmla="*/ 1765300 w 2641601"/>
              <a:gd name="connsiteY48" fmla="*/ 440267 h 616209"/>
              <a:gd name="connsiteX49" fmla="*/ 1780117 w 2641601"/>
              <a:gd name="connsiteY49" fmla="*/ 461434 h 616209"/>
              <a:gd name="connsiteX50" fmla="*/ 1801284 w 2641601"/>
              <a:gd name="connsiteY50" fmla="*/ 476250 h 616209"/>
              <a:gd name="connsiteX51" fmla="*/ 1807634 w 2641601"/>
              <a:gd name="connsiteY51" fmla="*/ 484717 h 616209"/>
              <a:gd name="connsiteX52" fmla="*/ 1828800 w 2641601"/>
              <a:gd name="connsiteY52" fmla="*/ 495300 h 616209"/>
              <a:gd name="connsiteX53" fmla="*/ 1852084 w 2641601"/>
              <a:gd name="connsiteY53" fmla="*/ 508000 h 616209"/>
              <a:gd name="connsiteX54" fmla="*/ 1873250 w 2641601"/>
              <a:gd name="connsiteY54" fmla="*/ 516467 h 616209"/>
              <a:gd name="connsiteX55" fmla="*/ 1890184 w 2641601"/>
              <a:gd name="connsiteY55" fmla="*/ 520700 h 616209"/>
              <a:gd name="connsiteX56" fmla="*/ 1898650 w 2641601"/>
              <a:gd name="connsiteY56" fmla="*/ 524934 h 616209"/>
              <a:gd name="connsiteX57" fmla="*/ 1911350 w 2641601"/>
              <a:gd name="connsiteY57" fmla="*/ 529167 h 616209"/>
              <a:gd name="connsiteX58" fmla="*/ 1919817 w 2641601"/>
              <a:gd name="connsiteY58" fmla="*/ 533400 h 616209"/>
              <a:gd name="connsiteX59" fmla="*/ 1932517 w 2641601"/>
              <a:gd name="connsiteY59" fmla="*/ 535517 h 616209"/>
              <a:gd name="connsiteX60" fmla="*/ 1938867 w 2641601"/>
              <a:gd name="connsiteY60" fmla="*/ 537634 h 616209"/>
              <a:gd name="connsiteX61" fmla="*/ 1947334 w 2641601"/>
              <a:gd name="connsiteY61" fmla="*/ 539750 h 616209"/>
              <a:gd name="connsiteX62" fmla="*/ 1968500 w 2641601"/>
              <a:gd name="connsiteY62" fmla="*/ 546100 h 616209"/>
              <a:gd name="connsiteX63" fmla="*/ 1976967 w 2641601"/>
              <a:gd name="connsiteY63" fmla="*/ 550334 h 616209"/>
              <a:gd name="connsiteX64" fmla="*/ 1987550 w 2641601"/>
              <a:gd name="connsiteY64" fmla="*/ 552450 h 616209"/>
              <a:gd name="connsiteX65" fmla="*/ 2008717 w 2641601"/>
              <a:gd name="connsiteY65" fmla="*/ 558800 h 616209"/>
              <a:gd name="connsiteX66" fmla="*/ 2032000 w 2641601"/>
              <a:gd name="connsiteY66" fmla="*/ 567267 h 616209"/>
              <a:gd name="connsiteX67" fmla="*/ 2051050 w 2641601"/>
              <a:gd name="connsiteY67" fmla="*/ 571500 h 616209"/>
              <a:gd name="connsiteX68" fmla="*/ 2063750 w 2641601"/>
              <a:gd name="connsiteY68" fmla="*/ 575734 h 616209"/>
              <a:gd name="connsiteX69" fmla="*/ 2072217 w 2641601"/>
              <a:gd name="connsiteY69" fmla="*/ 577850 h 616209"/>
              <a:gd name="connsiteX70" fmla="*/ 2103967 w 2641601"/>
              <a:gd name="connsiteY70" fmla="*/ 584200 h 616209"/>
              <a:gd name="connsiteX71" fmla="*/ 2159000 w 2641601"/>
              <a:gd name="connsiteY71" fmla="*/ 588434 h 616209"/>
              <a:gd name="connsiteX72" fmla="*/ 2171700 w 2641601"/>
              <a:gd name="connsiteY72" fmla="*/ 590550 h 616209"/>
              <a:gd name="connsiteX73" fmla="*/ 2180167 w 2641601"/>
              <a:gd name="connsiteY73" fmla="*/ 592667 h 616209"/>
              <a:gd name="connsiteX74" fmla="*/ 2197100 w 2641601"/>
              <a:gd name="connsiteY74" fmla="*/ 594784 h 616209"/>
              <a:gd name="connsiteX75" fmla="*/ 2209800 w 2641601"/>
              <a:gd name="connsiteY75" fmla="*/ 599017 h 616209"/>
              <a:gd name="connsiteX76" fmla="*/ 2220384 w 2641601"/>
              <a:gd name="connsiteY76" fmla="*/ 601134 h 616209"/>
              <a:gd name="connsiteX77" fmla="*/ 2237317 w 2641601"/>
              <a:gd name="connsiteY77" fmla="*/ 605367 h 616209"/>
              <a:gd name="connsiteX78" fmla="*/ 2247900 w 2641601"/>
              <a:gd name="connsiteY78" fmla="*/ 607484 h 616209"/>
              <a:gd name="connsiteX79" fmla="*/ 2254250 w 2641601"/>
              <a:gd name="connsiteY79" fmla="*/ 609600 h 616209"/>
              <a:gd name="connsiteX80" fmla="*/ 2286000 w 2641601"/>
              <a:gd name="connsiteY80" fmla="*/ 613834 h 616209"/>
              <a:gd name="connsiteX81" fmla="*/ 2292350 w 2641601"/>
              <a:gd name="connsiteY81" fmla="*/ 615950 h 616209"/>
              <a:gd name="connsiteX82" fmla="*/ 2377018 w 2641601"/>
              <a:gd name="connsiteY82" fmla="*/ 607484 h 616209"/>
              <a:gd name="connsiteX83" fmla="*/ 2520950 w 2641601"/>
              <a:gd name="connsiteY83" fmla="*/ 601134 h 616209"/>
              <a:gd name="connsiteX84" fmla="*/ 2641601 w 2641601"/>
              <a:gd name="connsiteY84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742017 w 2641601"/>
              <a:gd name="connsiteY36" fmla="*/ 150284 h 616209"/>
              <a:gd name="connsiteX37" fmla="*/ 1744134 w 2641601"/>
              <a:gd name="connsiteY37" fmla="*/ 156634 h 616209"/>
              <a:gd name="connsiteX38" fmla="*/ 1748367 w 2641601"/>
              <a:gd name="connsiteY38" fmla="*/ 205317 h 616209"/>
              <a:gd name="connsiteX39" fmla="*/ 1750484 w 2641601"/>
              <a:gd name="connsiteY39" fmla="*/ 222250 h 616209"/>
              <a:gd name="connsiteX40" fmla="*/ 1744134 w 2641601"/>
              <a:gd name="connsiteY40" fmla="*/ 262467 h 616209"/>
              <a:gd name="connsiteX41" fmla="*/ 1742017 w 2641601"/>
              <a:gd name="connsiteY41" fmla="*/ 268817 h 616209"/>
              <a:gd name="connsiteX42" fmla="*/ 1739900 w 2641601"/>
              <a:gd name="connsiteY42" fmla="*/ 275167 h 616209"/>
              <a:gd name="connsiteX43" fmla="*/ 1744134 w 2641601"/>
              <a:gd name="connsiteY43" fmla="*/ 364067 h 616209"/>
              <a:gd name="connsiteX44" fmla="*/ 1746250 w 2641601"/>
              <a:gd name="connsiteY44" fmla="*/ 370417 h 616209"/>
              <a:gd name="connsiteX45" fmla="*/ 1750484 w 2641601"/>
              <a:gd name="connsiteY45" fmla="*/ 387350 h 616209"/>
              <a:gd name="connsiteX46" fmla="*/ 1754717 w 2641601"/>
              <a:gd name="connsiteY46" fmla="*/ 408517 h 616209"/>
              <a:gd name="connsiteX47" fmla="*/ 1756834 w 2641601"/>
              <a:gd name="connsiteY47" fmla="*/ 427567 h 616209"/>
              <a:gd name="connsiteX48" fmla="*/ 1765300 w 2641601"/>
              <a:gd name="connsiteY48" fmla="*/ 440267 h 616209"/>
              <a:gd name="connsiteX49" fmla="*/ 1780117 w 2641601"/>
              <a:gd name="connsiteY49" fmla="*/ 461434 h 616209"/>
              <a:gd name="connsiteX50" fmla="*/ 1801284 w 2641601"/>
              <a:gd name="connsiteY50" fmla="*/ 476250 h 616209"/>
              <a:gd name="connsiteX51" fmla="*/ 1807634 w 2641601"/>
              <a:gd name="connsiteY51" fmla="*/ 484717 h 616209"/>
              <a:gd name="connsiteX52" fmla="*/ 1828800 w 2641601"/>
              <a:gd name="connsiteY52" fmla="*/ 495300 h 616209"/>
              <a:gd name="connsiteX53" fmla="*/ 1852084 w 2641601"/>
              <a:gd name="connsiteY53" fmla="*/ 508000 h 616209"/>
              <a:gd name="connsiteX54" fmla="*/ 1873250 w 2641601"/>
              <a:gd name="connsiteY54" fmla="*/ 516467 h 616209"/>
              <a:gd name="connsiteX55" fmla="*/ 1890184 w 2641601"/>
              <a:gd name="connsiteY55" fmla="*/ 520700 h 616209"/>
              <a:gd name="connsiteX56" fmla="*/ 1898650 w 2641601"/>
              <a:gd name="connsiteY56" fmla="*/ 524934 h 616209"/>
              <a:gd name="connsiteX57" fmla="*/ 1911350 w 2641601"/>
              <a:gd name="connsiteY57" fmla="*/ 529167 h 616209"/>
              <a:gd name="connsiteX58" fmla="*/ 1919817 w 2641601"/>
              <a:gd name="connsiteY58" fmla="*/ 533400 h 616209"/>
              <a:gd name="connsiteX59" fmla="*/ 1932517 w 2641601"/>
              <a:gd name="connsiteY59" fmla="*/ 535517 h 616209"/>
              <a:gd name="connsiteX60" fmla="*/ 1938867 w 2641601"/>
              <a:gd name="connsiteY60" fmla="*/ 537634 h 616209"/>
              <a:gd name="connsiteX61" fmla="*/ 1947334 w 2641601"/>
              <a:gd name="connsiteY61" fmla="*/ 539750 h 616209"/>
              <a:gd name="connsiteX62" fmla="*/ 1968500 w 2641601"/>
              <a:gd name="connsiteY62" fmla="*/ 546100 h 616209"/>
              <a:gd name="connsiteX63" fmla="*/ 1976967 w 2641601"/>
              <a:gd name="connsiteY63" fmla="*/ 550334 h 616209"/>
              <a:gd name="connsiteX64" fmla="*/ 1987550 w 2641601"/>
              <a:gd name="connsiteY64" fmla="*/ 552450 h 616209"/>
              <a:gd name="connsiteX65" fmla="*/ 2008717 w 2641601"/>
              <a:gd name="connsiteY65" fmla="*/ 558800 h 616209"/>
              <a:gd name="connsiteX66" fmla="*/ 2032000 w 2641601"/>
              <a:gd name="connsiteY66" fmla="*/ 567267 h 616209"/>
              <a:gd name="connsiteX67" fmla="*/ 2051050 w 2641601"/>
              <a:gd name="connsiteY67" fmla="*/ 571500 h 616209"/>
              <a:gd name="connsiteX68" fmla="*/ 2063750 w 2641601"/>
              <a:gd name="connsiteY68" fmla="*/ 575734 h 616209"/>
              <a:gd name="connsiteX69" fmla="*/ 2103967 w 2641601"/>
              <a:gd name="connsiteY69" fmla="*/ 584200 h 616209"/>
              <a:gd name="connsiteX70" fmla="*/ 2159000 w 2641601"/>
              <a:gd name="connsiteY70" fmla="*/ 588434 h 616209"/>
              <a:gd name="connsiteX71" fmla="*/ 2171700 w 2641601"/>
              <a:gd name="connsiteY71" fmla="*/ 590550 h 616209"/>
              <a:gd name="connsiteX72" fmla="*/ 2180167 w 2641601"/>
              <a:gd name="connsiteY72" fmla="*/ 592667 h 616209"/>
              <a:gd name="connsiteX73" fmla="*/ 2197100 w 2641601"/>
              <a:gd name="connsiteY73" fmla="*/ 594784 h 616209"/>
              <a:gd name="connsiteX74" fmla="*/ 2209800 w 2641601"/>
              <a:gd name="connsiteY74" fmla="*/ 599017 h 616209"/>
              <a:gd name="connsiteX75" fmla="*/ 2220384 w 2641601"/>
              <a:gd name="connsiteY75" fmla="*/ 601134 h 616209"/>
              <a:gd name="connsiteX76" fmla="*/ 2237317 w 2641601"/>
              <a:gd name="connsiteY76" fmla="*/ 605367 h 616209"/>
              <a:gd name="connsiteX77" fmla="*/ 2247900 w 2641601"/>
              <a:gd name="connsiteY77" fmla="*/ 607484 h 616209"/>
              <a:gd name="connsiteX78" fmla="*/ 2254250 w 2641601"/>
              <a:gd name="connsiteY78" fmla="*/ 609600 h 616209"/>
              <a:gd name="connsiteX79" fmla="*/ 2286000 w 2641601"/>
              <a:gd name="connsiteY79" fmla="*/ 613834 h 616209"/>
              <a:gd name="connsiteX80" fmla="*/ 2292350 w 2641601"/>
              <a:gd name="connsiteY80" fmla="*/ 615950 h 616209"/>
              <a:gd name="connsiteX81" fmla="*/ 2377018 w 2641601"/>
              <a:gd name="connsiteY81" fmla="*/ 607484 h 616209"/>
              <a:gd name="connsiteX82" fmla="*/ 2520950 w 2641601"/>
              <a:gd name="connsiteY82" fmla="*/ 601134 h 616209"/>
              <a:gd name="connsiteX83" fmla="*/ 2641601 w 2641601"/>
              <a:gd name="connsiteY83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742017 w 2641601"/>
              <a:gd name="connsiteY36" fmla="*/ 150284 h 616209"/>
              <a:gd name="connsiteX37" fmla="*/ 1691217 w 2641601"/>
              <a:gd name="connsiteY37" fmla="*/ 146050 h 616209"/>
              <a:gd name="connsiteX38" fmla="*/ 1748367 w 2641601"/>
              <a:gd name="connsiteY38" fmla="*/ 205317 h 616209"/>
              <a:gd name="connsiteX39" fmla="*/ 1750484 w 2641601"/>
              <a:gd name="connsiteY39" fmla="*/ 222250 h 616209"/>
              <a:gd name="connsiteX40" fmla="*/ 1744134 w 2641601"/>
              <a:gd name="connsiteY40" fmla="*/ 262467 h 616209"/>
              <a:gd name="connsiteX41" fmla="*/ 1742017 w 2641601"/>
              <a:gd name="connsiteY41" fmla="*/ 268817 h 616209"/>
              <a:gd name="connsiteX42" fmla="*/ 1739900 w 2641601"/>
              <a:gd name="connsiteY42" fmla="*/ 275167 h 616209"/>
              <a:gd name="connsiteX43" fmla="*/ 1744134 w 2641601"/>
              <a:gd name="connsiteY43" fmla="*/ 364067 h 616209"/>
              <a:gd name="connsiteX44" fmla="*/ 1746250 w 2641601"/>
              <a:gd name="connsiteY44" fmla="*/ 370417 h 616209"/>
              <a:gd name="connsiteX45" fmla="*/ 1750484 w 2641601"/>
              <a:gd name="connsiteY45" fmla="*/ 387350 h 616209"/>
              <a:gd name="connsiteX46" fmla="*/ 1754717 w 2641601"/>
              <a:gd name="connsiteY46" fmla="*/ 408517 h 616209"/>
              <a:gd name="connsiteX47" fmla="*/ 1756834 w 2641601"/>
              <a:gd name="connsiteY47" fmla="*/ 427567 h 616209"/>
              <a:gd name="connsiteX48" fmla="*/ 1765300 w 2641601"/>
              <a:gd name="connsiteY48" fmla="*/ 440267 h 616209"/>
              <a:gd name="connsiteX49" fmla="*/ 1780117 w 2641601"/>
              <a:gd name="connsiteY49" fmla="*/ 461434 h 616209"/>
              <a:gd name="connsiteX50" fmla="*/ 1801284 w 2641601"/>
              <a:gd name="connsiteY50" fmla="*/ 476250 h 616209"/>
              <a:gd name="connsiteX51" fmla="*/ 1807634 w 2641601"/>
              <a:gd name="connsiteY51" fmla="*/ 484717 h 616209"/>
              <a:gd name="connsiteX52" fmla="*/ 1828800 w 2641601"/>
              <a:gd name="connsiteY52" fmla="*/ 495300 h 616209"/>
              <a:gd name="connsiteX53" fmla="*/ 1852084 w 2641601"/>
              <a:gd name="connsiteY53" fmla="*/ 508000 h 616209"/>
              <a:gd name="connsiteX54" fmla="*/ 1873250 w 2641601"/>
              <a:gd name="connsiteY54" fmla="*/ 516467 h 616209"/>
              <a:gd name="connsiteX55" fmla="*/ 1890184 w 2641601"/>
              <a:gd name="connsiteY55" fmla="*/ 520700 h 616209"/>
              <a:gd name="connsiteX56" fmla="*/ 1898650 w 2641601"/>
              <a:gd name="connsiteY56" fmla="*/ 524934 h 616209"/>
              <a:gd name="connsiteX57" fmla="*/ 1911350 w 2641601"/>
              <a:gd name="connsiteY57" fmla="*/ 529167 h 616209"/>
              <a:gd name="connsiteX58" fmla="*/ 1919817 w 2641601"/>
              <a:gd name="connsiteY58" fmla="*/ 533400 h 616209"/>
              <a:gd name="connsiteX59" fmla="*/ 1932517 w 2641601"/>
              <a:gd name="connsiteY59" fmla="*/ 535517 h 616209"/>
              <a:gd name="connsiteX60" fmla="*/ 1938867 w 2641601"/>
              <a:gd name="connsiteY60" fmla="*/ 537634 h 616209"/>
              <a:gd name="connsiteX61" fmla="*/ 1947334 w 2641601"/>
              <a:gd name="connsiteY61" fmla="*/ 539750 h 616209"/>
              <a:gd name="connsiteX62" fmla="*/ 1968500 w 2641601"/>
              <a:gd name="connsiteY62" fmla="*/ 546100 h 616209"/>
              <a:gd name="connsiteX63" fmla="*/ 1976967 w 2641601"/>
              <a:gd name="connsiteY63" fmla="*/ 550334 h 616209"/>
              <a:gd name="connsiteX64" fmla="*/ 1987550 w 2641601"/>
              <a:gd name="connsiteY64" fmla="*/ 552450 h 616209"/>
              <a:gd name="connsiteX65" fmla="*/ 2008717 w 2641601"/>
              <a:gd name="connsiteY65" fmla="*/ 558800 h 616209"/>
              <a:gd name="connsiteX66" fmla="*/ 2032000 w 2641601"/>
              <a:gd name="connsiteY66" fmla="*/ 567267 h 616209"/>
              <a:gd name="connsiteX67" fmla="*/ 2051050 w 2641601"/>
              <a:gd name="connsiteY67" fmla="*/ 571500 h 616209"/>
              <a:gd name="connsiteX68" fmla="*/ 2063750 w 2641601"/>
              <a:gd name="connsiteY68" fmla="*/ 575734 h 616209"/>
              <a:gd name="connsiteX69" fmla="*/ 2103967 w 2641601"/>
              <a:gd name="connsiteY69" fmla="*/ 584200 h 616209"/>
              <a:gd name="connsiteX70" fmla="*/ 2159000 w 2641601"/>
              <a:gd name="connsiteY70" fmla="*/ 588434 h 616209"/>
              <a:gd name="connsiteX71" fmla="*/ 2171700 w 2641601"/>
              <a:gd name="connsiteY71" fmla="*/ 590550 h 616209"/>
              <a:gd name="connsiteX72" fmla="*/ 2180167 w 2641601"/>
              <a:gd name="connsiteY72" fmla="*/ 592667 h 616209"/>
              <a:gd name="connsiteX73" fmla="*/ 2197100 w 2641601"/>
              <a:gd name="connsiteY73" fmla="*/ 594784 h 616209"/>
              <a:gd name="connsiteX74" fmla="*/ 2209800 w 2641601"/>
              <a:gd name="connsiteY74" fmla="*/ 599017 h 616209"/>
              <a:gd name="connsiteX75" fmla="*/ 2220384 w 2641601"/>
              <a:gd name="connsiteY75" fmla="*/ 601134 h 616209"/>
              <a:gd name="connsiteX76" fmla="*/ 2237317 w 2641601"/>
              <a:gd name="connsiteY76" fmla="*/ 605367 h 616209"/>
              <a:gd name="connsiteX77" fmla="*/ 2247900 w 2641601"/>
              <a:gd name="connsiteY77" fmla="*/ 607484 h 616209"/>
              <a:gd name="connsiteX78" fmla="*/ 2254250 w 2641601"/>
              <a:gd name="connsiteY78" fmla="*/ 609600 h 616209"/>
              <a:gd name="connsiteX79" fmla="*/ 2286000 w 2641601"/>
              <a:gd name="connsiteY79" fmla="*/ 613834 h 616209"/>
              <a:gd name="connsiteX80" fmla="*/ 2292350 w 2641601"/>
              <a:gd name="connsiteY80" fmla="*/ 615950 h 616209"/>
              <a:gd name="connsiteX81" fmla="*/ 2377018 w 2641601"/>
              <a:gd name="connsiteY81" fmla="*/ 607484 h 616209"/>
              <a:gd name="connsiteX82" fmla="*/ 2520950 w 2641601"/>
              <a:gd name="connsiteY82" fmla="*/ 601134 h 616209"/>
              <a:gd name="connsiteX83" fmla="*/ 2641601 w 2641601"/>
              <a:gd name="connsiteY83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691217 w 2641601"/>
              <a:gd name="connsiteY36" fmla="*/ 146050 h 616209"/>
              <a:gd name="connsiteX37" fmla="*/ 1748367 w 2641601"/>
              <a:gd name="connsiteY37" fmla="*/ 205317 h 616209"/>
              <a:gd name="connsiteX38" fmla="*/ 1750484 w 2641601"/>
              <a:gd name="connsiteY38" fmla="*/ 222250 h 616209"/>
              <a:gd name="connsiteX39" fmla="*/ 1744134 w 2641601"/>
              <a:gd name="connsiteY39" fmla="*/ 262467 h 616209"/>
              <a:gd name="connsiteX40" fmla="*/ 1742017 w 2641601"/>
              <a:gd name="connsiteY40" fmla="*/ 268817 h 616209"/>
              <a:gd name="connsiteX41" fmla="*/ 1739900 w 2641601"/>
              <a:gd name="connsiteY41" fmla="*/ 275167 h 616209"/>
              <a:gd name="connsiteX42" fmla="*/ 1744134 w 2641601"/>
              <a:gd name="connsiteY42" fmla="*/ 364067 h 616209"/>
              <a:gd name="connsiteX43" fmla="*/ 1746250 w 2641601"/>
              <a:gd name="connsiteY43" fmla="*/ 370417 h 616209"/>
              <a:gd name="connsiteX44" fmla="*/ 1750484 w 2641601"/>
              <a:gd name="connsiteY44" fmla="*/ 387350 h 616209"/>
              <a:gd name="connsiteX45" fmla="*/ 1754717 w 2641601"/>
              <a:gd name="connsiteY45" fmla="*/ 408517 h 616209"/>
              <a:gd name="connsiteX46" fmla="*/ 1756834 w 2641601"/>
              <a:gd name="connsiteY46" fmla="*/ 427567 h 616209"/>
              <a:gd name="connsiteX47" fmla="*/ 1765300 w 2641601"/>
              <a:gd name="connsiteY47" fmla="*/ 440267 h 616209"/>
              <a:gd name="connsiteX48" fmla="*/ 1780117 w 2641601"/>
              <a:gd name="connsiteY48" fmla="*/ 461434 h 616209"/>
              <a:gd name="connsiteX49" fmla="*/ 1801284 w 2641601"/>
              <a:gd name="connsiteY49" fmla="*/ 476250 h 616209"/>
              <a:gd name="connsiteX50" fmla="*/ 1807634 w 2641601"/>
              <a:gd name="connsiteY50" fmla="*/ 484717 h 616209"/>
              <a:gd name="connsiteX51" fmla="*/ 1828800 w 2641601"/>
              <a:gd name="connsiteY51" fmla="*/ 495300 h 616209"/>
              <a:gd name="connsiteX52" fmla="*/ 1852084 w 2641601"/>
              <a:gd name="connsiteY52" fmla="*/ 508000 h 616209"/>
              <a:gd name="connsiteX53" fmla="*/ 1873250 w 2641601"/>
              <a:gd name="connsiteY53" fmla="*/ 516467 h 616209"/>
              <a:gd name="connsiteX54" fmla="*/ 1890184 w 2641601"/>
              <a:gd name="connsiteY54" fmla="*/ 520700 h 616209"/>
              <a:gd name="connsiteX55" fmla="*/ 1898650 w 2641601"/>
              <a:gd name="connsiteY55" fmla="*/ 524934 h 616209"/>
              <a:gd name="connsiteX56" fmla="*/ 1911350 w 2641601"/>
              <a:gd name="connsiteY56" fmla="*/ 529167 h 616209"/>
              <a:gd name="connsiteX57" fmla="*/ 1919817 w 2641601"/>
              <a:gd name="connsiteY57" fmla="*/ 533400 h 616209"/>
              <a:gd name="connsiteX58" fmla="*/ 1932517 w 2641601"/>
              <a:gd name="connsiteY58" fmla="*/ 535517 h 616209"/>
              <a:gd name="connsiteX59" fmla="*/ 1938867 w 2641601"/>
              <a:gd name="connsiteY59" fmla="*/ 537634 h 616209"/>
              <a:gd name="connsiteX60" fmla="*/ 1947334 w 2641601"/>
              <a:gd name="connsiteY60" fmla="*/ 539750 h 616209"/>
              <a:gd name="connsiteX61" fmla="*/ 1968500 w 2641601"/>
              <a:gd name="connsiteY61" fmla="*/ 546100 h 616209"/>
              <a:gd name="connsiteX62" fmla="*/ 1976967 w 2641601"/>
              <a:gd name="connsiteY62" fmla="*/ 550334 h 616209"/>
              <a:gd name="connsiteX63" fmla="*/ 1987550 w 2641601"/>
              <a:gd name="connsiteY63" fmla="*/ 552450 h 616209"/>
              <a:gd name="connsiteX64" fmla="*/ 2008717 w 2641601"/>
              <a:gd name="connsiteY64" fmla="*/ 558800 h 616209"/>
              <a:gd name="connsiteX65" fmla="*/ 2032000 w 2641601"/>
              <a:gd name="connsiteY65" fmla="*/ 567267 h 616209"/>
              <a:gd name="connsiteX66" fmla="*/ 2051050 w 2641601"/>
              <a:gd name="connsiteY66" fmla="*/ 571500 h 616209"/>
              <a:gd name="connsiteX67" fmla="*/ 2063750 w 2641601"/>
              <a:gd name="connsiteY67" fmla="*/ 575734 h 616209"/>
              <a:gd name="connsiteX68" fmla="*/ 2103967 w 2641601"/>
              <a:gd name="connsiteY68" fmla="*/ 584200 h 616209"/>
              <a:gd name="connsiteX69" fmla="*/ 2159000 w 2641601"/>
              <a:gd name="connsiteY69" fmla="*/ 588434 h 616209"/>
              <a:gd name="connsiteX70" fmla="*/ 2171700 w 2641601"/>
              <a:gd name="connsiteY70" fmla="*/ 590550 h 616209"/>
              <a:gd name="connsiteX71" fmla="*/ 2180167 w 2641601"/>
              <a:gd name="connsiteY71" fmla="*/ 592667 h 616209"/>
              <a:gd name="connsiteX72" fmla="*/ 2197100 w 2641601"/>
              <a:gd name="connsiteY72" fmla="*/ 594784 h 616209"/>
              <a:gd name="connsiteX73" fmla="*/ 2209800 w 2641601"/>
              <a:gd name="connsiteY73" fmla="*/ 599017 h 616209"/>
              <a:gd name="connsiteX74" fmla="*/ 2220384 w 2641601"/>
              <a:gd name="connsiteY74" fmla="*/ 601134 h 616209"/>
              <a:gd name="connsiteX75" fmla="*/ 2237317 w 2641601"/>
              <a:gd name="connsiteY75" fmla="*/ 605367 h 616209"/>
              <a:gd name="connsiteX76" fmla="*/ 2247900 w 2641601"/>
              <a:gd name="connsiteY76" fmla="*/ 607484 h 616209"/>
              <a:gd name="connsiteX77" fmla="*/ 2254250 w 2641601"/>
              <a:gd name="connsiteY77" fmla="*/ 609600 h 616209"/>
              <a:gd name="connsiteX78" fmla="*/ 2286000 w 2641601"/>
              <a:gd name="connsiteY78" fmla="*/ 613834 h 616209"/>
              <a:gd name="connsiteX79" fmla="*/ 2292350 w 2641601"/>
              <a:gd name="connsiteY79" fmla="*/ 615950 h 616209"/>
              <a:gd name="connsiteX80" fmla="*/ 2377018 w 2641601"/>
              <a:gd name="connsiteY80" fmla="*/ 607484 h 616209"/>
              <a:gd name="connsiteX81" fmla="*/ 2520950 w 2641601"/>
              <a:gd name="connsiteY81" fmla="*/ 601134 h 616209"/>
              <a:gd name="connsiteX82" fmla="*/ 2641601 w 2641601"/>
              <a:gd name="connsiteY82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691217 w 2641601"/>
              <a:gd name="connsiteY36" fmla="*/ 146050 h 616209"/>
              <a:gd name="connsiteX37" fmla="*/ 1748367 w 2641601"/>
              <a:gd name="connsiteY37" fmla="*/ 205317 h 616209"/>
              <a:gd name="connsiteX38" fmla="*/ 1750484 w 2641601"/>
              <a:gd name="connsiteY38" fmla="*/ 222250 h 616209"/>
              <a:gd name="connsiteX39" fmla="*/ 1744134 w 2641601"/>
              <a:gd name="connsiteY39" fmla="*/ 262467 h 616209"/>
              <a:gd name="connsiteX40" fmla="*/ 1742017 w 2641601"/>
              <a:gd name="connsiteY40" fmla="*/ 268817 h 616209"/>
              <a:gd name="connsiteX41" fmla="*/ 1744134 w 2641601"/>
              <a:gd name="connsiteY41" fmla="*/ 364067 h 616209"/>
              <a:gd name="connsiteX42" fmla="*/ 1746250 w 2641601"/>
              <a:gd name="connsiteY42" fmla="*/ 370417 h 616209"/>
              <a:gd name="connsiteX43" fmla="*/ 1750484 w 2641601"/>
              <a:gd name="connsiteY43" fmla="*/ 387350 h 616209"/>
              <a:gd name="connsiteX44" fmla="*/ 1754717 w 2641601"/>
              <a:gd name="connsiteY44" fmla="*/ 408517 h 616209"/>
              <a:gd name="connsiteX45" fmla="*/ 1756834 w 2641601"/>
              <a:gd name="connsiteY45" fmla="*/ 427567 h 616209"/>
              <a:gd name="connsiteX46" fmla="*/ 1765300 w 2641601"/>
              <a:gd name="connsiteY46" fmla="*/ 440267 h 616209"/>
              <a:gd name="connsiteX47" fmla="*/ 1780117 w 2641601"/>
              <a:gd name="connsiteY47" fmla="*/ 461434 h 616209"/>
              <a:gd name="connsiteX48" fmla="*/ 1801284 w 2641601"/>
              <a:gd name="connsiteY48" fmla="*/ 476250 h 616209"/>
              <a:gd name="connsiteX49" fmla="*/ 1807634 w 2641601"/>
              <a:gd name="connsiteY49" fmla="*/ 484717 h 616209"/>
              <a:gd name="connsiteX50" fmla="*/ 1828800 w 2641601"/>
              <a:gd name="connsiteY50" fmla="*/ 495300 h 616209"/>
              <a:gd name="connsiteX51" fmla="*/ 1852084 w 2641601"/>
              <a:gd name="connsiteY51" fmla="*/ 508000 h 616209"/>
              <a:gd name="connsiteX52" fmla="*/ 1873250 w 2641601"/>
              <a:gd name="connsiteY52" fmla="*/ 516467 h 616209"/>
              <a:gd name="connsiteX53" fmla="*/ 1890184 w 2641601"/>
              <a:gd name="connsiteY53" fmla="*/ 520700 h 616209"/>
              <a:gd name="connsiteX54" fmla="*/ 1898650 w 2641601"/>
              <a:gd name="connsiteY54" fmla="*/ 524934 h 616209"/>
              <a:gd name="connsiteX55" fmla="*/ 1911350 w 2641601"/>
              <a:gd name="connsiteY55" fmla="*/ 529167 h 616209"/>
              <a:gd name="connsiteX56" fmla="*/ 1919817 w 2641601"/>
              <a:gd name="connsiteY56" fmla="*/ 533400 h 616209"/>
              <a:gd name="connsiteX57" fmla="*/ 1932517 w 2641601"/>
              <a:gd name="connsiteY57" fmla="*/ 535517 h 616209"/>
              <a:gd name="connsiteX58" fmla="*/ 1938867 w 2641601"/>
              <a:gd name="connsiteY58" fmla="*/ 537634 h 616209"/>
              <a:gd name="connsiteX59" fmla="*/ 1947334 w 2641601"/>
              <a:gd name="connsiteY59" fmla="*/ 539750 h 616209"/>
              <a:gd name="connsiteX60" fmla="*/ 1968500 w 2641601"/>
              <a:gd name="connsiteY60" fmla="*/ 546100 h 616209"/>
              <a:gd name="connsiteX61" fmla="*/ 1976967 w 2641601"/>
              <a:gd name="connsiteY61" fmla="*/ 550334 h 616209"/>
              <a:gd name="connsiteX62" fmla="*/ 1987550 w 2641601"/>
              <a:gd name="connsiteY62" fmla="*/ 552450 h 616209"/>
              <a:gd name="connsiteX63" fmla="*/ 2008717 w 2641601"/>
              <a:gd name="connsiteY63" fmla="*/ 558800 h 616209"/>
              <a:gd name="connsiteX64" fmla="*/ 2032000 w 2641601"/>
              <a:gd name="connsiteY64" fmla="*/ 567267 h 616209"/>
              <a:gd name="connsiteX65" fmla="*/ 2051050 w 2641601"/>
              <a:gd name="connsiteY65" fmla="*/ 571500 h 616209"/>
              <a:gd name="connsiteX66" fmla="*/ 2063750 w 2641601"/>
              <a:gd name="connsiteY66" fmla="*/ 575734 h 616209"/>
              <a:gd name="connsiteX67" fmla="*/ 2103967 w 2641601"/>
              <a:gd name="connsiteY67" fmla="*/ 584200 h 616209"/>
              <a:gd name="connsiteX68" fmla="*/ 2159000 w 2641601"/>
              <a:gd name="connsiteY68" fmla="*/ 588434 h 616209"/>
              <a:gd name="connsiteX69" fmla="*/ 2171700 w 2641601"/>
              <a:gd name="connsiteY69" fmla="*/ 590550 h 616209"/>
              <a:gd name="connsiteX70" fmla="*/ 2180167 w 2641601"/>
              <a:gd name="connsiteY70" fmla="*/ 592667 h 616209"/>
              <a:gd name="connsiteX71" fmla="*/ 2197100 w 2641601"/>
              <a:gd name="connsiteY71" fmla="*/ 594784 h 616209"/>
              <a:gd name="connsiteX72" fmla="*/ 2209800 w 2641601"/>
              <a:gd name="connsiteY72" fmla="*/ 599017 h 616209"/>
              <a:gd name="connsiteX73" fmla="*/ 2220384 w 2641601"/>
              <a:gd name="connsiteY73" fmla="*/ 601134 h 616209"/>
              <a:gd name="connsiteX74" fmla="*/ 2237317 w 2641601"/>
              <a:gd name="connsiteY74" fmla="*/ 605367 h 616209"/>
              <a:gd name="connsiteX75" fmla="*/ 2247900 w 2641601"/>
              <a:gd name="connsiteY75" fmla="*/ 607484 h 616209"/>
              <a:gd name="connsiteX76" fmla="*/ 2254250 w 2641601"/>
              <a:gd name="connsiteY76" fmla="*/ 609600 h 616209"/>
              <a:gd name="connsiteX77" fmla="*/ 2286000 w 2641601"/>
              <a:gd name="connsiteY77" fmla="*/ 613834 h 616209"/>
              <a:gd name="connsiteX78" fmla="*/ 2292350 w 2641601"/>
              <a:gd name="connsiteY78" fmla="*/ 615950 h 616209"/>
              <a:gd name="connsiteX79" fmla="*/ 2377018 w 2641601"/>
              <a:gd name="connsiteY79" fmla="*/ 607484 h 616209"/>
              <a:gd name="connsiteX80" fmla="*/ 2520950 w 2641601"/>
              <a:gd name="connsiteY80" fmla="*/ 601134 h 616209"/>
              <a:gd name="connsiteX81" fmla="*/ 2641601 w 2641601"/>
              <a:gd name="connsiteY81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691217 w 2641601"/>
              <a:gd name="connsiteY36" fmla="*/ 146050 h 616209"/>
              <a:gd name="connsiteX37" fmla="*/ 1748367 w 2641601"/>
              <a:gd name="connsiteY37" fmla="*/ 205317 h 616209"/>
              <a:gd name="connsiteX38" fmla="*/ 1750484 w 2641601"/>
              <a:gd name="connsiteY38" fmla="*/ 222250 h 616209"/>
              <a:gd name="connsiteX39" fmla="*/ 1744134 w 2641601"/>
              <a:gd name="connsiteY39" fmla="*/ 262467 h 616209"/>
              <a:gd name="connsiteX40" fmla="*/ 1744134 w 2641601"/>
              <a:gd name="connsiteY40" fmla="*/ 364067 h 616209"/>
              <a:gd name="connsiteX41" fmla="*/ 1746250 w 2641601"/>
              <a:gd name="connsiteY41" fmla="*/ 370417 h 616209"/>
              <a:gd name="connsiteX42" fmla="*/ 1750484 w 2641601"/>
              <a:gd name="connsiteY42" fmla="*/ 387350 h 616209"/>
              <a:gd name="connsiteX43" fmla="*/ 1754717 w 2641601"/>
              <a:gd name="connsiteY43" fmla="*/ 408517 h 616209"/>
              <a:gd name="connsiteX44" fmla="*/ 1756834 w 2641601"/>
              <a:gd name="connsiteY44" fmla="*/ 427567 h 616209"/>
              <a:gd name="connsiteX45" fmla="*/ 1765300 w 2641601"/>
              <a:gd name="connsiteY45" fmla="*/ 440267 h 616209"/>
              <a:gd name="connsiteX46" fmla="*/ 1780117 w 2641601"/>
              <a:gd name="connsiteY46" fmla="*/ 461434 h 616209"/>
              <a:gd name="connsiteX47" fmla="*/ 1801284 w 2641601"/>
              <a:gd name="connsiteY47" fmla="*/ 476250 h 616209"/>
              <a:gd name="connsiteX48" fmla="*/ 1807634 w 2641601"/>
              <a:gd name="connsiteY48" fmla="*/ 484717 h 616209"/>
              <a:gd name="connsiteX49" fmla="*/ 1828800 w 2641601"/>
              <a:gd name="connsiteY49" fmla="*/ 495300 h 616209"/>
              <a:gd name="connsiteX50" fmla="*/ 1852084 w 2641601"/>
              <a:gd name="connsiteY50" fmla="*/ 508000 h 616209"/>
              <a:gd name="connsiteX51" fmla="*/ 1873250 w 2641601"/>
              <a:gd name="connsiteY51" fmla="*/ 516467 h 616209"/>
              <a:gd name="connsiteX52" fmla="*/ 1890184 w 2641601"/>
              <a:gd name="connsiteY52" fmla="*/ 520700 h 616209"/>
              <a:gd name="connsiteX53" fmla="*/ 1898650 w 2641601"/>
              <a:gd name="connsiteY53" fmla="*/ 524934 h 616209"/>
              <a:gd name="connsiteX54" fmla="*/ 1911350 w 2641601"/>
              <a:gd name="connsiteY54" fmla="*/ 529167 h 616209"/>
              <a:gd name="connsiteX55" fmla="*/ 1919817 w 2641601"/>
              <a:gd name="connsiteY55" fmla="*/ 533400 h 616209"/>
              <a:gd name="connsiteX56" fmla="*/ 1932517 w 2641601"/>
              <a:gd name="connsiteY56" fmla="*/ 535517 h 616209"/>
              <a:gd name="connsiteX57" fmla="*/ 1938867 w 2641601"/>
              <a:gd name="connsiteY57" fmla="*/ 537634 h 616209"/>
              <a:gd name="connsiteX58" fmla="*/ 1947334 w 2641601"/>
              <a:gd name="connsiteY58" fmla="*/ 539750 h 616209"/>
              <a:gd name="connsiteX59" fmla="*/ 1968500 w 2641601"/>
              <a:gd name="connsiteY59" fmla="*/ 546100 h 616209"/>
              <a:gd name="connsiteX60" fmla="*/ 1976967 w 2641601"/>
              <a:gd name="connsiteY60" fmla="*/ 550334 h 616209"/>
              <a:gd name="connsiteX61" fmla="*/ 1987550 w 2641601"/>
              <a:gd name="connsiteY61" fmla="*/ 552450 h 616209"/>
              <a:gd name="connsiteX62" fmla="*/ 2008717 w 2641601"/>
              <a:gd name="connsiteY62" fmla="*/ 558800 h 616209"/>
              <a:gd name="connsiteX63" fmla="*/ 2032000 w 2641601"/>
              <a:gd name="connsiteY63" fmla="*/ 567267 h 616209"/>
              <a:gd name="connsiteX64" fmla="*/ 2051050 w 2641601"/>
              <a:gd name="connsiteY64" fmla="*/ 571500 h 616209"/>
              <a:gd name="connsiteX65" fmla="*/ 2063750 w 2641601"/>
              <a:gd name="connsiteY65" fmla="*/ 575734 h 616209"/>
              <a:gd name="connsiteX66" fmla="*/ 2103967 w 2641601"/>
              <a:gd name="connsiteY66" fmla="*/ 584200 h 616209"/>
              <a:gd name="connsiteX67" fmla="*/ 2159000 w 2641601"/>
              <a:gd name="connsiteY67" fmla="*/ 588434 h 616209"/>
              <a:gd name="connsiteX68" fmla="*/ 2171700 w 2641601"/>
              <a:gd name="connsiteY68" fmla="*/ 590550 h 616209"/>
              <a:gd name="connsiteX69" fmla="*/ 2180167 w 2641601"/>
              <a:gd name="connsiteY69" fmla="*/ 592667 h 616209"/>
              <a:gd name="connsiteX70" fmla="*/ 2197100 w 2641601"/>
              <a:gd name="connsiteY70" fmla="*/ 594784 h 616209"/>
              <a:gd name="connsiteX71" fmla="*/ 2209800 w 2641601"/>
              <a:gd name="connsiteY71" fmla="*/ 599017 h 616209"/>
              <a:gd name="connsiteX72" fmla="*/ 2220384 w 2641601"/>
              <a:gd name="connsiteY72" fmla="*/ 601134 h 616209"/>
              <a:gd name="connsiteX73" fmla="*/ 2237317 w 2641601"/>
              <a:gd name="connsiteY73" fmla="*/ 605367 h 616209"/>
              <a:gd name="connsiteX74" fmla="*/ 2247900 w 2641601"/>
              <a:gd name="connsiteY74" fmla="*/ 607484 h 616209"/>
              <a:gd name="connsiteX75" fmla="*/ 2254250 w 2641601"/>
              <a:gd name="connsiteY75" fmla="*/ 609600 h 616209"/>
              <a:gd name="connsiteX76" fmla="*/ 2286000 w 2641601"/>
              <a:gd name="connsiteY76" fmla="*/ 613834 h 616209"/>
              <a:gd name="connsiteX77" fmla="*/ 2292350 w 2641601"/>
              <a:gd name="connsiteY77" fmla="*/ 615950 h 616209"/>
              <a:gd name="connsiteX78" fmla="*/ 2377018 w 2641601"/>
              <a:gd name="connsiteY78" fmla="*/ 607484 h 616209"/>
              <a:gd name="connsiteX79" fmla="*/ 2520950 w 2641601"/>
              <a:gd name="connsiteY79" fmla="*/ 601134 h 616209"/>
              <a:gd name="connsiteX80" fmla="*/ 2641601 w 2641601"/>
              <a:gd name="connsiteY80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691217 w 2641601"/>
              <a:gd name="connsiteY36" fmla="*/ 146050 h 616209"/>
              <a:gd name="connsiteX37" fmla="*/ 1748367 w 2641601"/>
              <a:gd name="connsiteY37" fmla="*/ 205317 h 616209"/>
              <a:gd name="connsiteX38" fmla="*/ 1750484 w 2641601"/>
              <a:gd name="connsiteY38" fmla="*/ 222250 h 616209"/>
              <a:gd name="connsiteX39" fmla="*/ 1729317 w 2641601"/>
              <a:gd name="connsiteY39" fmla="*/ 273051 h 616209"/>
              <a:gd name="connsiteX40" fmla="*/ 1744134 w 2641601"/>
              <a:gd name="connsiteY40" fmla="*/ 364067 h 616209"/>
              <a:gd name="connsiteX41" fmla="*/ 1746250 w 2641601"/>
              <a:gd name="connsiteY41" fmla="*/ 370417 h 616209"/>
              <a:gd name="connsiteX42" fmla="*/ 1750484 w 2641601"/>
              <a:gd name="connsiteY42" fmla="*/ 387350 h 616209"/>
              <a:gd name="connsiteX43" fmla="*/ 1754717 w 2641601"/>
              <a:gd name="connsiteY43" fmla="*/ 408517 h 616209"/>
              <a:gd name="connsiteX44" fmla="*/ 1756834 w 2641601"/>
              <a:gd name="connsiteY44" fmla="*/ 427567 h 616209"/>
              <a:gd name="connsiteX45" fmla="*/ 1765300 w 2641601"/>
              <a:gd name="connsiteY45" fmla="*/ 440267 h 616209"/>
              <a:gd name="connsiteX46" fmla="*/ 1780117 w 2641601"/>
              <a:gd name="connsiteY46" fmla="*/ 461434 h 616209"/>
              <a:gd name="connsiteX47" fmla="*/ 1801284 w 2641601"/>
              <a:gd name="connsiteY47" fmla="*/ 476250 h 616209"/>
              <a:gd name="connsiteX48" fmla="*/ 1807634 w 2641601"/>
              <a:gd name="connsiteY48" fmla="*/ 484717 h 616209"/>
              <a:gd name="connsiteX49" fmla="*/ 1828800 w 2641601"/>
              <a:gd name="connsiteY49" fmla="*/ 495300 h 616209"/>
              <a:gd name="connsiteX50" fmla="*/ 1852084 w 2641601"/>
              <a:gd name="connsiteY50" fmla="*/ 508000 h 616209"/>
              <a:gd name="connsiteX51" fmla="*/ 1873250 w 2641601"/>
              <a:gd name="connsiteY51" fmla="*/ 516467 h 616209"/>
              <a:gd name="connsiteX52" fmla="*/ 1890184 w 2641601"/>
              <a:gd name="connsiteY52" fmla="*/ 520700 h 616209"/>
              <a:gd name="connsiteX53" fmla="*/ 1898650 w 2641601"/>
              <a:gd name="connsiteY53" fmla="*/ 524934 h 616209"/>
              <a:gd name="connsiteX54" fmla="*/ 1911350 w 2641601"/>
              <a:gd name="connsiteY54" fmla="*/ 529167 h 616209"/>
              <a:gd name="connsiteX55" fmla="*/ 1919817 w 2641601"/>
              <a:gd name="connsiteY55" fmla="*/ 533400 h 616209"/>
              <a:gd name="connsiteX56" fmla="*/ 1932517 w 2641601"/>
              <a:gd name="connsiteY56" fmla="*/ 535517 h 616209"/>
              <a:gd name="connsiteX57" fmla="*/ 1938867 w 2641601"/>
              <a:gd name="connsiteY57" fmla="*/ 537634 h 616209"/>
              <a:gd name="connsiteX58" fmla="*/ 1947334 w 2641601"/>
              <a:gd name="connsiteY58" fmla="*/ 539750 h 616209"/>
              <a:gd name="connsiteX59" fmla="*/ 1968500 w 2641601"/>
              <a:gd name="connsiteY59" fmla="*/ 546100 h 616209"/>
              <a:gd name="connsiteX60" fmla="*/ 1976967 w 2641601"/>
              <a:gd name="connsiteY60" fmla="*/ 550334 h 616209"/>
              <a:gd name="connsiteX61" fmla="*/ 1987550 w 2641601"/>
              <a:gd name="connsiteY61" fmla="*/ 552450 h 616209"/>
              <a:gd name="connsiteX62" fmla="*/ 2008717 w 2641601"/>
              <a:gd name="connsiteY62" fmla="*/ 558800 h 616209"/>
              <a:gd name="connsiteX63" fmla="*/ 2032000 w 2641601"/>
              <a:gd name="connsiteY63" fmla="*/ 567267 h 616209"/>
              <a:gd name="connsiteX64" fmla="*/ 2051050 w 2641601"/>
              <a:gd name="connsiteY64" fmla="*/ 571500 h 616209"/>
              <a:gd name="connsiteX65" fmla="*/ 2063750 w 2641601"/>
              <a:gd name="connsiteY65" fmla="*/ 575734 h 616209"/>
              <a:gd name="connsiteX66" fmla="*/ 2103967 w 2641601"/>
              <a:gd name="connsiteY66" fmla="*/ 584200 h 616209"/>
              <a:gd name="connsiteX67" fmla="*/ 2159000 w 2641601"/>
              <a:gd name="connsiteY67" fmla="*/ 588434 h 616209"/>
              <a:gd name="connsiteX68" fmla="*/ 2171700 w 2641601"/>
              <a:gd name="connsiteY68" fmla="*/ 590550 h 616209"/>
              <a:gd name="connsiteX69" fmla="*/ 2180167 w 2641601"/>
              <a:gd name="connsiteY69" fmla="*/ 592667 h 616209"/>
              <a:gd name="connsiteX70" fmla="*/ 2197100 w 2641601"/>
              <a:gd name="connsiteY70" fmla="*/ 594784 h 616209"/>
              <a:gd name="connsiteX71" fmla="*/ 2209800 w 2641601"/>
              <a:gd name="connsiteY71" fmla="*/ 599017 h 616209"/>
              <a:gd name="connsiteX72" fmla="*/ 2220384 w 2641601"/>
              <a:gd name="connsiteY72" fmla="*/ 601134 h 616209"/>
              <a:gd name="connsiteX73" fmla="*/ 2237317 w 2641601"/>
              <a:gd name="connsiteY73" fmla="*/ 605367 h 616209"/>
              <a:gd name="connsiteX74" fmla="*/ 2247900 w 2641601"/>
              <a:gd name="connsiteY74" fmla="*/ 607484 h 616209"/>
              <a:gd name="connsiteX75" fmla="*/ 2254250 w 2641601"/>
              <a:gd name="connsiteY75" fmla="*/ 609600 h 616209"/>
              <a:gd name="connsiteX76" fmla="*/ 2286000 w 2641601"/>
              <a:gd name="connsiteY76" fmla="*/ 613834 h 616209"/>
              <a:gd name="connsiteX77" fmla="*/ 2292350 w 2641601"/>
              <a:gd name="connsiteY77" fmla="*/ 615950 h 616209"/>
              <a:gd name="connsiteX78" fmla="*/ 2377018 w 2641601"/>
              <a:gd name="connsiteY78" fmla="*/ 607484 h 616209"/>
              <a:gd name="connsiteX79" fmla="*/ 2520950 w 2641601"/>
              <a:gd name="connsiteY79" fmla="*/ 601134 h 616209"/>
              <a:gd name="connsiteX80" fmla="*/ 2641601 w 2641601"/>
              <a:gd name="connsiteY80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691217 w 2641601"/>
              <a:gd name="connsiteY36" fmla="*/ 146050 h 616209"/>
              <a:gd name="connsiteX37" fmla="*/ 1750484 w 2641601"/>
              <a:gd name="connsiteY37" fmla="*/ 222250 h 616209"/>
              <a:gd name="connsiteX38" fmla="*/ 1729317 w 2641601"/>
              <a:gd name="connsiteY38" fmla="*/ 273051 h 616209"/>
              <a:gd name="connsiteX39" fmla="*/ 1744134 w 2641601"/>
              <a:gd name="connsiteY39" fmla="*/ 364067 h 616209"/>
              <a:gd name="connsiteX40" fmla="*/ 1746250 w 2641601"/>
              <a:gd name="connsiteY40" fmla="*/ 370417 h 616209"/>
              <a:gd name="connsiteX41" fmla="*/ 1750484 w 2641601"/>
              <a:gd name="connsiteY41" fmla="*/ 387350 h 616209"/>
              <a:gd name="connsiteX42" fmla="*/ 1754717 w 2641601"/>
              <a:gd name="connsiteY42" fmla="*/ 408517 h 616209"/>
              <a:gd name="connsiteX43" fmla="*/ 1756834 w 2641601"/>
              <a:gd name="connsiteY43" fmla="*/ 427567 h 616209"/>
              <a:gd name="connsiteX44" fmla="*/ 1765300 w 2641601"/>
              <a:gd name="connsiteY44" fmla="*/ 440267 h 616209"/>
              <a:gd name="connsiteX45" fmla="*/ 1780117 w 2641601"/>
              <a:gd name="connsiteY45" fmla="*/ 461434 h 616209"/>
              <a:gd name="connsiteX46" fmla="*/ 1801284 w 2641601"/>
              <a:gd name="connsiteY46" fmla="*/ 476250 h 616209"/>
              <a:gd name="connsiteX47" fmla="*/ 1807634 w 2641601"/>
              <a:gd name="connsiteY47" fmla="*/ 484717 h 616209"/>
              <a:gd name="connsiteX48" fmla="*/ 1828800 w 2641601"/>
              <a:gd name="connsiteY48" fmla="*/ 495300 h 616209"/>
              <a:gd name="connsiteX49" fmla="*/ 1852084 w 2641601"/>
              <a:gd name="connsiteY49" fmla="*/ 508000 h 616209"/>
              <a:gd name="connsiteX50" fmla="*/ 1873250 w 2641601"/>
              <a:gd name="connsiteY50" fmla="*/ 516467 h 616209"/>
              <a:gd name="connsiteX51" fmla="*/ 1890184 w 2641601"/>
              <a:gd name="connsiteY51" fmla="*/ 520700 h 616209"/>
              <a:gd name="connsiteX52" fmla="*/ 1898650 w 2641601"/>
              <a:gd name="connsiteY52" fmla="*/ 524934 h 616209"/>
              <a:gd name="connsiteX53" fmla="*/ 1911350 w 2641601"/>
              <a:gd name="connsiteY53" fmla="*/ 529167 h 616209"/>
              <a:gd name="connsiteX54" fmla="*/ 1919817 w 2641601"/>
              <a:gd name="connsiteY54" fmla="*/ 533400 h 616209"/>
              <a:gd name="connsiteX55" fmla="*/ 1932517 w 2641601"/>
              <a:gd name="connsiteY55" fmla="*/ 535517 h 616209"/>
              <a:gd name="connsiteX56" fmla="*/ 1938867 w 2641601"/>
              <a:gd name="connsiteY56" fmla="*/ 537634 h 616209"/>
              <a:gd name="connsiteX57" fmla="*/ 1947334 w 2641601"/>
              <a:gd name="connsiteY57" fmla="*/ 539750 h 616209"/>
              <a:gd name="connsiteX58" fmla="*/ 1968500 w 2641601"/>
              <a:gd name="connsiteY58" fmla="*/ 546100 h 616209"/>
              <a:gd name="connsiteX59" fmla="*/ 1976967 w 2641601"/>
              <a:gd name="connsiteY59" fmla="*/ 550334 h 616209"/>
              <a:gd name="connsiteX60" fmla="*/ 1987550 w 2641601"/>
              <a:gd name="connsiteY60" fmla="*/ 552450 h 616209"/>
              <a:gd name="connsiteX61" fmla="*/ 2008717 w 2641601"/>
              <a:gd name="connsiteY61" fmla="*/ 558800 h 616209"/>
              <a:gd name="connsiteX62" fmla="*/ 2032000 w 2641601"/>
              <a:gd name="connsiteY62" fmla="*/ 567267 h 616209"/>
              <a:gd name="connsiteX63" fmla="*/ 2051050 w 2641601"/>
              <a:gd name="connsiteY63" fmla="*/ 571500 h 616209"/>
              <a:gd name="connsiteX64" fmla="*/ 2063750 w 2641601"/>
              <a:gd name="connsiteY64" fmla="*/ 575734 h 616209"/>
              <a:gd name="connsiteX65" fmla="*/ 2103967 w 2641601"/>
              <a:gd name="connsiteY65" fmla="*/ 584200 h 616209"/>
              <a:gd name="connsiteX66" fmla="*/ 2159000 w 2641601"/>
              <a:gd name="connsiteY66" fmla="*/ 588434 h 616209"/>
              <a:gd name="connsiteX67" fmla="*/ 2171700 w 2641601"/>
              <a:gd name="connsiteY67" fmla="*/ 590550 h 616209"/>
              <a:gd name="connsiteX68" fmla="*/ 2180167 w 2641601"/>
              <a:gd name="connsiteY68" fmla="*/ 592667 h 616209"/>
              <a:gd name="connsiteX69" fmla="*/ 2197100 w 2641601"/>
              <a:gd name="connsiteY69" fmla="*/ 594784 h 616209"/>
              <a:gd name="connsiteX70" fmla="*/ 2209800 w 2641601"/>
              <a:gd name="connsiteY70" fmla="*/ 599017 h 616209"/>
              <a:gd name="connsiteX71" fmla="*/ 2220384 w 2641601"/>
              <a:gd name="connsiteY71" fmla="*/ 601134 h 616209"/>
              <a:gd name="connsiteX72" fmla="*/ 2237317 w 2641601"/>
              <a:gd name="connsiteY72" fmla="*/ 605367 h 616209"/>
              <a:gd name="connsiteX73" fmla="*/ 2247900 w 2641601"/>
              <a:gd name="connsiteY73" fmla="*/ 607484 h 616209"/>
              <a:gd name="connsiteX74" fmla="*/ 2254250 w 2641601"/>
              <a:gd name="connsiteY74" fmla="*/ 609600 h 616209"/>
              <a:gd name="connsiteX75" fmla="*/ 2286000 w 2641601"/>
              <a:gd name="connsiteY75" fmla="*/ 613834 h 616209"/>
              <a:gd name="connsiteX76" fmla="*/ 2292350 w 2641601"/>
              <a:gd name="connsiteY76" fmla="*/ 615950 h 616209"/>
              <a:gd name="connsiteX77" fmla="*/ 2377018 w 2641601"/>
              <a:gd name="connsiteY77" fmla="*/ 607484 h 616209"/>
              <a:gd name="connsiteX78" fmla="*/ 2520950 w 2641601"/>
              <a:gd name="connsiteY78" fmla="*/ 601134 h 616209"/>
              <a:gd name="connsiteX79" fmla="*/ 2641601 w 2641601"/>
              <a:gd name="connsiteY79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691217 w 2641601"/>
              <a:gd name="connsiteY36" fmla="*/ 146050 h 616209"/>
              <a:gd name="connsiteX37" fmla="*/ 1729317 w 2641601"/>
              <a:gd name="connsiteY37" fmla="*/ 209550 h 616209"/>
              <a:gd name="connsiteX38" fmla="*/ 1729317 w 2641601"/>
              <a:gd name="connsiteY38" fmla="*/ 273051 h 616209"/>
              <a:gd name="connsiteX39" fmla="*/ 1744134 w 2641601"/>
              <a:gd name="connsiteY39" fmla="*/ 364067 h 616209"/>
              <a:gd name="connsiteX40" fmla="*/ 1746250 w 2641601"/>
              <a:gd name="connsiteY40" fmla="*/ 370417 h 616209"/>
              <a:gd name="connsiteX41" fmla="*/ 1750484 w 2641601"/>
              <a:gd name="connsiteY41" fmla="*/ 387350 h 616209"/>
              <a:gd name="connsiteX42" fmla="*/ 1754717 w 2641601"/>
              <a:gd name="connsiteY42" fmla="*/ 408517 h 616209"/>
              <a:gd name="connsiteX43" fmla="*/ 1756834 w 2641601"/>
              <a:gd name="connsiteY43" fmla="*/ 427567 h 616209"/>
              <a:gd name="connsiteX44" fmla="*/ 1765300 w 2641601"/>
              <a:gd name="connsiteY44" fmla="*/ 440267 h 616209"/>
              <a:gd name="connsiteX45" fmla="*/ 1780117 w 2641601"/>
              <a:gd name="connsiteY45" fmla="*/ 461434 h 616209"/>
              <a:gd name="connsiteX46" fmla="*/ 1801284 w 2641601"/>
              <a:gd name="connsiteY46" fmla="*/ 476250 h 616209"/>
              <a:gd name="connsiteX47" fmla="*/ 1807634 w 2641601"/>
              <a:gd name="connsiteY47" fmla="*/ 484717 h 616209"/>
              <a:gd name="connsiteX48" fmla="*/ 1828800 w 2641601"/>
              <a:gd name="connsiteY48" fmla="*/ 495300 h 616209"/>
              <a:gd name="connsiteX49" fmla="*/ 1852084 w 2641601"/>
              <a:gd name="connsiteY49" fmla="*/ 508000 h 616209"/>
              <a:gd name="connsiteX50" fmla="*/ 1873250 w 2641601"/>
              <a:gd name="connsiteY50" fmla="*/ 516467 h 616209"/>
              <a:gd name="connsiteX51" fmla="*/ 1890184 w 2641601"/>
              <a:gd name="connsiteY51" fmla="*/ 520700 h 616209"/>
              <a:gd name="connsiteX52" fmla="*/ 1898650 w 2641601"/>
              <a:gd name="connsiteY52" fmla="*/ 524934 h 616209"/>
              <a:gd name="connsiteX53" fmla="*/ 1911350 w 2641601"/>
              <a:gd name="connsiteY53" fmla="*/ 529167 h 616209"/>
              <a:gd name="connsiteX54" fmla="*/ 1919817 w 2641601"/>
              <a:gd name="connsiteY54" fmla="*/ 533400 h 616209"/>
              <a:gd name="connsiteX55" fmla="*/ 1932517 w 2641601"/>
              <a:gd name="connsiteY55" fmla="*/ 535517 h 616209"/>
              <a:gd name="connsiteX56" fmla="*/ 1938867 w 2641601"/>
              <a:gd name="connsiteY56" fmla="*/ 537634 h 616209"/>
              <a:gd name="connsiteX57" fmla="*/ 1947334 w 2641601"/>
              <a:gd name="connsiteY57" fmla="*/ 539750 h 616209"/>
              <a:gd name="connsiteX58" fmla="*/ 1968500 w 2641601"/>
              <a:gd name="connsiteY58" fmla="*/ 546100 h 616209"/>
              <a:gd name="connsiteX59" fmla="*/ 1976967 w 2641601"/>
              <a:gd name="connsiteY59" fmla="*/ 550334 h 616209"/>
              <a:gd name="connsiteX60" fmla="*/ 1987550 w 2641601"/>
              <a:gd name="connsiteY60" fmla="*/ 552450 h 616209"/>
              <a:gd name="connsiteX61" fmla="*/ 2008717 w 2641601"/>
              <a:gd name="connsiteY61" fmla="*/ 558800 h 616209"/>
              <a:gd name="connsiteX62" fmla="*/ 2032000 w 2641601"/>
              <a:gd name="connsiteY62" fmla="*/ 567267 h 616209"/>
              <a:gd name="connsiteX63" fmla="*/ 2051050 w 2641601"/>
              <a:gd name="connsiteY63" fmla="*/ 571500 h 616209"/>
              <a:gd name="connsiteX64" fmla="*/ 2063750 w 2641601"/>
              <a:gd name="connsiteY64" fmla="*/ 575734 h 616209"/>
              <a:gd name="connsiteX65" fmla="*/ 2103967 w 2641601"/>
              <a:gd name="connsiteY65" fmla="*/ 584200 h 616209"/>
              <a:gd name="connsiteX66" fmla="*/ 2159000 w 2641601"/>
              <a:gd name="connsiteY66" fmla="*/ 588434 h 616209"/>
              <a:gd name="connsiteX67" fmla="*/ 2171700 w 2641601"/>
              <a:gd name="connsiteY67" fmla="*/ 590550 h 616209"/>
              <a:gd name="connsiteX68" fmla="*/ 2180167 w 2641601"/>
              <a:gd name="connsiteY68" fmla="*/ 592667 h 616209"/>
              <a:gd name="connsiteX69" fmla="*/ 2197100 w 2641601"/>
              <a:gd name="connsiteY69" fmla="*/ 594784 h 616209"/>
              <a:gd name="connsiteX70" fmla="*/ 2209800 w 2641601"/>
              <a:gd name="connsiteY70" fmla="*/ 599017 h 616209"/>
              <a:gd name="connsiteX71" fmla="*/ 2220384 w 2641601"/>
              <a:gd name="connsiteY71" fmla="*/ 601134 h 616209"/>
              <a:gd name="connsiteX72" fmla="*/ 2237317 w 2641601"/>
              <a:gd name="connsiteY72" fmla="*/ 605367 h 616209"/>
              <a:gd name="connsiteX73" fmla="*/ 2247900 w 2641601"/>
              <a:gd name="connsiteY73" fmla="*/ 607484 h 616209"/>
              <a:gd name="connsiteX74" fmla="*/ 2254250 w 2641601"/>
              <a:gd name="connsiteY74" fmla="*/ 609600 h 616209"/>
              <a:gd name="connsiteX75" fmla="*/ 2286000 w 2641601"/>
              <a:gd name="connsiteY75" fmla="*/ 613834 h 616209"/>
              <a:gd name="connsiteX76" fmla="*/ 2292350 w 2641601"/>
              <a:gd name="connsiteY76" fmla="*/ 615950 h 616209"/>
              <a:gd name="connsiteX77" fmla="*/ 2377018 w 2641601"/>
              <a:gd name="connsiteY77" fmla="*/ 607484 h 616209"/>
              <a:gd name="connsiteX78" fmla="*/ 2520950 w 2641601"/>
              <a:gd name="connsiteY78" fmla="*/ 601134 h 616209"/>
              <a:gd name="connsiteX79" fmla="*/ 2641601 w 2641601"/>
              <a:gd name="connsiteY79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691217 w 2641601"/>
              <a:gd name="connsiteY36" fmla="*/ 146050 h 616209"/>
              <a:gd name="connsiteX37" fmla="*/ 1729317 w 2641601"/>
              <a:gd name="connsiteY37" fmla="*/ 209550 h 616209"/>
              <a:gd name="connsiteX38" fmla="*/ 1729317 w 2641601"/>
              <a:gd name="connsiteY38" fmla="*/ 273051 h 616209"/>
              <a:gd name="connsiteX39" fmla="*/ 1744134 w 2641601"/>
              <a:gd name="connsiteY39" fmla="*/ 364067 h 616209"/>
              <a:gd name="connsiteX40" fmla="*/ 1746250 w 2641601"/>
              <a:gd name="connsiteY40" fmla="*/ 370417 h 616209"/>
              <a:gd name="connsiteX41" fmla="*/ 1750484 w 2641601"/>
              <a:gd name="connsiteY41" fmla="*/ 387350 h 616209"/>
              <a:gd name="connsiteX42" fmla="*/ 1756834 w 2641601"/>
              <a:gd name="connsiteY42" fmla="*/ 427567 h 616209"/>
              <a:gd name="connsiteX43" fmla="*/ 1765300 w 2641601"/>
              <a:gd name="connsiteY43" fmla="*/ 440267 h 616209"/>
              <a:gd name="connsiteX44" fmla="*/ 1780117 w 2641601"/>
              <a:gd name="connsiteY44" fmla="*/ 461434 h 616209"/>
              <a:gd name="connsiteX45" fmla="*/ 1801284 w 2641601"/>
              <a:gd name="connsiteY45" fmla="*/ 476250 h 616209"/>
              <a:gd name="connsiteX46" fmla="*/ 1807634 w 2641601"/>
              <a:gd name="connsiteY46" fmla="*/ 484717 h 616209"/>
              <a:gd name="connsiteX47" fmla="*/ 1828800 w 2641601"/>
              <a:gd name="connsiteY47" fmla="*/ 495300 h 616209"/>
              <a:gd name="connsiteX48" fmla="*/ 1852084 w 2641601"/>
              <a:gd name="connsiteY48" fmla="*/ 508000 h 616209"/>
              <a:gd name="connsiteX49" fmla="*/ 1873250 w 2641601"/>
              <a:gd name="connsiteY49" fmla="*/ 516467 h 616209"/>
              <a:gd name="connsiteX50" fmla="*/ 1890184 w 2641601"/>
              <a:gd name="connsiteY50" fmla="*/ 520700 h 616209"/>
              <a:gd name="connsiteX51" fmla="*/ 1898650 w 2641601"/>
              <a:gd name="connsiteY51" fmla="*/ 524934 h 616209"/>
              <a:gd name="connsiteX52" fmla="*/ 1911350 w 2641601"/>
              <a:gd name="connsiteY52" fmla="*/ 529167 h 616209"/>
              <a:gd name="connsiteX53" fmla="*/ 1919817 w 2641601"/>
              <a:gd name="connsiteY53" fmla="*/ 533400 h 616209"/>
              <a:gd name="connsiteX54" fmla="*/ 1932517 w 2641601"/>
              <a:gd name="connsiteY54" fmla="*/ 535517 h 616209"/>
              <a:gd name="connsiteX55" fmla="*/ 1938867 w 2641601"/>
              <a:gd name="connsiteY55" fmla="*/ 537634 h 616209"/>
              <a:gd name="connsiteX56" fmla="*/ 1947334 w 2641601"/>
              <a:gd name="connsiteY56" fmla="*/ 539750 h 616209"/>
              <a:gd name="connsiteX57" fmla="*/ 1968500 w 2641601"/>
              <a:gd name="connsiteY57" fmla="*/ 546100 h 616209"/>
              <a:gd name="connsiteX58" fmla="*/ 1976967 w 2641601"/>
              <a:gd name="connsiteY58" fmla="*/ 550334 h 616209"/>
              <a:gd name="connsiteX59" fmla="*/ 1987550 w 2641601"/>
              <a:gd name="connsiteY59" fmla="*/ 552450 h 616209"/>
              <a:gd name="connsiteX60" fmla="*/ 2008717 w 2641601"/>
              <a:gd name="connsiteY60" fmla="*/ 558800 h 616209"/>
              <a:gd name="connsiteX61" fmla="*/ 2032000 w 2641601"/>
              <a:gd name="connsiteY61" fmla="*/ 567267 h 616209"/>
              <a:gd name="connsiteX62" fmla="*/ 2051050 w 2641601"/>
              <a:gd name="connsiteY62" fmla="*/ 571500 h 616209"/>
              <a:gd name="connsiteX63" fmla="*/ 2063750 w 2641601"/>
              <a:gd name="connsiteY63" fmla="*/ 575734 h 616209"/>
              <a:gd name="connsiteX64" fmla="*/ 2103967 w 2641601"/>
              <a:gd name="connsiteY64" fmla="*/ 584200 h 616209"/>
              <a:gd name="connsiteX65" fmla="*/ 2159000 w 2641601"/>
              <a:gd name="connsiteY65" fmla="*/ 588434 h 616209"/>
              <a:gd name="connsiteX66" fmla="*/ 2171700 w 2641601"/>
              <a:gd name="connsiteY66" fmla="*/ 590550 h 616209"/>
              <a:gd name="connsiteX67" fmla="*/ 2180167 w 2641601"/>
              <a:gd name="connsiteY67" fmla="*/ 592667 h 616209"/>
              <a:gd name="connsiteX68" fmla="*/ 2197100 w 2641601"/>
              <a:gd name="connsiteY68" fmla="*/ 594784 h 616209"/>
              <a:gd name="connsiteX69" fmla="*/ 2209800 w 2641601"/>
              <a:gd name="connsiteY69" fmla="*/ 599017 h 616209"/>
              <a:gd name="connsiteX70" fmla="*/ 2220384 w 2641601"/>
              <a:gd name="connsiteY70" fmla="*/ 601134 h 616209"/>
              <a:gd name="connsiteX71" fmla="*/ 2237317 w 2641601"/>
              <a:gd name="connsiteY71" fmla="*/ 605367 h 616209"/>
              <a:gd name="connsiteX72" fmla="*/ 2247900 w 2641601"/>
              <a:gd name="connsiteY72" fmla="*/ 607484 h 616209"/>
              <a:gd name="connsiteX73" fmla="*/ 2254250 w 2641601"/>
              <a:gd name="connsiteY73" fmla="*/ 609600 h 616209"/>
              <a:gd name="connsiteX74" fmla="*/ 2286000 w 2641601"/>
              <a:gd name="connsiteY74" fmla="*/ 613834 h 616209"/>
              <a:gd name="connsiteX75" fmla="*/ 2292350 w 2641601"/>
              <a:gd name="connsiteY75" fmla="*/ 615950 h 616209"/>
              <a:gd name="connsiteX76" fmla="*/ 2377018 w 2641601"/>
              <a:gd name="connsiteY76" fmla="*/ 607484 h 616209"/>
              <a:gd name="connsiteX77" fmla="*/ 2520950 w 2641601"/>
              <a:gd name="connsiteY77" fmla="*/ 601134 h 616209"/>
              <a:gd name="connsiteX78" fmla="*/ 2641601 w 2641601"/>
              <a:gd name="connsiteY78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691217 w 2641601"/>
              <a:gd name="connsiteY36" fmla="*/ 146050 h 616209"/>
              <a:gd name="connsiteX37" fmla="*/ 1729317 w 2641601"/>
              <a:gd name="connsiteY37" fmla="*/ 209550 h 616209"/>
              <a:gd name="connsiteX38" fmla="*/ 1729317 w 2641601"/>
              <a:gd name="connsiteY38" fmla="*/ 273051 h 616209"/>
              <a:gd name="connsiteX39" fmla="*/ 1744134 w 2641601"/>
              <a:gd name="connsiteY39" fmla="*/ 364067 h 616209"/>
              <a:gd name="connsiteX40" fmla="*/ 1746250 w 2641601"/>
              <a:gd name="connsiteY40" fmla="*/ 370417 h 616209"/>
              <a:gd name="connsiteX41" fmla="*/ 1750484 w 2641601"/>
              <a:gd name="connsiteY41" fmla="*/ 387350 h 616209"/>
              <a:gd name="connsiteX42" fmla="*/ 1756834 w 2641601"/>
              <a:gd name="connsiteY42" fmla="*/ 427567 h 616209"/>
              <a:gd name="connsiteX43" fmla="*/ 1765300 w 2641601"/>
              <a:gd name="connsiteY43" fmla="*/ 440267 h 616209"/>
              <a:gd name="connsiteX44" fmla="*/ 1801284 w 2641601"/>
              <a:gd name="connsiteY44" fmla="*/ 476250 h 616209"/>
              <a:gd name="connsiteX45" fmla="*/ 1807634 w 2641601"/>
              <a:gd name="connsiteY45" fmla="*/ 484717 h 616209"/>
              <a:gd name="connsiteX46" fmla="*/ 1828800 w 2641601"/>
              <a:gd name="connsiteY46" fmla="*/ 495300 h 616209"/>
              <a:gd name="connsiteX47" fmla="*/ 1852084 w 2641601"/>
              <a:gd name="connsiteY47" fmla="*/ 508000 h 616209"/>
              <a:gd name="connsiteX48" fmla="*/ 1873250 w 2641601"/>
              <a:gd name="connsiteY48" fmla="*/ 516467 h 616209"/>
              <a:gd name="connsiteX49" fmla="*/ 1890184 w 2641601"/>
              <a:gd name="connsiteY49" fmla="*/ 520700 h 616209"/>
              <a:gd name="connsiteX50" fmla="*/ 1898650 w 2641601"/>
              <a:gd name="connsiteY50" fmla="*/ 524934 h 616209"/>
              <a:gd name="connsiteX51" fmla="*/ 1911350 w 2641601"/>
              <a:gd name="connsiteY51" fmla="*/ 529167 h 616209"/>
              <a:gd name="connsiteX52" fmla="*/ 1919817 w 2641601"/>
              <a:gd name="connsiteY52" fmla="*/ 533400 h 616209"/>
              <a:gd name="connsiteX53" fmla="*/ 1932517 w 2641601"/>
              <a:gd name="connsiteY53" fmla="*/ 535517 h 616209"/>
              <a:gd name="connsiteX54" fmla="*/ 1938867 w 2641601"/>
              <a:gd name="connsiteY54" fmla="*/ 537634 h 616209"/>
              <a:gd name="connsiteX55" fmla="*/ 1947334 w 2641601"/>
              <a:gd name="connsiteY55" fmla="*/ 539750 h 616209"/>
              <a:gd name="connsiteX56" fmla="*/ 1968500 w 2641601"/>
              <a:gd name="connsiteY56" fmla="*/ 546100 h 616209"/>
              <a:gd name="connsiteX57" fmla="*/ 1976967 w 2641601"/>
              <a:gd name="connsiteY57" fmla="*/ 550334 h 616209"/>
              <a:gd name="connsiteX58" fmla="*/ 1987550 w 2641601"/>
              <a:gd name="connsiteY58" fmla="*/ 552450 h 616209"/>
              <a:gd name="connsiteX59" fmla="*/ 2008717 w 2641601"/>
              <a:gd name="connsiteY59" fmla="*/ 558800 h 616209"/>
              <a:gd name="connsiteX60" fmla="*/ 2032000 w 2641601"/>
              <a:gd name="connsiteY60" fmla="*/ 567267 h 616209"/>
              <a:gd name="connsiteX61" fmla="*/ 2051050 w 2641601"/>
              <a:gd name="connsiteY61" fmla="*/ 571500 h 616209"/>
              <a:gd name="connsiteX62" fmla="*/ 2063750 w 2641601"/>
              <a:gd name="connsiteY62" fmla="*/ 575734 h 616209"/>
              <a:gd name="connsiteX63" fmla="*/ 2103967 w 2641601"/>
              <a:gd name="connsiteY63" fmla="*/ 584200 h 616209"/>
              <a:gd name="connsiteX64" fmla="*/ 2159000 w 2641601"/>
              <a:gd name="connsiteY64" fmla="*/ 588434 h 616209"/>
              <a:gd name="connsiteX65" fmla="*/ 2171700 w 2641601"/>
              <a:gd name="connsiteY65" fmla="*/ 590550 h 616209"/>
              <a:gd name="connsiteX66" fmla="*/ 2180167 w 2641601"/>
              <a:gd name="connsiteY66" fmla="*/ 592667 h 616209"/>
              <a:gd name="connsiteX67" fmla="*/ 2197100 w 2641601"/>
              <a:gd name="connsiteY67" fmla="*/ 594784 h 616209"/>
              <a:gd name="connsiteX68" fmla="*/ 2209800 w 2641601"/>
              <a:gd name="connsiteY68" fmla="*/ 599017 h 616209"/>
              <a:gd name="connsiteX69" fmla="*/ 2220384 w 2641601"/>
              <a:gd name="connsiteY69" fmla="*/ 601134 h 616209"/>
              <a:gd name="connsiteX70" fmla="*/ 2237317 w 2641601"/>
              <a:gd name="connsiteY70" fmla="*/ 605367 h 616209"/>
              <a:gd name="connsiteX71" fmla="*/ 2247900 w 2641601"/>
              <a:gd name="connsiteY71" fmla="*/ 607484 h 616209"/>
              <a:gd name="connsiteX72" fmla="*/ 2254250 w 2641601"/>
              <a:gd name="connsiteY72" fmla="*/ 609600 h 616209"/>
              <a:gd name="connsiteX73" fmla="*/ 2286000 w 2641601"/>
              <a:gd name="connsiteY73" fmla="*/ 613834 h 616209"/>
              <a:gd name="connsiteX74" fmla="*/ 2292350 w 2641601"/>
              <a:gd name="connsiteY74" fmla="*/ 615950 h 616209"/>
              <a:gd name="connsiteX75" fmla="*/ 2377018 w 2641601"/>
              <a:gd name="connsiteY75" fmla="*/ 607484 h 616209"/>
              <a:gd name="connsiteX76" fmla="*/ 2520950 w 2641601"/>
              <a:gd name="connsiteY76" fmla="*/ 601134 h 616209"/>
              <a:gd name="connsiteX77" fmla="*/ 2641601 w 2641601"/>
              <a:gd name="connsiteY77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691217 w 2641601"/>
              <a:gd name="connsiteY36" fmla="*/ 146050 h 616209"/>
              <a:gd name="connsiteX37" fmla="*/ 1729317 w 2641601"/>
              <a:gd name="connsiteY37" fmla="*/ 209550 h 616209"/>
              <a:gd name="connsiteX38" fmla="*/ 1729317 w 2641601"/>
              <a:gd name="connsiteY38" fmla="*/ 273051 h 616209"/>
              <a:gd name="connsiteX39" fmla="*/ 1744134 w 2641601"/>
              <a:gd name="connsiteY39" fmla="*/ 364067 h 616209"/>
              <a:gd name="connsiteX40" fmla="*/ 1746250 w 2641601"/>
              <a:gd name="connsiteY40" fmla="*/ 370417 h 616209"/>
              <a:gd name="connsiteX41" fmla="*/ 1750484 w 2641601"/>
              <a:gd name="connsiteY41" fmla="*/ 387350 h 616209"/>
              <a:gd name="connsiteX42" fmla="*/ 1756834 w 2641601"/>
              <a:gd name="connsiteY42" fmla="*/ 427567 h 616209"/>
              <a:gd name="connsiteX43" fmla="*/ 1801284 w 2641601"/>
              <a:gd name="connsiteY43" fmla="*/ 476250 h 616209"/>
              <a:gd name="connsiteX44" fmla="*/ 1807634 w 2641601"/>
              <a:gd name="connsiteY44" fmla="*/ 484717 h 616209"/>
              <a:gd name="connsiteX45" fmla="*/ 1828800 w 2641601"/>
              <a:gd name="connsiteY45" fmla="*/ 495300 h 616209"/>
              <a:gd name="connsiteX46" fmla="*/ 1852084 w 2641601"/>
              <a:gd name="connsiteY46" fmla="*/ 508000 h 616209"/>
              <a:gd name="connsiteX47" fmla="*/ 1873250 w 2641601"/>
              <a:gd name="connsiteY47" fmla="*/ 516467 h 616209"/>
              <a:gd name="connsiteX48" fmla="*/ 1890184 w 2641601"/>
              <a:gd name="connsiteY48" fmla="*/ 520700 h 616209"/>
              <a:gd name="connsiteX49" fmla="*/ 1898650 w 2641601"/>
              <a:gd name="connsiteY49" fmla="*/ 524934 h 616209"/>
              <a:gd name="connsiteX50" fmla="*/ 1911350 w 2641601"/>
              <a:gd name="connsiteY50" fmla="*/ 529167 h 616209"/>
              <a:gd name="connsiteX51" fmla="*/ 1919817 w 2641601"/>
              <a:gd name="connsiteY51" fmla="*/ 533400 h 616209"/>
              <a:gd name="connsiteX52" fmla="*/ 1932517 w 2641601"/>
              <a:gd name="connsiteY52" fmla="*/ 535517 h 616209"/>
              <a:gd name="connsiteX53" fmla="*/ 1938867 w 2641601"/>
              <a:gd name="connsiteY53" fmla="*/ 537634 h 616209"/>
              <a:gd name="connsiteX54" fmla="*/ 1947334 w 2641601"/>
              <a:gd name="connsiteY54" fmla="*/ 539750 h 616209"/>
              <a:gd name="connsiteX55" fmla="*/ 1968500 w 2641601"/>
              <a:gd name="connsiteY55" fmla="*/ 546100 h 616209"/>
              <a:gd name="connsiteX56" fmla="*/ 1976967 w 2641601"/>
              <a:gd name="connsiteY56" fmla="*/ 550334 h 616209"/>
              <a:gd name="connsiteX57" fmla="*/ 1987550 w 2641601"/>
              <a:gd name="connsiteY57" fmla="*/ 552450 h 616209"/>
              <a:gd name="connsiteX58" fmla="*/ 2008717 w 2641601"/>
              <a:gd name="connsiteY58" fmla="*/ 558800 h 616209"/>
              <a:gd name="connsiteX59" fmla="*/ 2032000 w 2641601"/>
              <a:gd name="connsiteY59" fmla="*/ 567267 h 616209"/>
              <a:gd name="connsiteX60" fmla="*/ 2051050 w 2641601"/>
              <a:gd name="connsiteY60" fmla="*/ 571500 h 616209"/>
              <a:gd name="connsiteX61" fmla="*/ 2063750 w 2641601"/>
              <a:gd name="connsiteY61" fmla="*/ 575734 h 616209"/>
              <a:gd name="connsiteX62" fmla="*/ 2103967 w 2641601"/>
              <a:gd name="connsiteY62" fmla="*/ 584200 h 616209"/>
              <a:gd name="connsiteX63" fmla="*/ 2159000 w 2641601"/>
              <a:gd name="connsiteY63" fmla="*/ 588434 h 616209"/>
              <a:gd name="connsiteX64" fmla="*/ 2171700 w 2641601"/>
              <a:gd name="connsiteY64" fmla="*/ 590550 h 616209"/>
              <a:gd name="connsiteX65" fmla="*/ 2180167 w 2641601"/>
              <a:gd name="connsiteY65" fmla="*/ 592667 h 616209"/>
              <a:gd name="connsiteX66" fmla="*/ 2197100 w 2641601"/>
              <a:gd name="connsiteY66" fmla="*/ 594784 h 616209"/>
              <a:gd name="connsiteX67" fmla="*/ 2209800 w 2641601"/>
              <a:gd name="connsiteY67" fmla="*/ 599017 h 616209"/>
              <a:gd name="connsiteX68" fmla="*/ 2220384 w 2641601"/>
              <a:gd name="connsiteY68" fmla="*/ 601134 h 616209"/>
              <a:gd name="connsiteX69" fmla="*/ 2237317 w 2641601"/>
              <a:gd name="connsiteY69" fmla="*/ 605367 h 616209"/>
              <a:gd name="connsiteX70" fmla="*/ 2247900 w 2641601"/>
              <a:gd name="connsiteY70" fmla="*/ 607484 h 616209"/>
              <a:gd name="connsiteX71" fmla="*/ 2254250 w 2641601"/>
              <a:gd name="connsiteY71" fmla="*/ 609600 h 616209"/>
              <a:gd name="connsiteX72" fmla="*/ 2286000 w 2641601"/>
              <a:gd name="connsiteY72" fmla="*/ 613834 h 616209"/>
              <a:gd name="connsiteX73" fmla="*/ 2292350 w 2641601"/>
              <a:gd name="connsiteY73" fmla="*/ 615950 h 616209"/>
              <a:gd name="connsiteX74" fmla="*/ 2377018 w 2641601"/>
              <a:gd name="connsiteY74" fmla="*/ 607484 h 616209"/>
              <a:gd name="connsiteX75" fmla="*/ 2520950 w 2641601"/>
              <a:gd name="connsiteY75" fmla="*/ 601134 h 616209"/>
              <a:gd name="connsiteX76" fmla="*/ 2641601 w 2641601"/>
              <a:gd name="connsiteY76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23384 w 2641601"/>
              <a:gd name="connsiteY12" fmla="*/ 50800 h 616209"/>
              <a:gd name="connsiteX13" fmla="*/ 831850 w 2641601"/>
              <a:gd name="connsiteY13" fmla="*/ 57150 h 616209"/>
              <a:gd name="connsiteX14" fmla="*/ 842434 w 2641601"/>
              <a:gd name="connsiteY14" fmla="*/ 61384 h 616209"/>
              <a:gd name="connsiteX15" fmla="*/ 848784 w 2641601"/>
              <a:gd name="connsiteY15" fmla="*/ 65617 h 616209"/>
              <a:gd name="connsiteX16" fmla="*/ 865717 w 2641601"/>
              <a:gd name="connsiteY16" fmla="*/ 74084 h 616209"/>
              <a:gd name="connsiteX17" fmla="*/ 872067 w 2641601"/>
              <a:gd name="connsiteY17" fmla="*/ 78317 h 616209"/>
              <a:gd name="connsiteX18" fmla="*/ 878417 w 2641601"/>
              <a:gd name="connsiteY18" fmla="*/ 84667 h 616209"/>
              <a:gd name="connsiteX19" fmla="*/ 891117 w 2641601"/>
              <a:gd name="connsiteY19" fmla="*/ 88900 h 616209"/>
              <a:gd name="connsiteX20" fmla="*/ 903817 w 2641601"/>
              <a:gd name="connsiteY20" fmla="*/ 97367 h 616209"/>
              <a:gd name="connsiteX21" fmla="*/ 910167 w 2641601"/>
              <a:gd name="connsiteY21" fmla="*/ 101600 h 616209"/>
              <a:gd name="connsiteX22" fmla="*/ 922867 w 2641601"/>
              <a:gd name="connsiteY22" fmla="*/ 107950 h 616209"/>
              <a:gd name="connsiteX23" fmla="*/ 937684 w 2641601"/>
              <a:gd name="connsiteY23" fmla="*/ 114300 h 616209"/>
              <a:gd name="connsiteX24" fmla="*/ 950384 w 2641601"/>
              <a:gd name="connsiteY24" fmla="*/ 122767 h 616209"/>
              <a:gd name="connsiteX25" fmla="*/ 967317 w 2641601"/>
              <a:gd name="connsiteY25" fmla="*/ 127000 h 616209"/>
              <a:gd name="connsiteX26" fmla="*/ 973667 w 2641601"/>
              <a:gd name="connsiteY26" fmla="*/ 131234 h 616209"/>
              <a:gd name="connsiteX27" fmla="*/ 986367 w 2641601"/>
              <a:gd name="connsiteY27" fmla="*/ 135467 h 616209"/>
              <a:gd name="connsiteX28" fmla="*/ 992717 w 2641601"/>
              <a:gd name="connsiteY28" fmla="*/ 137584 h 616209"/>
              <a:gd name="connsiteX29" fmla="*/ 1001184 w 2641601"/>
              <a:gd name="connsiteY29" fmla="*/ 139700 h 616209"/>
              <a:gd name="connsiteX30" fmla="*/ 1013884 w 2641601"/>
              <a:gd name="connsiteY30" fmla="*/ 143934 h 616209"/>
              <a:gd name="connsiteX31" fmla="*/ 1020234 w 2641601"/>
              <a:gd name="connsiteY31" fmla="*/ 146050 h 616209"/>
              <a:gd name="connsiteX32" fmla="*/ 1041400 w 2641601"/>
              <a:gd name="connsiteY32" fmla="*/ 150284 h 616209"/>
              <a:gd name="connsiteX33" fmla="*/ 1058334 w 2641601"/>
              <a:gd name="connsiteY33" fmla="*/ 154517 h 616209"/>
              <a:gd name="connsiteX34" fmla="*/ 1458384 w 2641601"/>
              <a:gd name="connsiteY34" fmla="*/ 150284 h 616209"/>
              <a:gd name="connsiteX35" fmla="*/ 1536700 w 2641601"/>
              <a:gd name="connsiteY35" fmla="*/ 148167 h 616209"/>
              <a:gd name="connsiteX36" fmla="*/ 1691217 w 2641601"/>
              <a:gd name="connsiteY36" fmla="*/ 146050 h 616209"/>
              <a:gd name="connsiteX37" fmla="*/ 1729317 w 2641601"/>
              <a:gd name="connsiteY37" fmla="*/ 209550 h 616209"/>
              <a:gd name="connsiteX38" fmla="*/ 1729317 w 2641601"/>
              <a:gd name="connsiteY38" fmla="*/ 273051 h 616209"/>
              <a:gd name="connsiteX39" fmla="*/ 1744134 w 2641601"/>
              <a:gd name="connsiteY39" fmla="*/ 364067 h 616209"/>
              <a:gd name="connsiteX40" fmla="*/ 1746250 w 2641601"/>
              <a:gd name="connsiteY40" fmla="*/ 370417 h 616209"/>
              <a:gd name="connsiteX41" fmla="*/ 1750484 w 2641601"/>
              <a:gd name="connsiteY41" fmla="*/ 387350 h 616209"/>
              <a:gd name="connsiteX42" fmla="*/ 1756834 w 2641601"/>
              <a:gd name="connsiteY42" fmla="*/ 427567 h 616209"/>
              <a:gd name="connsiteX43" fmla="*/ 1801284 w 2641601"/>
              <a:gd name="connsiteY43" fmla="*/ 476250 h 616209"/>
              <a:gd name="connsiteX44" fmla="*/ 1807634 w 2641601"/>
              <a:gd name="connsiteY44" fmla="*/ 484717 h 616209"/>
              <a:gd name="connsiteX45" fmla="*/ 1828800 w 2641601"/>
              <a:gd name="connsiteY45" fmla="*/ 495300 h 616209"/>
              <a:gd name="connsiteX46" fmla="*/ 1873250 w 2641601"/>
              <a:gd name="connsiteY46" fmla="*/ 516467 h 616209"/>
              <a:gd name="connsiteX47" fmla="*/ 1890184 w 2641601"/>
              <a:gd name="connsiteY47" fmla="*/ 520700 h 616209"/>
              <a:gd name="connsiteX48" fmla="*/ 1898650 w 2641601"/>
              <a:gd name="connsiteY48" fmla="*/ 524934 h 616209"/>
              <a:gd name="connsiteX49" fmla="*/ 1911350 w 2641601"/>
              <a:gd name="connsiteY49" fmla="*/ 529167 h 616209"/>
              <a:gd name="connsiteX50" fmla="*/ 1919817 w 2641601"/>
              <a:gd name="connsiteY50" fmla="*/ 533400 h 616209"/>
              <a:gd name="connsiteX51" fmla="*/ 1932517 w 2641601"/>
              <a:gd name="connsiteY51" fmla="*/ 535517 h 616209"/>
              <a:gd name="connsiteX52" fmla="*/ 1938867 w 2641601"/>
              <a:gd name="connsiteY52" fmla="*/ 537634 h 616209"/>
              <a:gd name="connsiteX53" fmla="*/ 1947334 w 2641601"/>
              <a:gd name="connsiteY53" fmla="*/ 539750 h 616209"/>
              <a:gd name="connsiteX54" fmla="*/ 1968500 w 2641601"/>
              <a:gd name="connsiteY54" fmla="*/ 546100 h 616209"/>
              <a:gd name="connsiteX55" fmla="*/ 1976967 w 2641601"/>
              <a:gd name="connsiteY55" fmla="*/ 550334 h 616209"/>
              <a:gd name="connsiteX56" fmla="*/ 1987550 w 2641601"/>
              <a:gd name="connsiteY56" fmla="*/ 552450 h 616209"/>
              <a:gd name="connsiteX57" fmla="*/ 2008717 w 2641601"/>
              <a:gd name="connsiteY57" fmla="*/ 558800 h 616209"/>
              <a:gd name="connsiteX58" fmla="*/ 2032000 w 2641601"/>
              <a:gd name="connsiteY58" fmla="*/ 567267 h 616209"/>
              <a:gd name="connsiteX59" fmla="*/ 2051050 w 2641601"/>
              <a:gd name="connsiteY59" fmla="*/ 571500 h 616209"/>
              <a:gd name="connsiteX60" fmla="*/ 2063750 w 2641601"/>
              <a:gd name="connsiteY60" fmla="*/ 575734 h 616209"/>
              <a:gd name="connsiteX61" fmla="*/ 2103967 w 2641601"/>
              <a:gd name="connsiteY61" fmla="*/ 584200 h 616209"/>
              <a:gd name="connsiteX62" fmla="*/ 2159000 w 2641601"/>
              <a:gd name="connsiteY62" fmla="*/ 588434 h 616209"/>
              <a:gd name="connsiteX63" fmla="*/ 2171700 w 2641601"/>
              <a:gd name="connsiteY63" fmla="*/ 590550 h 616209"/>
              <a:gd name="connsiteX64" fmla="*/ 2180167 w 2641601"/>
              <a:gd name="connsiteY64" fmla="*/ 592667 h 616209"/>
              <a:gd name="connsiteX65" fmla="*/ 2197100 w 2641601"/>
              <a:gd name="connsiteY65" fmla="*/ 594784 h 616209"/>
              <a:gd name="connsiteX66" fmla="*/ 2209800 w 2641601"/>
              <a:gd name="connsiteY66" fmla="*/ 599017 h 616209"/>
              <a:gd name="connsiteX67" fmla="*/ 2220384 w 2641601"/>
              <a:gd name="connsiteY67" fmla="*/ 601134 h 616209"/>
              <a:gd name="connsiteX68" fmla="*/ 2237317 w 2641601"/>
              <a:gd name="connsiteY68" fmla="*/ 605367 h 616209"/>
              <a:gd name="connsiteX69" fmla="*/ 2247900 w 2641601"/>
              <a:gd name="connsiteY69" fmla="*/ 607484 h 616209"/>
              <a:gd name="connsiteX70" fmla="*/ 2254250 w 2641601"/>
              <a:gd name="connsiteY70" fmla="*/ 609600 h 616209"/>
              <a:gd name="connsiteX71" fmla="*/ 2286000 w 2641601"/>
              <a:gd name="connsiteY71" fmla="*/ 613834 h 616209"/>
              <a:gd name="connsiteX72" fmla="*/ 2292350 w 2641601"/>
              <a:gd name="connsiteY72" fmla="*/ 615950 h 616209"/>
              <a:gd name="connsiteX73" fmla="*/ 2377018 w 2641601"/>
              <a:gd name="connsiteY73" fmla="*/ 607484 h 616209"/>
              <a:gd name="connsiteX74" fmla="*/ 2520950 w 2641601"/>
              <a:gd name="connsiteY74" fmla="*/ 601134 h 616209"/>
              <a:gd name="connsiteX75" fmla="*/ 2641601 w 2641601"/>
              <a:gd name="connsiteY75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31850 w 2641601"/>
              <a:gd name="connsiteY12" fmla="*/ 57150 h 616209"/>
              <a:gd name="connsiteX13" fmla="*/ 842434 w 2641601"/>
              <a:gd name="connsiteY13" fmla="*/ 61384 h 616209"/>
              <a:gd name="connsiteX14" fmla="*/ 848784 w 2641601"/>
              <a:gd name="connsiteY14" fmla="*/ 65617 h 616209"/>
              <a:gd name="connsiteX15" fmla="*/ 865717 w 2641601"/>
              <a:gd name="connsiteY15" fmla="*/ 74084 h 616209"/>
              <a:gd name="connsiteX16" fmla="*/ 872067 w 2641601"/>
              <a:gd name="connsiteY16" fmla="*/ 78317 h 616209"/>
              <a:gd name="connsiteX17" fmla="*/ 878417 w 2641601"/>
              <a:gd name="connsiteY17" fmla="*/ 84667 h 616209"/>
              <a:gd name="connsiteX18" fmla="*/ 891117 w 2641601"/>
              <a:gd name="connsiteY18" fmla="*/ 88900 h 616209"/>
              <a:gd name="connsiteX19" fmla="*/ 903817 w 2641601"/>
              <a:gd name="connsiteY19" fmla="*/ 97367 h 616209"/>
              <a:gd name="connsiteX20" fmla="*/ 910167 w 2641601"/>
              <a:gd name="connsiteY20" fmla="*/ 101600 h 616209"/>
              <a:gd name="connsiteX21" fmla="*/ 922867 w 2641601"/>
              <a:gd name="connsiteY21" fmla="*/ 107950 h 616209"/>
              <a:gd name="connsiteX22" fmla="*/ 937684 w 2641601"/>
              <a:gd name="connsiteY22" fmla="*/ 114300 h 616209"/>
              <a:gd name="connsiteX23" fmla="*/ 950384 w 2641601"/>
              <a:gd name="connsiteY23" fmla="*/ 122767 h 616209"/>
              <a:gd name="connsiteX24" fmla="*/ 967317 w 2641601"/>
              <a:gd name="connsiteY24" fmla="*/ 127000 h 616209"/>
              <a:gd name="connsiteX25" fmla="*/ 973667 w 2641601"/>
              <a:gd name="connsiteY25" fmla="*/ 131234 h 616209"/>
              <a:gd name="connsiteX26" fmla="*/ 986367 w 2641601"/>
              <a:gd name="connsiteY26" fmla="*/ 135467 h 616209"/>
              <a:gd name="connsiteX27" fmla="*/ 992717 w 2641601"/>
              <a:gd name="connsiteY27" fmla="*/ 137584 h 616209"/>
              <a:gd name="connsiteX28" fmla="*/ 1001184 w 2641601"/>
              <a:gd name="connsiteY28" fmla="*/ 139700 h 616209"/>
              <a:gd name="connsiteX29" fmla="*/ 1013884 w 2641601"/>
              <a:gd name="connsiteY29" fmla="*/ 143934 h 616209"/>
              <a:gd name="connsiteX30" fmla="*/ 1020234 w 2641601"/>
              <a:gd name="connsiteY30" fmla="*/ 146050 h 616209"/>
              <a:gd name="connsiteX31" fmla="*/ 1041400 w 2641601"/>
              <a:gd name="connsiteY31" fmla="*/ 150284 h 616209"/>
              <a:gd name="connsiteX32" fmla="*/ 1058334 w 2641601"/>
              <a:gd name="connsiteY32" fmla="*/ 154517 h 616209"/>
              <a:gd name="connsiteX33" fmla="*/ 1458384 w 2641601"/>
              <a:gd name="connsiteY33" fmla="*/ 150284 h 616209"/>
              <a:gd name="connsiteX34" fmla="*/ 1536700 w 2641601"/>
              <a:gd name="connsiteY34" fmla="*/ 148167 h 616209"/>
              <a:gd name="connsiteX35" fmla="*/ 1691217 w 2641601"/>
              <a:gd name="connsiteY35" fmla="*/ 146050 h 616209"/>
              <a:gd name="connsiteX36" fmla="*/ 1729317 w 2641601"/>
              <a:gd name="connsiteY36" fmla="*/ 209550 h 616209"/>
              <a:gd name="connsiteX37" fmla="*/ 1729317 w 2641601"/>
              <a:gd name="connsiteY37" fmla="*/ 273051 h 616209"/>
              <a:gd name="connsiteX38" fmla="*/ 1744134 w 2641601"/>
              <a:gd name="connsiteY38" fmla="*/ 364067 h 616209"/>
              <a:gd name="connsiteX39" fmla="*/ 1746250 w 2641601"/>
              <a:gd name="connsiteY39" fmla="*/ 370417 h 616209"/>
              <a:gd name="connsiteX40" fmla="*/ 1750484 w 2641601"/>
              <a:gd name="connsiteY40" fmla="*/ 387350 h 616209"/>
              <a:gd name="connsiteX41" fmla="*/ 1756834 w 2641601"/>
              <a:gd name="connsiteY41" fmla="*/ 427567 h 616209"/>
              <a:gd name="connsiteX42" fmla="*/ 1801284 w 2641601"/>
              <a:gd name="connsiteY42" fmla="*/ 476250 h 616209"/>
              <a:gd name="connsiteX43" fmla="*/ 1807634 w 2641601"/>
              <a:gd name="connsiteY43" fmla="*/ 484717 h 616209"/>
              <a:gd name="connsiteX44" fmla="*/ 1828800 w 2641601"/>
              <a:gd name="connsiteY44" fmla="*/ 495300 h 616209"/>
              <a:gd name="connsiteX45" fmla="*/ 1873250 w 2641601"/>
              <a:gd name="connsiteY45" fmla="*/ 516467 h 616209"/>
              <a:gd name="connsiteX46" fmla="*/ 1890184 w 2641601"/>
              <a:gd name="connsiteY46" fmla="*/ 520700 h 616209"/>
              <a:gd name="connsiteX47" fmla="*/ 1898650 w 2641601"/>
              <a:gd name="connsiteY47" fmla="*/ 524934 h 616209"/>
              <a:gd name="connsiteX48" fmla="*/ 1911350 w 2641601"/>
              <a:gd name="connsiteY48" fmla="*/ 529167 h 616209"/>
              <a:gd name="connsiteX49" fmla="*/ 1919817 w 2641601"/>
              <a:gd name="connsiteY49" fmla="*/ 533400 h 616209"/>
              <a:gd name="connsiteX50" fmla="*/ 1932517 w 2641601"/>
              <a:gd name="connsiteY50" fmla="*/ 535517 h 616209"/>
              <a:gd name="connsiteX51" fmla="*/ 1938867 w 2641601"/>
              <a:gd name="connsiteY51" fmla="*/ 537634 h 616209"/>
              <a:gd name="connsiteX52" fmla="*/ 1947334 w 2641601"/>
              <a:gd name="connsiteY52" fmla="*/ 539750 h 616209"/>
              <a:gd name="connsiteX53" fmla="*/ 1968500 w 2641601"/>
              <a:gd name="connsiteY53" fmla="*/ 546100 h 616209"/>
              <a:gd name="connsiteX54" fmla="*/ 1976967 w 2641601"/>
              <a:gd name="connsiteY54" fmla="*/ 550334 h 616209"/>
              <a:gd name="connsiteX55" fmla="*/ 1987550 w 2641601"/>
              <a:gd name="connsiteY55" fmla="*/ 552450 h 616209"/>
              <a:gd name="connsiteX56" fmla="*/ 2008717 w 2641601"/>
              <a:gd name="connsiteY56" fmla="*/ 558800 h 616209"/>
              <a:gd name="connsiteX57" fmla="*/ 2032000 w 2641601"/>
              <a:gd name="connsiteY57" fmla="*/ 567267 h 616209"/>
              <a:gd name="connsiteX58" fmla="*/ 2051050 w 2641601"/>
              <a:gd name="connsiteY58" fmla="*/ 571500 h 616209"/>
              <a:gd name="connsiteX59" fmla="*/ 2063750 w 2641601"/>
              <a:gd name="connsiteY59" fmla="*/ 575734 h 616209"/>
              <a:gd name="connsiteX60" fmla="*/ 2103967 w 2641601"/>
              <a:gd name="connsiteY60" fmla="*/ 584200 h 616209"/>
              <a:gd name="connsiteX61" fmla="*/ 2159000 w 2641601"/>
              <a:gd name="connsiteY61" fmla="*/ 588434 h 616209"/>
              <a:gd name="connsiteX62" fmla="*/ 2171700 w 2641601"/>
              <a:gd name="connsiteY62" fmla="*/ 590550 h 616209"/>
              <a:gd name="connsiteX63" fmla="*/ 2180167 w 2641601"/>
              <a:gd name="connsiteY63" fmla="*/ 592667 h 616209"/>
              <a:gd name="connsiteX64" fmla="*/ 2197100 w 2641601"/>
              <a:gd name="connsiteY64" fmla="*/ 594784 h 616209"/>
              <a:gd name="connsiteX65" fmla="*/ 2209800 w 2641601"/>
              <a:gd name="connsiteY65" fmla="*/ 599017 h 616209"/>
              <a:gd name="connsiteX66" fmla="*/ 2220384 w 2641601"/>
              <a:gd name="connsiteY66" fmla="*/ 601134 h 616209"/>
              <a:gd name="connsiteX67" fmla="*/ 2237317 w 2641601"/>
              <a:gd name="connsiteY67" fmla="*/ 605367 h 616209"/>
              <a:gd name="connsiteX68" fmla="*/ 2247900 w 2641601"/>
              <a:gd name="connsiteY68" fmla="*/ 607484 h 616209"/>
              <a:gd name="connsiteX69" fmla="*/ 2254250 w 2641601"/>
              <a:gd name="connsiteY69" fmla="*/ 609600 h 616209"/>
              <a:gd name="connsiteX70" fmla="*/ 2286000 w 2641601"/>
              <a:gd name="connsiteY70" fmla="*/ 613834 h 616209"/>
              <a:gd name="connsiteX71" fmla="*/ 2292350 w 2641601"/>
              <a:gd name="connsiteY71" fmla="*/ 615950 h 616209"/>
              <a:gd name="connsiteX72" fmla="*/ 2377018 w 2641601"/>
              <a:gd name="connsiteY72" fmla="*/ 607484 h 616209"/>
              <a:gd name="connsiteX73" fmla="*/ 2520950 w 2641601"/>
              <a:gd name="connsiteY73" fmla="*/ 601134 h 616209"/>
              <a:gd name="connsiteX74" fmla="*/ 2641601 w 2641601"/>
              <a:gd name="connsiteY74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31850 w 2641601"/>
              <a:gd name="connsiteY12" fmla="*/ 57150 h 616209"/>
              <a:gd name="connsiteX13" fmla="*/ 842434 w 2641601"/>
              <a:gd name="connsiteY13" fmla="*/ 61384 h 616209"/>
              <a:gd name="connsiteX14" fmla="*/ 865717 w 2641601"/>
              <a:gd name="connsiteY14" fmla="*/ 74084 h 616209"/>
              <a:gd name="connsiteX15" fmla="*/ 872067 w 2641601"/>
              <a:gd name="connsiteY15" fmla="*/ 78317 h 616209"/>
              <a:gd name="connsiteX16" fmla="*/ 878417 w 2641601"/>
              <a:gd name="connsiteY16" fmla="*/ 84667 h 616209"/>
              <a:gd name="connsiteX17" fmla="*/ 891117 w 2641601"/>
              <a:gd name="connsiteY17" fmla="*/ 88900 h 616209"/>
              <a:gd name="connsiteX18" fmla="*/ 903817 w 2641601"/>
              <a:gd name="connsiteY18" fmla="*/ 97367 h 616209"/>
              <a:gd name="connsiteX19" fmla="*/ 910167 w 2641601"/>
              <a:gd name="connsiteY19" fmla="*/ 101600 h 616209"/>
              <a:gd name="connsiteX20" fmla="*/ 922867 w 2641601"/>
              <a:gd name="connsiteY20" fmla="*/ 107950 h 616209"/>
              <a:gd name="connsiteX21" fmla="*/ 937684 w 2641601"/>
              <a:gd name="connsiteY21" fmla="*/ 114300 h 616209"/>
              <a:gd name="connsiteX22" fmla="*/ 950384 w 2641601"/>
              <a:gd name="connsiteY22" fmla="*/ 122767 h 616209"/>
              <a:gd name="connsiteX23" fmla="*/ 967317 w 2641601"/>
              <a:gd name="connsiteY23" fmla="*/ 127000 h 616209"/>
              <a:gd name="connsiteX24" fmla="*/ 973667 w 2641601"/>
              <a:gd name="connsiteY24" fmla="*/ 131234 h 616209"/>
              <a:gd name="connsiteX25" fmla="*/ 986367 w 2641601"/>
              <a:gd name="connsiteY25" fmla="*/ 135467 h 616209"/>
              <a:gd name="connsiteX26" fmla="*/ 992717 w 2641601"/>
              <a:gd name="connsiteY26" fmla="*/ 137584 h 616209"/>
              <a:gd name="connsiteX27" fmla="*/ 1001184 w 2641601"/>
              <a:gd name="connsiteY27" fmla="*/ 139700 h 616209"/>
              <a:gd name="connsiteX28" fmla="*/ 1013884 w 2641601"/>
              <a:gd name="connsiteY28" fmla="*/ 143934 h 616209"/>
              <a:gd name="connsiteX29" fmla="*/ 1020234 w 2641601"/>
              <a:gd name="connsiteY29" fmla="*/ 146050 h 616209"/>
              <a:gd name="connsiteX30" fmla="*/ 1041400 w 2641601"/>
              <a:gd name="connsiteY30" fmla="*/ 150284 h 616209"/>
              <a:gd name="connsiteX31" fmla="*/ 1058334 w 2641601"/>
              <a:gd name="connsiteY31" fmla="*/ 154517 h 616209"/>
              <a:gd name="connsiteX32" fmla="*/ 1458384 w 2641601"/>
              <a:gd name="connsiteY32" fmla="*/ 150284 h 616209"/>
              <a:gd name="connsiteX33" fmla="*/ 1536700 w 2641601"/>
              <a:gd name="connsiteY33" fmla="*/ 148167 h 616209"/>
              <a:gd name="connsiteX34" fmla="*/ 1691217 w 2641601"/>
              <a:gd name="connsiteY34" fmla="*/ 146050 h 616209"/>
              <a:gd name="connsiteX35" fmla="*/ 1729317 w 2641601"/>
              <a:gd name="connsiteY35" fmla="*/ 209550 h 616209"/>
              <a:gd name="connsiteX36" fmla="*/ 1729317 w 2641601"/>
              <a:gd name="connsiteY36" fmla="*/ 273051 h 616209"/>
              <a:gd name="connsiteX37" fmla="*/ 1744134 w 2641601"/>
              <a:gd name="connsiteY37" fmla="*/ 364067 h 616209"/>
              <a:gd name="connsiteX38" fmla="*/ 1746250 w 2641601"/>
              <a:gd name="connsiteY38" fmla="*/ 370417 h 616209"/>
              <a:gd name="connsiteX39" fmla="*/ 1750484 w 2641601"/>
              <a:gd name="connsiteY39" fmla="*/ 387350 h 616209"/>
              <a:gd name="connsiteX40" fmla="*/ 1756834 w 2641601"/>
              <a:gd name="connsiteY40" fmla="*/ 427567 h 616209"/>
              <a:gd name="connsiteX41" fmla="*/ 1801284 w 2641601"/>
              <a:gd name="connsiteY41" fmla="*/ 476250 h 616209"/>
              <a:gd name="connsiteX42" fmla="*/ 1807634 w 2641601"/>
              <a:gd name="connsiteY42" fmla="*/ 484717 h 616209"/>
              <a:gd name="connsiteX43" fmla="*/ 1828800 w 2641601"/>
              <a:gd name="connsiteY43" fmla="*/ 495300 h 616209"/>
              <a:gd name="connsiteX44" fmla="*/ 1873250 w 2641601"/>
              <a:gd name="connsiteY44" fmla="*/ 516467 h 616209"/>
              <a:gd name="connsiteX45" fmla="*/ 1890184 w 2641601"/>
              <a:gd name="connsiteY45" fmla="*/ 520700 h 616209"/>
              <a:gd name="connsiteX46" fmla="*/ 1898650 w 2641601"/>
              <a:gd name="connsiteY46" fmla="*/ 524934 h 616209"/>
              <a:gd name="connsiteX47" fmla="*/ 1911350 w 2641601"/>
              <a:gd name="connsiteY47" fmla="*/ 529167 h 616209"/>
              <a:gd name="connsiteX48" fmla="*/ 1919817 w 2641601"/>
              <a:gd name="connsiteY48" fmla="*/ 533400 h 616209"/>
              <a:gd name="connsiteX49" fmla="*/ 1932517 w 2641601"/>
              <a:gd name="connsiteY49" fmla="*/ 535517 h 616209"/>
              <a:gd name="connsiteX50" fmla="*/ 1938867 w 2641601"/>
              <a:gd name="connsiteY50" fmla="*/ 537634 h 616209"/>
              <a:gd name="connsiteX51" fmla="*/ 1947334 w 2641601"/>
              <a:gd name="connsiteY51" fmla="*/ 539750 h 616209"/>
              <a:gd name="connsiteX52" fmla="*/ 1968500 w 2641601"/>
              <a:gd name="connsiteY52" fmla="*/ 546100 h 616209"/>
              <a:gd name="connsiteX53" fmla="*/ 1976967 w 2641601"/>
              <a:gd name="connsiteY53" fmla="*/ 550334 h 616209"/>
              <a:gd name="connsiteX54" fmla="*/ 1987550 w 2641601"/>
              <a:gd name="connsiteY54" fmla="*/ 552450 h 616209"/>
              <a:gd name="connsiteX55" fmla="*/ 2008717 w 2641601"/>
              <a:gd name="connsiteY55" fmla="*/ 558800 h 616209"/>
              <a:gd name="connsiteX56" fmla="*/ 2032000 w 2641601"/>
              <a:gd name="connsiteY56" fmla="*/ 567267 h 616209"/>
              <a:gd name="connsiteX57" fmla="*/ 2051050 w 2641601"/>
              <a:gd name="connsiteY57" fmla="*/ 571500 h 616209"/>
              <a:gd name="connsiteX58" fmla="*/ 2063750 w 2641601"/>
              <a:gd name="connsiteY58" fmla="*/ 575734 h 616209"/>
              <a:gd name="connsiteX59" fmla="*/ 2103967 w 2641601"/>
              <a:gd name="connsiteY59" fmla="*/ 584200 h 616209"/>
              <a:gd name="connsiteX60" fmla="*/ 2159000 w 2641601"/>
              <a:gd name="connsiteY60" fmla="*/ 588434 h 616209"/>
              <a:gd name="connsiteX61" fmla="*/ 2171700 w 2641601"/>
              <a:gd name="connsiteY61" fmla="*/ 590550 h 616209"/>
              <a:gd name="connsiteX62" fmla="*/ 2180167 w 2641601"/>
              <a:gd name="connsiteY62" fmla="*/ 592667 h 616209"/>
              <a:gd name="connsiteX63" fmla="*/ 2197100 w 2641601"/>
              <a:gd name="connsiteY63" fmla="*/ 594784 h 616209"/>
              <a:gd name="connsiteX64" fmla="*/ 2209800 w 2641601"/>
              <a:gd name="connsiteY64" fmla="*/ 599017 h 616209"/>
              <a:gd name="connsiteX65" fmla="*/ 2220384 w 2641601"/>
              <a:gd name="connsiteY65" fmla="*/ 601134 h 616209"/>
              <a:gd name="connsiteX66" fmla="*/ 2237317 w 2641601"/>
              <a:gd name="connsiteY66" fmla="*/ 605367 h 616209"/>
              <a:gd name="connsiteX67" fmla="*/ 2247900 w 2641601"/>
              <a:gd name="connsiteY67" fmla="*/ 607484 h 616209"/>
              <a:gd name="connsiteX68" fmla="*/ 2254250 w 2641601"/>
              <a:gd name="connsiteY68" fmla="*/ 609600 h 616209"/>
              <a:gd name="connsiteX69" fmla="*/ 2286000 w 2641601"/>
              <a:gd name="connsiteY69" fmla="*/ 613834 h 616209"/>
              <a:gd name="connsiteX70" fmla="*/ 2292350 w 2641601"/>
              <a:gd name="connsiteY70" fmla="*/ 615950 h 616209"/>
              <a:gd name="connsiteX71" fmla="*/ 2377018 w 2641601"/>
              <a:gd name="connsiteY71" fmla="*/ 607484 h 616209"/>
              <a:gd name="connsiteX72" fmla="*/ 2520950 w 2641601"/>
              <a:gd name="connsiteY72" fmla="*/ 601134 h 616209"/>
              <a:gd name="connsiteX73" fmla="*/ 2641601 w 2641601"/>
              <a:gd name="connsiteY73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31850 w 2641601"/>
              <a:gd name="connsiteY12" fmla="*/ 57150 h 616209"/>
              <a:gd name="connsiteX13" fmla="*/ 865717 w 2641601"/>
              <a:gd name="connsiteY13" fmla="*/ 74084 h 616209"/>
              <a:gd name="connsiteX14" fmla="*/ 872067 w 2641601"/>
              <a:gd name="connsiteY14" fmla="*/ 78317 h 616209"/>
              <a:gd name="connsiteX15" fmla="*/ 878417 w 2641601"/>
              <a:gd name="connsiteY15" fmla="*/ 84667 h 616209"/>
              <a:gd name="connsiteX16" fmla="*/ 891117 w 2641601"/>
              <a:gd name="connsiteY16" fmla="*/ 88900 h 616209"/>
              <a:gd name="connsiteX17" fmla="*/ 903817 w 2641601"/>
              <a:gd name="connsiteY17" fmla="*/ 97367 h 616209"/>
              <a:gd name="connsiteX18" fmla="*/ 910167 w 2641601"/>
              <a:gd name="connsiteY18" fmla="*/ 101600 h 616209"/>
              <a:gd name="connsiteX19" fmla="*/ 922867 w 2641601"/>
              <a:gd name="connsiteY19" fmla="*/ 107950 h 616209"/>
              <a:gd name="connsiteX20" fmla="*/ 937684 w 2641601"/>
              <a:gd name="connsiteY20" fmla="*/ 114300 h 616209"/>
              <a:gd name="connsiteX21" fmla="*/ 950384 w 2641601"/>
              <a:gd name="connsiteY21" fmla="*/ 122767 h 616209"/>
              <a:gd name="connsiteX22" fmla="*/ 967317 w 2641601"/>
              <a:gd name="connsiteY22" fmla="*/ 127000 h 616209"/>
              <a:gd name="connsiteX23" fmla="*/ 973667 w 2641601"/>
              <a:gd name="connsiteY23" fmla="*/ 131234 h 616209"/>
              <a:gd name="connsiteX24" fmla="*/ 986367 w 2641601"/>
              <a:gd name="connsiteY24" fmla="*/ 135467 h 616209"/>
              <a:gd name="connsiteX25" fmla="*/ 992717 w 2641601"/>
              <a:gd name="connsiteY25" fmla="*/ 137584 h 616209"/>
              <a:gd name="connsiteX26" fmla="*/ 1001184 w 2641601"/>
              <a:gd name="connsiteY26" fmla="*/ 139700 h 616209"/>
              <a:gd name="connsiteX27" fmla="*/ 1013884 w 2641601"/>
              <a:gd name="connsiteY27" fmla="*/ 143934 h 616209"/>
              <a:gd name="connsiteX28" fmla="*/ 1020234 w 2641601"/>
              <a:gd name="connsiteY28" fmla="*/ 146050 h 616209"/>
              <a:gd name="connsiteX29" fmla="*/ 1041400 w 2641601"/>
              <a:gd name="connsiteY29" fmla="*/ 150284 h 616209"/>
              <a:gd name="connsiteX30" fmla="*/ 1058334 w 2641601"/>
              <a:gd name="connsiteY30" fmla="*/ 154517 h 616209"/>
              <a:gd name="connsiteX31" fmla="*/ 1458384 w 2641601"/>
              <a:gd name="connsiteY31" fmla="*/ 150284 h 616209"/>
              <a:gd name="connsiteX32" fmla="*/ 1536700 w 2641601"/>
              <a:gd name="connsiteY32" fmla="*/ 148167 h 616209"/>
              <a:gd name="connsiteX33" fmla="*/ 1691217 w 2641601"/>
              <a:gd name="connsiteY33" fmla="*/ 146050 h 616209"/>
              <a:gd name="connsiteX34" fmla="*/ 1729317 w 2641601"/>
              <a:gd name="connsiteY34" fmla="*/ 209550 h 616209"/>
              <a:gd name="connsiteX35" fmla="*/ 1729317 w 2641601"/>
              <a:gd name="connsiteY35" fmla="*/ 273051 h 616209"/>
              <a:gd name="connsiteX36" fmla="*/ 1744134 w 2641601"/>
              <a:gd name="connsiteY36" fmla="*/ 364067 h 616209"/>
              <a:gd name="connsiteX37" fmla="*/ 1746250 w 2641601"/>
              <a:gd name="connsiteY37" fmla="*/ 370417 h 616209"/>
              <a:gd name="connsiteX38" fmla="*/ 1750484 w 2641601"/>
              <a:gd name="connsiteY38" fmla="*/ 387350 h 616209"/>
              <a:gd name="connsiteX39" fmla="*/ 1756834 w 2641601"/>
              <a:gd name="connsiteY39" fmla="*/ 427567 h 616209"/>
              <a:gd name="connsiteX40" fmla="*/ 1801284 w 2641601"/>
              <a:gd name="connsiteY40" fmla="*/ 476250 h 616209"/>
              <a:gd name="connsiteX41" fmla="*/ 1807634 w 2641601"/>
              <a:gd name="connsiteY41" fmla="*/ 484717 h 616209"/>
              <a:gd name="connsiteX42" fmla="*/ 1828800 w 2641601"/>
              <a:gd name="connsiteY42" fmla="*/ 495300 h 616209"/>
              <a:gd name="connsiteX43" fmla="*/ 1873250 w 2641601"/>
              <a:gd name="connsiteY43" fmla="*/ 516467 h 616209"/>
              <a:gd name="connsiteX44" fmla="*/ 1890184 w 2641601"/>
              <a:gd name="connsiteY44" fmla="*/ 520700 h 616209"/>
              <a:gd name="connsiteX45" fmla="*/ 1898650 w 2641601"/>
              <a:gd name="connsiteY45" fmla="*/ 524934 h 616209"/>
              <a:gd name="connsiteX46" fmla="*/ 1911350 w 2641601"/>
              <a:gd name="connsiteY46" fmla="*/ 529167 h 616209"/>
              <a:gd name="connsiteX47" fmla="*/ 1919817 w 2641601"/>
              <a:gd name="connsiteY47" fmla="*/ 533400 h 616209"/>
              <a:gd name="connsiteX48" fmla="*/ 1932517 w 2641601"/>
              <a:gd name="connsiteY48" fmla="*/ 535517 h 616209"/>
              <a:gd name="connsiteX49" fmla="*/ 1938867 w 2641601"/>
              <a:gd name="connsiteY49" fmla="*/ 537634 h 616209"/>
              <a:gd name="connsiteX50" fmla="*/ 1947334 w 2641601"/>
              <a:gd name="connsiteY50" fmla="*/ 539750 h 616209"/>
              <a:gd name="connsiteX51" fmla="*/ 1968500 w 2641601"/>
              <a:gd name="connsiteY51" fmla="*/ 546100 h 616209"/>
              <a:gd name="connsiteX52" fmla="*/ 1976967 w 2641601"/>
              <a:gd name="connsiteY52" fmla="*/ 550334 h 616209"/>
              <a:gd name="connsiteX53" fmla="*/ 1987550 w 2641601"/>
              <a:gd name="connsiteY53" fmla="*/ 552450 h 616209"/>
              <a:gd name="connsiteX54" fmla="*/ 2008717 w 2641601"/>
              <a:gd name="connsiteY54" fmla="*/ 558800 h 616209"/>
              <a:gd name="connsiteX55" fmla="*/ 2032000 w 2641601"/>
              <a:gd name="connsiteY55" fmla="*/ 567267 h 616209"/>
              <a:gd name="connsiteX56" fmla="*/ 2051050 w 2641601"/>
              <a:gd name="connsiteY56" fmla="*/ 571500 h 616209"/>
              <a:gd name="connsiteX57" fmla="*/ 2063750 w 2641601"/>
              <a:gd name="connsiteY57" fmla="*/ 575734 h 616209"/>
              <a:gd name="connsiteX58" fmla="*/ 2103967 w 2641601"/>
              <a:gd name="connsiteY58" fmla="*/ 584200 h 616209"/>
              <a:gd name="connsiteX59" fmla="*/ 2159000 w 2641601"/>
              <a:gd name="connsiteY59" fmla="*/ 588434 h 616209"/>
              <a:gd name="connsiteX60" fmla="*/ 2171700 w 2641601"/>
              <a:gd name="connsiteY60" fmla="*/ 590550 h 616209"/>
              <a:gd name="connsiteX61" fmla="*/ 2180167 w 2641601"/>
              <a:gd name="connsiteY61" fmla="*/ 592667 h 616209"/>
              <a:gd name="connsiteX62" fmla="*/ 2197100 w 2641601"/>
              <a:gd name="connsiteY62" fmla="*/ 594784 h 616209"/>
              <a:gd name="connsiteX63" fmla="*/ 2209800 w 2641601"/>
              <a:gd name="connsiteY63" fmla="*/ 599017 h 616209"/>
              <a:gd name="connsiteX64" fmla="*/ 2220384 w 2641601"/>
              <a:gd name="connsiteY64" fmla="*/ 601134 h 616209"/>
              <a:gd name="connsiteX65" fmla="*/ 2237317 w 2641601"/>
              <a:gd name="connsiteY65" fmla="*/ 605367 h 616209"/>
              <a:gd name="connsiteX66" fmla="*/ 2247900 w 2641601"/>
              <a:gd name="connsiteY66" fmla="*/ 607484 h 616209"/>
              <a:gd name="connsiteX67" fmla="*/ 2254250 w 2641601"/>
              <a:gd name="connsiteY67" fmla="*/ 609600 h 616209"/>
              <a:gd name="connsiteX68" fmla="*/ 2286000 w 2641601"/>
              <a:gd name="connsiteY68" fmla="*/ 613834 h 616209"/>
              <a:gd name="connsiteX69" fmla="*/ 2292350 w 2641601"/>
              <a:gd name="connsiteY69" fmla="*/ 615950 h 616209"/>
              <a:gd name="connsiteX70" fmla="*/ 2377018 w 2641601"/>
              <a:gd name="connsiteY70" fmla="*/ 607484 h 616209"/>
              <a:gd name="connsiteX71" fmla="*/ 2520950 w 2641601"/>
              <a:gd name="connsiteY71" fmla="*/ 601134 h 616209"/>
              <a:gd name="connsiteX72" fmla="*/ 2641601 w 2641601"/>
              <a:gd name="connsiteY72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31850 w 2641601"/>
              <a:gd name="connsiteY12" fmla="*/ 57150 h 616209"/>
              <a:gd name="connsiteX13" fmla="*/ 865717 w 2641601"/>
              <a:gd name="connsiteY13" fmla="*/ 74084 h 616209"/>
              <a:gd name="connsiteX14" fmla="*/ 872067 w 2641601"/>
              <a:gd name="connsiteY14" fmla="*/ 78317 h 616209"/>
              <a:gd name="connsiteX15" fmla="*/ 878417 w 2641601"/>
              <a:gd name="connsiteY15" fmla="*/ 84667 h 616209"/>
              <a:gd name="connsiteX16" fmla="*/ 903817 w 2641601"/>
              <a:gd name="connsiteY16" fmla="*/ 97367 h 616209"/>
              <a:gd name="connsiteX17" fmla="*/ 910167 w 2641601"/>
              <a:gd name="connsiteY17" fmla="*/ 101600 h 616209"/>
              <a:gd name="connsiteX18" fmla="*/ 922867 w 2641601"/>
              <a:gd name="connsiteY18" fmla="*/ 107950 h 616209"/>
              <a:gd name="connsiteX19" fmla="*/ 937684 w 2641601"/>
              <a:gd name="connsiteY19" fmla="*/ 114300 h 616209"/>
              <a:gd name="connsiteX20" fmla="*/ 950384 w 2641601"/>
              <a:gd name="connsiteY20" fmla="*/ 122767 h 616209"/>
              <a:gd name="connsiteX21" fmla="*/ 967317 w 2641601"/>
              <a:gd name="connsiteY21" fmla="*/ 127000 h 616209"/>
              <a:gd name="connsiteX22" fmla="*/ 973667 w 2641601"/>
              <a:gd name="connsiteY22" fmla="*/ 131234 h 616209"/>
              <a:gd name="connsiteX23" fmla="*/ 986367 w 2641601"/>
              <a:gd name="connsiteY23" fmla="*/ 135467 h 616209"/>
              <a:gd name="connsiteX24" fmla="*/ 992717 w 2641601"/>
              <a:gd name="connsiteY24" fmla="*/ 137584 h 616209"/>
              <a:gd name="connsiteX25" fmla="*/ 1001184 w 2641601"/>
              <a:gd name="connsiteY25" fmla="*/ 139700 h 616209"/>
              <a:gd name="connsiteX26" fmla="*/ 1013884 w 2641601"/>
              <a:gd name="connsiteY26" fmla="*/ 143934 h 616209"/>
              <a:gd name="connsiteX27" fmla="*/ 1020234 w 2641601"/>
              <a:gd name="connsiteY27" fmla="*/ 146050 h 616209"/>
              <a:gd name="connsiteX28" fmla="*/ 1041400 w 2641601"/>
              <a:gd name="connsiteY28" fmla="*/ 150284 h 616209"/>
              <a:gd name="connsiteX29" fmla="*/ 1058334 w 2641601"/>
              <a:gd name="connsiteY29" fmla="*/ 154517 h 616209"/>
              <a:gd name="connsiteX30" fmla="*/ 1458384 w 2641601"/>
              <a:gd name="connsiteY30" fmla="*/ 150284 h 616209"/>
              <a:gd name="connsiteX31" fmla="*/ 1536700 w 2641601"/>
              <a:gd name="connsiteY31" fmla="*/ 148167 h 616209"/>
              <a:gd name="connsiteX32" fmla="*/ 1691217 w 2641601"/>
              <a:gd name="connsiteY32" fmla="*/ 146050 h 616209"/>
              <a:gd name="connsiteX33" fmla="*/ 1729317 w 2641601"/>
              <a:gd name="connsiteY33" fmla="*/ 209550 h 616209"/>
              <a:gd name="connsiteX34" fmla="*/ 1729317 w 2641601"/>
              <a:gd name="connsiteY34" fmla="*/ 273051 h 616209"/>
              <a:gd name="connsiteX35" fmla="*/ 1744134 w 2641601"/>
              <a:gd name="connsiteY35" fmla="*/ 364067 h 616209"/>
              <a:gd name="connsiteX36" fmla="*/ 1746250 w 2641601"/>
              <a:gd name="connsiteY36" fmla="*/ 370417 h 616209"/>
              <a:gd name="connsiteX37" fmla="*/ 1750484 w 2641601"/>
              <a:gd name="connsiteY37" fmla="*/ 387350 h 616209"/>
              <a:gd name="connsiteX38" fmla="*/ 1756834 w 2641601"/>
              <a:gd name="connsiteY38" fmla="*/ 427567 h 616209"/>
              <a:gd name="connsiteX39" fmla="*/ 1801284 w 2641601"/>
              <a:gd name="connsiteY39" fmla="*/ 476250 h 616209"/>
              <a:gd name="connsiteX40" fmla="*/ 1807634 w 2641601"/>
              <a:gd name="connsiteY40" fmla="*/ 484717 h 616209"/>
              <a:gd name="connsiteX41" fmla="*/ 1828800 w 2641601"/>
              <a:gd name="connsiteY41" fmla="*/ 495300 h 616209"/>
              <a:gd name="connsiteX42" fmla="*/ 1873250 w 2641601"/>
              <a:gd name="connsiteY42" fmla="*/ 516467 h 616209"/>
              <a:gd name="connsiteX43" fmla="*/ 1890184 w 2641601"/>
              <a:gd name="connsiteY43" fmla="*/ 520700 h 616209"/>
              <a:gd name="connsiteX44" fmla="*/ 1898650 w 2641601"/>
              <a:gd name="connsiteY44" fmla="*/ 524934 h 616209"/>
              <a:gd name="connsiteX45" fmla="*/ 1911350 w 2641601"/>
              <a:gd name="connsiteY45" fmla="*/ 529167 h 616209"/>
              <a:gd name="connsiteX46" fmla="*/ 1919817 w 2641601"/>
              <a:gd name="connsiteY46" fmla="*/ 533400 h 616209"/>
              <a:gd name="connsiteX47" fmla="*/ 1932517 w 2641601"/>
              <a:gd name="connsiteY47" fmla="*/ 535517 h 616209"/>
              <a:gd name="connsiteX48" fmla="*/ 1938867 w 2641601"/>
              <a:gd name="connsiteY48" fmla="*/ 537634 h 616209"/>
              <a:gd name="connsiteX49" fmla="*/ 1947334 w 2641601"/>
              <a:gd name="connsiteY49" fmla="*/ 539750 h 616209"/>
              <a:gd name="connsiteX50" fmla="*/ 1968500 w 2641601"/>
              <a:gd name="connsiteY50" fmla="*/ 546100 h 616209"/>
              <a:gd name="connsiteX51" fmla="*/ 1976967 w 2641601"/>
              <a:gd name="connsiteY51" fmla="*/ 550334 h 616209"/>
              <a:gd name="connsiteX52" fmla="*/ 1987550 w 2641601"/>
              <a:gd name="connsiteY52" fmla="*/ 552450 h 616209"/>
              <a:gd name="connsiteX53" fmla="*/ 2008717 w 2641601"/>
              <a:gd name="connsiteY53" fmla="*/ 558800 h 616209"/>
              <a:gd name="connsiteX54" fmla="*/ 2032000 w 2641601"/>
              <a:gd name="connsiteY54" fmla="*/ 567267 h 616209"/>
              <a:gd name="connsiteX55" fmla="*/ 2051050 w 2641601"/>
              <a:gd name="connsiteY55" fmla="*/ 571500 h 616209"/>
              <a:gd name="connsiteX56" fmla="*/ 2063750 w 2641601"/>
              <a:gd name="connsiteY56" fmla="*/ 575734 h 616209"/>
              <a:gd name="connsiteX57" fmla="*/ 2103967 w 2641601"/>
              <a:gd name="connsiteY57" fmla="*/ 584200 h 616209"/>
              <a:gd name="connsiteX58" fmla="*/ 2159000 w 2641601"/>
              <a:gd name="connsiteY58" fmla="*/ 588434 h 616209"/>
              <a:gd name="connsiteX59" fmla="*/ 2171700 w 2641601"/>
              <a:gd name="connsiteY59" fmla="*/ 590550 h 616209"/>
              <a:gd name="connsiteX60" fmla="*/ 2180167 w 2641601"/>
              <a:gd name="connsiteY60" fmla="*/ 592667 h 616209"/>
              <a:gd name="connsiteX61" fmla="*/ 2197100 w 2641601"/>
              <a:gd name="connsiteY61" fmla="*/ 594784 h 616209"/>
              <a:gd name="connsiteX62" fmla="*/ 2209800 w 2641601"/>
              <a:gd name="connsiteY62" fmla="*/ 599017 h 616209"/>
              <a:gd name="connsiteX63" fmla="*/ 2220384 w 2641601"/>
              <a:gd name="connsiteY63" fmla="*/ 601134 h 616209"/>
              <a:gd name="connsiteX64" fmla="*/ 2237317 w 2641601"/>
              <a:gd name="connsiteY64" fmla="*/ 605367 h 616209"/>
              <a:gd name="connsiteX65" fmla="*/ 2247900 w 2641601"/>
              <a:gd name="connsiteY65" fmla="*/ 607484 h 616209"/>
              <a:gd name="connsiteX66" fmla="*/ 2254250 w 2641601"/>
              <a:gd name="connsiteY66" fmla="*/ 609600 h 616209"/>
              <a:gd name="connsiteX67" fmla="*/ 2286000 w 2641601"/>
              <a:gd name="connsiteY67" fmla="*/ 613834 h 616209"/>
              <a:gd name="connsiteX68" fmla="*/ 2292350 w 2641601"/>
              <a:gd name="connsiteY68" fmla="*/ 615950 h 616209"/>
              <a:gd name="connsiteX69" fmla="*/ 2377018 w 2641601"/>
              <a:gd name="connsiteY69" fmla="*/ 607484 h 616209"/>
              <a:gd name="connsiteX70" fmla="*/ 2520950 w 2641601"/>
              <a:gd name="connsiteY70" fmla="*/ 601134 h 616209"/>
              <a:gd name="connsiteX71" fmla="*/ 2641601 w 2641601"/>
              <a:gd name="connsiteY71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31850 w 2641601"/>
              <a:gd name="connsiteY12" fmla="*/ 57150 h 616209"/>
              <a:gd name="connsiteX13" fmla="*/ 865717 w 2641601"/>
              <a:gd name="connsiteY13" fmla="*/ 74084 h 616209"/>
              <a:gd name="connsiteX14" fmla="*/ 872067 w 2641601"/>
              <a:gd name="connsiteY14" fmla="*/ 78317 h 616209"/>
              <a:gd name="connsiteX15" fmla="*/ 878417 w 2641601"/>
              <a:gd name="connsiteY15" fmla="*/ 84667 h 616209"/>
              <a:gd name="connsiteX16" fmla="*/ 903817 w 2641601"/>
              <a:gd name="connsiteY16" fmla="*/ 97367 h 616209"/>
              <a:gd name="connsiteX17" fmla="*/ 922867 w 2641601"/>
              <a:gd name="connsiteY17" fmla="*/ 107950 h 616209"/>
              <a:gd name="connsiteX18" fmla="*/ 937684 w 2641601"/>
              <a:gd name="connsiteY18" fmla="*/ 114300 h 616209"/>
              <a:gd name="connsiteX19" fmla="*/ 950384 w 2641601"/>
              <a:gd name="connsiteY19" fmla="*/ 122767 h 616209"/>
              <a:gd name="connsiteX20" fmla="*/ 967317 w 2641601"/>
              <a:gd name="connsiteY20" fmla="*/ 127000 h 616209"/>
              <a:gd name="connsiteX21" fmla="*/ 973667 w 2641601"/>
              <a:gd name="connsiteY21" fmla="*/ 131234 h 616209"/>
              <a:gd name="connsiteX22" fmla="*/ 986367 w 2641601"/>
              <a:gd name="connsiteY22" fmla="*/ 135467 h 616209"/>
              <a:gd name="connsiteX23" fmla="*/ 992717 w 2641601"/>
              <a:gd name="connsiteY23" fmla="*/ 137584 h 616209"/>
              <a:gd name="connsiteX24" fmla="*/ 1001184 w 2641601"/>
              <a:gd name="connsiteY24" fmla="*/ 139700 h 616209"/>
              <a:gd name="connsiteX25" fmla="*/ 1013884 w 2641601"/>
              <a:gd name="connsiteY25" fmla="*/ 143934 h 616209"/>
              <a:gd name="connsiteX26" fmla="*/ 1020234 w 2641601"/>
              <a:gd name="connsiteY26" fmla="*/ 146050 h 616209"/>
              <a:gd name="connsiteX27" fmla="*/ 1041400 w 2641601"/>
              <a:gd name="connsiteY27" fmla="*/ 150284 h 616209"/>
              <a:gd name="connsiteX28" fmla="*/ 1058334 w 2641601"/>
              <a:gd name="connsiteY28" fmla="*/ 154517 h 616209"/>
              <a:gd name="connsiteX29" fmla="*/ 1458384 w 2641601"/>
              <a:gd name="connsiteY29" fmla="*/ 150284 h 616209"/>
              <a:gd name="connsiteX30" fmla="*/ 1536700 w 2641601"/>
              <a:gd name="connsiteY30" fmla="*/ 148167 h 616209"/>
              <a:gd name="connsiteX31" fmla="*/ 1691217 w 2641601"/>
              <a:gd name="connsiteY31" fmla="*/ 146050 h 616209"/>
              <a:gd name="connsiteX32" fmla="*/ 1729317 w 2641601"/>
              <a:gd name="connsiteY32" fmla="*/ 209550 h 616209"/>
              <a:gd name="connsiteX33" fmla="*/ 1729317 w 2641601"/>
              <a:gd name="connsiteY33" fmla="*/ 273051 h 616209"/>
              <a:gd name="connsiteX34" fmla="*/ 1744134 w 2641601"/>
              <a:gd name="connsiteY34" fmla="*/ 364067 h 616209"/>
              <a:gd name="connsiteX35" fmla="*/ 1746250 w 2641601"/>
              <a:gd name="connsiteY35" fmla="*/ 370417 h 616209"/>
              <a:gd name="connsiteX36" fmla="*/ 1750484 w 2641601"/>
              <a:gd name="connsiteY36" fmla="*/ 387350 h 616209"/>
              <a:gd name="connsiteX37" fmla="*/ 1756834 w 2641601"/>
              <a:gd name="connsiteY37" fmla="*/ 427567 h 616209"/>
              <a:gd name="connsiteX38" fmla="*/ 1801284 w 2641601"/>
              <a:gd name="connsiteY38" fmla="*/ 476250 h 616209"/>
              <a:gd name="connsiteX39" fmla="*/ 1807634 w 2641601"/>
              <a:gd name="connsiteY39" fmla="*/ 484717 h 616209"/>
              <a:gd name="connsiteX40" fmla="*/ 1828800 w 2641601"/>
              <a:gd name="connsiteY40" fmla="*/ 495300 h 616209"/>
              <a:gd name="connsiteX41" fmla="*/ 1873250 w 2641601"/>
              <a:gd name="connsiteY41" fmla="*/ 516467 h 616209"/>
              <a:gd name="connsiteX42" fmla="*/ 1890184 w 2641601"/>
              <a:gd name="connsiteY42" fmla="*/ 520700 h 616209"/>
              <a:gd name="connsiteX43" fmla="*/ 1898650 w 2641601"/>
              <a:gd name="connsiteY43" fmla="*/ 524934 h 616209"/>
              <a:gd name="connsiteX44" fmla="*/ 1911350 w 2641601"/>
              <a:gd name="connsiteY44" fmla="*/ 529167 h 616209"/>
              <a:gd name="connsiteX45" fmla="*/ 1919817 w 2641601"/>
              <a:gd name="connsiteY45" fmla="*/ 533400 h 616209"/>
              <a:gd name="connsiteX46" fmla="*/ 1932517 w 2641601"/>
              <a:gd name="connsiteY46" fmla="*/ 535517 h 616209"/>
              <a:gd name="connsiteX47" fmla="*/ 1938867 w 2641601"/>
              <a:gd name="connsiteY47" fmla="*/ 537634 h 616209"/>
              <a:gd name="connsiteX48" fmla="*/ 1947334 w 2641601"/>
              <a:gd name="connsiteY48" fmla="*/ 539750 h 616209"/>
              <a:gd name="connsiteX49" fmla="*/ 1968500 w 2641601"/>
              <a:gd name="connsiteY49" fmla="*/ 546100 h 616209"/>
              <a:gd name="connsiteX50" fmla="*/ 1976967 w 2641601"/>
              <a:gd name="connsiteY50" fmla="*/ 550334 h 616209"/>
              <a:gd name="connsiteX51" fmla="*/ 1987550 w 2641601"/>
              <a:gd name="connsiteY51" fmla="*/ 552450 h 616209"/>
              <a:gd name="connsiteX52" fmla="*/ 2008717 w 2641601"/>
              <a:gd name="connsiteY52" fmla="*/ 558800 h 616209"/>
              <a:gd name="connsiteX53" fmla="*/ 2032000 w 2641601"/>
              <a:gd name="connsiteY53" fmla="*/ 567267 h 616209"/>
              <a:gd name="connsiteX54" fmla="*/ 2051050 w 2641601"/>
              <a:gd name="connsiteY54" fmla="*/ 571500 h 616209"/>
              <a:gd name="connsiteX55" fmla="*/ 2063750 w 2641601"/>
              <a:gd name="connsiteY55" fmla="*/ 575734 h 616209"/>
              <a:gd name="connsiteX56" fmla="*/ 2103967 w 2641601"/>
              <a:gd name="connsiteY56" fmla="*/ 584200 h 616209"/>
              <a:gd name="connsiteX57" fmla="*/ 2159000 w 2641601"/>
              <a:gd name="connsiteY57" fmla="*/ 588434 h 616209"/>
              <a:gd name="connsiteX58" fmla="*/ 2171700 w 2641601"/>
              <a:gd name="connsiteY58" fmla="*/ 590550 h 616209"/>
              <a:gd name="connsiteX59" fmla="*/ 2180167 w 2641601"/>
              <a:gd name="connsiteY59" fmla="*/ 592667 h 616209"/>
              <a:gd name="connsiteX60" fmla="*/ 2197100 w 2641601"/>
              <a:gd name="connsiteY60" fmla="*/ 594784 h 616209"/>
              <a:gd name="connsiteX61" fmla="*/ 2209800 w 2641601"/>
              <a:gd name="connsiteY61" fmla="*/ 599017 h 616209"/>
              <a:gd name="connsiteX62" fmla="*/ 2220384 w 2641601"/>
              <a:gd name="connsiteY62" fmla="*/ 601134 h 616209"/>
              <a:gd name="connsiteX63" fmla="*/ 2237317 w 2641601"/>
              <a:gd name="connsiteY63" fmla="*/ 605367 h 616209"/>
              <a:gd name="connsiteX64" fmla="*/ 2247900 w 2641601"/>
              <a:gd name="connsiteY64" fmla="*/ 607484 h 616209"/>
              <a:gd name="connsiteX65" fmla="*/ 2254250 w 2641601"/>
              <a:gd name="connsiteY65" fmla="*/ 609600 h 616209"/>
              <a:gd name="connsiteX66" fmla="*/ 2286000 w 2641601"/>
              <a:gd name="connsiteY66" fmla="*/ 613834 h 616209"/>
              <a:gd name="connsiteX67" fmla="*/ 2292350 w 2641601"/>
              <a:gd name="connsiteY67" fmla="*/ 615950 h 616209"/>
              <a:gd name="connsiteX68" fmla="*/ 2377018 w 2641601"/>
              <a:gd name="connsiteY68" fmla="*/ 607484 h 616209"/>
              <a:gd name="connsiteX69" fmla="*/ 2520950 w 2641601"/>
              <a:gd name="connsiteY69" fmla="*/ 601134 h 616209"/>
              <a:gd name="connsiteX70" fmla="*/ 2641601 w 2641601"/>
              <a:gd name="connsiteY70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787400 w 2641601"/>
              <a:gd name="connsiteY10" fmla="*/ 35984 h 616209"/>
              <a:gd name="connsiteX11" fmla="*/ 808567 w 2641601"/>
              <a:gd name="connsiteY11" fmla="*/ 42334 h 616209"/>
              <a:gd name="connsiteX12" fmla="*/ 831850 w 2641601"/>
              <a:gd name="connsiteY12" fmla="*/ 57150 h 616209"/>
              <a:gd name="connsiteX13" fmla="*/ 865717 w 2641601"/>
              <a:gd name="connsiteY13" fmla="*/ 74084 h 616209"/>
              <a:gd name="connsiteX14" fmla="*/ 872067 w 2641601"/>
              <a:gd name="connsiteY14" fmla="*/ 78317 h 616209"/>
              <a:gd name="connsiteX15" fmla="*/ 878417 w 2641601"/>
              <a:gd name="connsiteY15" fmla="*/ 84667 h 616209"/>
              <a:gd name="connsiteX16" fmla="*/ 903817 w 2641601"/>
              <a:gd name="connsiteY16" fmla="*/ 97367 h 616209"/>
              <a:gd name="connsiteX17" fmla="*/ 922867 w 2641601"/>
              <a:gd name="connsiteY17" fmla="*/ 107950 h 616209"/>
              <a:gd name="connsiteX18" fmla="*/ 937684 w 2641601"/>
              <a:gd name="connsiteY18" fmla="*/ 114300 h 616209"/>
              <a:gd name="connsiteX19" fmla="*/ 967317 w 2641601"/>
              <a:gd name="connsiteY19" fmla="*/ 127000 h 616209"/>
              <a:gd name="connsiteX20" fmla="*/ 973667 w 2641601"/>
              <a:gd name="connsiteY20" fmla="*/ 131234 h 616209"/>
              <a:gd name="connsiteX21" fmla="*/ 986367 w 2641601"/>
              <a:gd name="connsiteY21" fmla="*/ 135467 h 616209"/>
              <a:gd name="connsiteX22" fmla="*/ 992717 w 2641601"/>
              <a:gd name="connsiteY22" fmla="*/ 137584 h 616209"/>
              <a:gd name="connsiteX23" fmla="*/ 1001184 w 2641601"/>
              <a:gd name="connsiteY23" fmla="*/ 139700 h 616209"/>
              <a:gd name="connsiteX24" fmla="*/ 1013884 w 2641601"/>
              <a:gd name="connsiteY24" fmla="*/ 143934 h 616209"/>
              <a:gd name="connsiteX25" fmla="*/ 1020234 w 2641601"/>
              <a:gd name="connsiteY25" fmla="*/ 146050 h 616209"/>
              <a:gd name="connsiteX26" fmla="*/ 1041400 w 2641601"/>
              <a:gd name="connsiteY26" fmla="*/ 150284 h 616209"/>
              <a:gd name="connsiteX27" fmla="*/ 1058334 w 2641601"/>
              <a:gd name="connsiteY27" fmla="*/ 154517 h 616209"/>
              <a:gd name="connsiteX28" fmla="*/ 1458384 w 2641601"/>
              <a:gd name="connsiteY28" fmla="*/ 150284 h 616209"/>
              <a:gd name="connsiteX29" fmla="*/ 1536700 w 2641601"/>
              <a:gd name="connsiteY29" fmla="*/ 148167 h 616209"/>
              <a:gd name="connsiteX30" fmla="*/ 1691217 w 2641601"/>
              <a:gd name="connsiteY30" fmla="*/ 146050 h 616209"/>
              <a:gd name="connsiteX31" fmla="*/ 1729317 w 2641601"/>
              <a:gd name="connsiteY31" fmla="*/ 209550 h 616209"/>
              <a:gd name="connsiteX32" fmla="*/ 1729317 w 2641601"/>
              <a:gd name="connsiteY32" fmla="*/ 273051 h 616209"/>
              <a:gd name="connsiteX33" fmla="*/ 1744134 w 2641601"/>
              <a:gd name="connsiteY33" fmla="*/ 364067 h 616209"/>
              <a:gd name="connsiteX34" fmla="*/ 1746250 w 2641601"/>
              <a:gd name="connsiteY34" fmla="*/ 370417 h 616209"/>
              <a:gd name="connsiteX35" fmla="*/ 1750484 w 2641601"/>
              <a:gd name="connsiteY35" fmla="*/ 387350 h 616209"/>
              <a:gd name="connsiteX36" fmla="*/ 1756834 w 2641601"/>
              <a:gd name="connsiteY36" fmla="*/ 427567 h 616209"/>
              <a:gd name="connsiteX37" fmla="*/ 1801284 w 2641601"/>
              <a:gd name="connsiteY37" fmla="*/ 476250 h 616209"/>
              <a:gd name="connsiteX38" fmla="*/ 1807634 w 2641601"/>
              <a:gd name="connsiteY38" fmla="*/ 484717 h 616209"/>
              <a:gd name="connsiteX39" fmla="*/ 1828800 w 2641601"/>
              <a:gd name="connsiteY39" fmla="*/ 495300 h 616209"/>
              <a:gd name="connsiteX40" fmla="*/ 1873250 w 2641601"/>
              <a:gd name="connsiteY40" fmla="*/ 516467 h 616209"/>
              <a:gd name="connsiteX41" fmla="*/ 1890184 w 2641601"/>
              <a:gd name="connsiteY41" fmla="*/ 520700 h 616209"/>
              <a:gd name="connsiteX42" fmla="*/ 1898650 w 2641601"/>
              <a:gd name="connsiteY42" fmla="*/ 524934 h 616209"/>
              <a:gd name="connsiteX43" fmla="*/ 1911350 w 2641601"/>
              <a:gd name="connsiteY43" fmla="*/ 529167 h 616209"/>
              <a:gd name="connsiteX44" fmla="*/ 1919817 w 2641601"/>
              <a:gd name="connsiteY44" fmla="*/ 533400 h 616209"/>
              <a:gd name="connsiteX45" fmla="*/ 1932517 w 2641601"/>
              <a:gd name="connsiteY45" fmla="*/ 535517 h 616209"/>
              <a:gd name="connsiteX46" fmla="*/ 1938867 w 2641601"/>
              <a:gd name="connsiteY46" fmla="*/ 537634 h 616209"/>
              <a:gd name="connsiteX47" fmla="*/ 1947334 w 2641601"/>
              <a:gd name="connsiteY47" fmla="*/ 539750 h 616209"/>
              <a:gd name="connsiteX48" fmla="*/ 1968500 w 2641601"/>
              <a:gd name="connsiteY48" fmla="*/ 546100 h 616209"/>
              <a:gd name="connsiteX49" fmla="*/ 1976967 w 2641601"/>
              <a:gd name="connsiteY49" fmla="*/ 550334 h 616209"/>
              <a:gd name="connsiteX50" fmla="*/ 1987550 w 2641601"/>
              <a:gd name="connsiteY50" fmla="*/ 552450 h 616209"/>
              <a:gd name="connsiteX51" fmla="*/ 2008717 w 2641601"/>
              <a:gd name="connsiteY51" fmla="*/ 558800 h 616209"/>
              <a:gd name="connsiteX52" fmla="*/ 2032000 w 2641601"/>
              <a:gd name="connsiteY52" fmla="*/ 567267 h 616209"/>
              <a:gd name="connsiteX53" fmla="*/ 2051050 w 2641601"/>
              <a:gd name="connsiteY53" fmla="*/ 571500 h 616209"/>
              <a:gd name="connsiteX54" fmla="*/ 2063750 w 2641601"/>
              <a:gd name="connsiteY54" fmla="*/ 575734 h 616209"/>
              <a:gd name="connsiteX55" fmla="*/ 2103967 w 2641601"/>
              <a:gd name="connsiteY55" fmla="*/ 584200 h 616209"/>
              <a:gd name="connsiteX56" fmla="*/ 2159000 w 2641601"/>
              <a:gd name="connsiteY56" fmla="*/ 588434 h 616209"/>
              <a:gd name="connsiteX57" fmla="*/ 2171700 w 2641601"/>
              <a:gd name="connsiteY57" fmla="*/ 590550 h 616209"/>
              <a:gd name="connsiteX58" fmla="*/ 2180167 w 2641601"/>
              <a:gd name="connsiteY58" fmla="*/ 592667 h 616209"/>
              <a:gd name="connsiteX59" fmla="*/ 2197100 w 2641601"/>
              <a:gd name="connsiteY59" fmla="*/ 594784 h 616209"/>
              <a:gd name="connsiteX60" fmla="*/ 2209800 w 2641601"/>
              <a:gd name="connsiteY60" fmla="*/ 599017 h 616209"/>
              <a:gd name="connsiteX61" fmla="*/ 2220384 w 2641601"/>
              <a:gd name="connsiteY61" fmla="*/ 601134 h 616209"/>
              <a:gd name="connsiteX62" fmla="*/ 2237317 w 2641601"/>
              <a:gd name="connsiteY62" fmla="*/ 605367 h 616209"/>
              <a:gd name="connsiteX63" fmla="*/ 2247900 w 2641601"/>
              <a:gd name="connsiteY63" fmla="*/ 607484 h 616209"/>
              <a:gd name="connsiteX64" fmla="*/ 2254250 w 2641601"/>
              <a:gd name="connsiteY64" fmla="*/ 609600 h 616209"/>
              <a:gd name="connsiteX65" fmla="*/ 2286000 w 2641601"/>
              <a:gd name="connsiteY65" fmla="*/ 613834 h 616209"/>
              <a:gd name="connsiteX66" fmla="*/ 2292350 w 2641601"/>
              <a:gd name="connsiteY66" fmla="*/ 615950 h 616209"/>
              <a:gd name="connsiteX67" fmla="*/ 2377018 w 2641601"/>
              <a:gd name="connsiteY67" fmla="*/ 607484 h 616209"/>
              <a:gd name="connsiteX68" fmla="*/ 2520950 w 2641601"/>
              <a:gd name="connsiteY68" fmla="*/ 601134 h 616209"/>
              <a:gd name="connsiteX69" fmla="*/ 2641601 w 2641601"/>
              <a:gd name="connsiteY69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808567 w 2641601"/>
              <a:gd name="connsiteY10" fmla="*/ 42334 h 616209"/>
              <a:gd name="connsiteX11" fmla="*/ 831850 w 2641601"/>
              <a:gd name="connsiteY11" fmla="*/ 57150 h 616209"/>
              <a:gd name="connsiteX12" fmla="*/ 865717 w 2641601"/>
              <a:gd name="connsiteY12" fmla="*/ 74084 h 616209"/>
              <a:gd name="connsiteX13" fmla="*/ 872067 w 2641601"/>
              <a:gd name="connsiteY13" fmla="*/ 78317 h 616209"/>
              <a:gd name="connsiteX14" fmla="*/ 878417 w 2641601"/>
              <a:gd name="connsiteY14" fmla="*/ 84667 h 616209"/>
              <a:gd name="connsiteX15" fmla="*/ 903817 w 2641601"/>
              <a:gd name="connsiteY15" fmla="*/ 97367 h 616209"/>
              <a:gd name="connsiteX16" fmla="*/ 922867 w 2641601"/>
              <a:gd name="connsiteY16" fmla="*/ 107950 h 616209"/>
              <a:gd name="connsiteX17" fmla="*/ 937684 w 2641601"/>
              <a:gd name="connsiteY17" fmla="*/ 114300 h 616209"/>
              <a:gd name="connsiteX18" fmla="*/ 967317 w 2641601"/>
              <a:gd name="connsiteY18" fmla="*/ 127000 h 616209"/>
              <a:gd name="connsiteX19" fmla="*/ 973667 w 2641601"/>
              <a:gd name="connsiteY19" fmla="*/ 131234 h 616209"/>
              <a:gd name="connsiteX20" fmla="*/ 986367 w 2641601"/>
              <a:gd name="connsiteY20" fmla="*/ 135467 h 616209"/>
              <a:gd name="connsiteX21" fmla="*/ 992717 w 2641601"/>
              <a:gd name="connsiteY21" fmla="*/ 137584 h 616209"/>
              <a:gd name="connsiteX22" fmla="*/ 1001184 w 2641601"/>
              <a:gd name="connsiteY22" fmla="*/ 139700 h 616209"/>
              <a:gd name="connsiteX23" fmla="*/ 1013884 w 2641601"/>
              <a:gd name="connsiteY23" fmla="*/ 143934 h 616209"/>
              <a:gd name="connsiteX24" fmla="*/ 1020234 w 2641601"/>
              <a:gd name="connsiteY24" fmla="*/ 146050 h 616209"/>
              <a:gd name="connsiteX25" fmla="*/ 1041400 w 2641601"/>
              <a:gd name="connsiteY25" fmla="*/ 150284 h 616209"/>
              <a:gd name="connsiteX26" fmla="*/ 1058334 w 2641601"/>
              <a:gd name="connsiteY26" fmla="*/ 154517 h 616209"/>
              <a:gd name="connsiteX27" fmla="*/ 1458384 w 2641601"/>
              <a:gd name="connsiteY27" fmla="*/ 150284 h 616209"/>
              <a:gd name="connsiteX28" fmla="*/ 1536700 w 2641601"/>
              <a:gd name="connsiteY28" fmla="*/ 148167 h 616209"/>
              <a:gd name="connsiteX29" fmla="*/ 1691217 w 2641601"/>
              <a:gd name="connsiteY29" fmla="*/ 146050 h 616209"/>
              <a:gd name="connsiteX30" fmla="*/ 1729317 w 2641601"/>
              <a:gd name="connsiteY30" fmla="*/ 209550 h 616209"/>
              <a:gd name="connsiteX31" fmla="*/ 1729317 w 2641601"/>
              <a:gd name="connsiteY31" fmla="*/ 273051 h 616209"/>
              <a:gd name="connsiteX32" fmla="*/ 1744134 w 2641601"/>
              <a:gd name="connsiteY32" fmla="*/ 364067 h 616209"/>
              <a:gd name="connsiteX33" fmla="*/ 1746250 w 2641601"/>
              <a:gd name="connsiteY33" fmla="*/ 370417 h 616209"/>
              <a:gd name="connsiteX34" fmla="*/ 1750484 w 2641601"/>
              <a:gd name="connsiteY34" fmla="*/ 387350 h 616209"/>
              <a:gd name="connsiteX35" fmla="*/ 1756834 w 2641601"/>
              <a:gd name="connsiteY35" fmla="*/ 427567 h 616209"/>
              <a:gd name="connsiteX36" fmla="*/ 1801284 w 2641601"/>
              <a:gd name="connsiteY36" fmla="*/ 476250 h 616209"/>
              <a:gd name="connsiteX37" fmla="*/ 1807634 w 2641601"/>
              <a:gd name="connsiteY37" fmla="*/ 484717 h 616209"/>
              <a:gd name="connsiteX38" fmla="*/ 1828800 w 2641601"/>
              <a:gd name="connsiteY38" fmla="*/ 495300 h 616209"/>
              <a:gd name="connsiteX39" fmla="*/ 1873250 w 2641601"/>
              <a:gd name="connsiteY39" fmla="*/ 516467 h 616209"/>
              <a:gd name="connsiteX40" fmla="*/ 1890184 w 2641601"/>
              <a:gd name="connsiteY40" fmla="*/ 520700 h 616209"/>
              <a:gd name="connsiteX41" fmla="*/ 1898650 w 2641601"/>
              <a:gd name="connsiteY41" fmla="*/ 524934 h 616209"/>
              <a:gd name="connsiteX42" fmla="*/ 1911350 w 2641601"/>
              <a:gd name="connsiteY42" fmla="*/ 529167 h 616209"/>
              <a:gd name="connsiteX43" fmla="*/ 1919817 w 2641601"/>
              <a:gd name="connsiteY43" fmla="*/ 533400 h 616209"/>
              <a:gd name="connsiteX44" fmla="*/ 1932517 w 2641601"/>
              <a:gd name="connsiteY44" fmla="*/ 535517 h 616209"/>
              <a:gd name="connsiteX45" fmla="*/ 1938867 w 2641601"/>
              <a:gd name="connsiteY45" fmla="*/ 537634 h 616209"/>
              <a:gd name="connsiteX46" fmla="*/ 1947334 w 2641601"/>
              <a:gd name="connsiteY46" fmla="*/ 539750 h 616209"/>
              <a:gd name="connsiteX47" fmla="*/ 1968500 w 2641601"/>
              <a:gd name="connsiteY47" fmla="*/ 546100 h 616209"/>
              <a:gd name="connsiteX48" fmla="*/ 1976967 w 2641601"/>
              <a:gd name="connsiteY48" fmla="*/ 550334 h 616209"/>
              <a:gd name="connsiteX49" fmla="*/ 1987550 w 2641601"/>
              <a:gd name="connsiteY49" fmla="*/ 552450 h 616209"/>
              <a:gd name="connsiteX50" fmla="*/ 2008717 w 2641601"/>
              <a:gd name="connsiteY50" fmla="*/ 558800 h 616209"/>
              <a:gd name="connsiteX51" fmla="*/ 2032000 w 2641601"/>
              <a:gd name="connsiteY51" fmla="*/ 567267 h 616209"/>
              <a:gd name="connsiteX52" fmla="*/ 2051050 w 2641601"/>
              <a:gd name="connsiteY52" fmla="*/ 571500 h 616209"/>
              <a:gd name="connsiteX53" fmla="*/ 2063750 w 2641601"/>
              <a:gd name="connsiteY53" fmla="*/ 575734 h 616209"/>
              <a:gd name="connsiteX54" fmla="*/ 2103967 w 2641601"/>
              <a:gd name="connsiteY54" fmla="*/ 584200 h 616209"/>
              <a:gd name="connsiteX55" fmla="*/ 2159000 w 2641601"/>
              <a:gd name="connsiteY55" fmla="*/ 588434 h 616209"/>
              <a:gd name="connsiteX56" fmla="*/ 2171700 w 2641601"/>
              <a:gd name="connsiteY56" fmla="*/ 590550 h 616209"/>
              <a:gd name="connsiteX57" fmla="*/ 2180167 w 2641601"/>
              <a:gd name="connsiteY57" fmla="*/ 592667 h 616209"/>
              <a:gd name="connsiteX58" fmla="*/ 2197100 w 2641601"/>
              <a:gd name="connsiteY58" fmla="*/ 594784 h 616209"/>
              <a:gd name="connsiteX59" fmla="*/ 2209800 w 2641601"/>
              <a:gd name="connsiteY59" fmla="*/ 599017 h 616209"/>
              <a:gd name="connsiteX60" fmla="*/ 2220384 w 2641601"/>
              <a:gd name="connsiteY60" fmla="*/ 601134 h 616209"/>
              <a:gd name="connsiteX61" fmla="*/ 2237317 w 2641601"/>
              <a:gd name="connsiteY61" fmla="*/ 605367 h 616209"/>
              <a:gd name="connsiteX62" fmla="*/ 2247900 w 2641601"/>
              <a:gd name="connsiteY62" fmla="*/ 607484 h 616209"/>
              <a:gd name="connsiteX63" fmla="*/ 2254250 w 2641601"/>
              <a:gd name="connsiteY63" fmla="*/ 609600 h 616209"/>
              <a:gd name="connsiteX64" fmla="*/ 2286000 w 2641601"/>
              <a:gd name="connsiteY64" fmla="*/ 613834 h 616209"/>
              <a:gd name="connsiteX65" fmla="*/ 2292350 w 2641601"/>
              <a:gd name="connsiteY65" fmla="*/ 615950 h 616209"/>
              <a:gd name="connsiteX66" fmla="*/ 2377018 w 2641601"/>
              <a:gd name="connsiteY66" fmla="*/ 607484 h 616209"/>
              <a:gd name="connsiteX67" fmla="*/ 2520950 w 2641601"/>
              <a:gd name="connsiteY67" fmla="*/ 601134 h 616209"/>
              <a:gd name="connsiteX68" fmla="*/ 2641601 w 2641601"/>
              <a:gd name="connsiteY68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776817 w 2641601"/>
              <a:gd name="connsiteY9" fmla="*/ 33867 h 616209"/>
              <a:gd name="connsiteX10" fmla="*/ 808567 w 2641601"/>
              <a:gd name="connsiteY10" fmla="*/ 42334 h 616209"/>
              <a:gd name="connsiteX11" fmla="*/ 865717 w 2641601"/>
              <a:gd name="connsiteY11" fmla="*/ 74084 h 616209"/>
              <a:gd name="connsiteX12" fmla="*/ 872067 w 2641601"/>
              <a:gd name="connsiteY12" fmla="*/ 78317 h 616209"/>
              <a:gd name="connsiteX13" fmla="*/ 878417 w 2641601"/>
              <a:gd name="connsiteY13" fmla="*/ 84667 h 616209"/>
              <a:gd name="connsiteX14" fmla="*/ 903817 w 2641601"/>
              <a:gd name="connsiteY14" fmla="*/ 97367 h 616209"/>
              <a:gd name="connsiteX15" fmla="*/ 922867 w 2641601"/>
              <a:gd name="connsiteY15" fmla="*/ 107950 h 616209"/>
              <a:gd name="connsiteX16" fmla="*/ 937684 w 2641601"/>
              <a:gd name="connsiteY16" fmla="*/ 114300 h 616209"/>
              <a:gd name="connsiteX17" fmla="*/ 967317 w 2641601"/>
              <a:gd name="connsiteY17" fmla="*/ 127000 h 616209"/>
              <a:gd name="connsiteX18" fmla="*/ 973667 w 2641601"/>
              <a:gd name="connsiteY18" fmla="*/ 131234 h 616209"/>
              <a:gd name="connsiteX19" fmla="*/ 986367 w 2641601"/>
              <a:gd name="connsiteY19" fmla="*/ 135467 h 616209"/>
              <a:gd name="connsiteX20" fmla="*/ 992717 w 2641601"/>
              <a:gd name="connsiteY20" fmla="*/ 137584 h 616209"/>
              <a:gd name="connsiteX21" fmla="*/ 1001184 w 2641601"/>
              <a:gd name="connsiteY21" fmla="*/ 139700 h 616209"/>
              <a:gd name="connsiteX22" fmla="*/ 1013884 w 2641601"/>
              <a:gd name="connsiteY22" fmla="*/ 143934 h 616209"/>
              <a:gd name="connsiteX23" fmla="*/ 1020234 w 2641601"/>
              <a:gd name="connsiteY23" fmla="*/ 146050 h 616209"/>
              <a:gd name="connsiteX24" fmla="*/ 1041400 w 2641601"/>
              <a:gd name="connsiteY24" fmla="*/ 150284 h 616209"/>
              <a:gd name="connsiteX25" fmla="*/ 1058334 w 2641601"/>
              <a:gd name="connsiteY25" fmla="*/ 154517 h 616209"/>
              <a:gd name="connsiteX26" fmla="*/ 1458384 w 2641601"/>
              <a:gd name="connsiteY26" fmla="*/ 150284 h 616209"/>
              <a:gd name="connsiteX27" fmla="*/ 1536700 w 2641601"/>
              <a:gd name="connsiteY27" fmla="*/ 148167 h 616209"/>
              <a:gd name="connsiteX28" fmla="*/ 1691217 w 2641601"/>
              <a:gd name="connsiteY28" fmla="*/ 146050 h 616209"/>
              <a:gd name="connsiteX29" fmla="*/ 1729317 w 2641601"/>
              <a:gd name="connsiteY29" fmla="*/ 209550 h 616209"/>
              <a:gd name="connsiteX30" fmla="*/ 1729317 w 2641601"/>
              <a:gd name="connsiteY30" fmla="*/ 273051 h 616209"/>
              <a:gd name="connsiteX31" fmla="*/ 1744134 w 2641601"/>
              <a:gd name="connsiteY31" fmla="*/ 364067 h 616209"/>
              <a:gd name="connsiteX32" fmla="*/ 1746250 w 2641601"/>
              <a:gd name="connsiteY32" fmla="*/ 370417 h 616209"/>
              <a:gd name="connsiteX33" fmla="*/ 1750484 w 2641601"/>
              <a:gd name="connsiteY33" fmla="*/ 387350 h 616209"/>
              <a:gd name="connsiteX34" fmla="*/ 1756834 w 2641601"/>
              <a:gd name="connsiteY34" fmla="*/ 427567 h 616209"/>
              <a:gd name="connsiteX35" fmla="*/ 1801284 w 2641601"/>
              <a:gd name="connsiteY35" fmla="*/ 476250 h 616209"/>
              <a:gd name="connsiteX36" fmla="*/ 1807634 w 2641601"/>
              <a:gd name="connsiteY36" fmla="*/ 484717 h 616209"/>
              <a:gd name="connsiteX37" fmla="*/ 1828800 w 2641601"/>
              <a:gd name="connsiteY37" fmla="*/ 495300 h 616209"/>
              <a:gd name="connsiteX38" fmla="*/ 1873250 w 2641601"/>
              <a:gd name="connsiteY38" fmla="*/ 516467 h 616209"/>
              <a:gd name="connsiteX39" fmla="*/ 1890184 w 2641601"/>
              <a:gd name="connsiteY39" fmla="*/ 520700 h 616209"/>
              <a:gd name="connsiteX40" fmla="*/ 1898650 w 2641601"/>
              <a:gd name="connsiteY40" fmla="*/ 524934 h 616209"/>
              <a:gd name="connsiteX41" fmla="*/ 1911350 w 2641601"/>
              <a:gd name="connsiteY41" fmla="*/ 529167 h 616209"/>
              <a:gd name="connsiteX42" fmla="*/ 1919817 w 2641601"/>
              <a:gd name="connsiteY42" fmla="*/ 533400 h 616209"/>
              <a:gd name="connsiteX43" fmla="*/ 1932517 w 2641601"/>
              <a:gd name="connsiteY43" fmla="*/ 535517 h 616209"/>
              <a:gd name="connsiteX44" fmla="*/ 1938867 w 2641601"/>
              <a:gd name="connsiteY44" fmla="*/ 537634 h 616209"/>
              <a:gd name="connsiteX45" fmla="*/ 1947334 w 2641601"/>
              <a:gd name="connsiteY45" fmla="*/ 539750 h 616209"/>
              <a:gd name="connsiteX46" fmla="*/ 1968500 w 2641601"/>
              <a:gd name="connsiteY46" fmla="*/ 546100 h 616209"/>
              <a:gd name="connsiteX47" fmla="*/ 1976967 w 2641601"/>
              <a:gd name="connsiteY47" fmla="*/ 550334 h 616209"/>
              <a:gd name="connsiteX48" fmla="*/ 1987550 w 2641601"/>
              <a:gd name="connsiteY48" fmla="*/ 552450 h 616209"/>
              <a:gd name="connsiteX49" fmla="*/ 2008717 w 2641601"/>
              <a:gd name="connsiteY49" fmla="*/ 558800 h 616209"/>
              <a:gd name="connsiteX50" fmla="*/ 2032000 w 2641601"/>
              <a:gd name="connsiteY50" fmla="*/ 567267 h 616209"/>
              <a:gd name="connsiteX51" fmla="*/ 2051050 w 2641601"/>
              <a:gd name="connsiteY51" fmla="*/ 571500 h 616209"/>
              <a:gd name="connsiteX52" fmla="*/ 2063750 w 2641601"/>
              <a:gd name="connsiteY52" fmla="*/ 575734 h 616209"/>
              <a:gd name="connsiteX53" fmla="*/ 2103967 w 2641601"/>
              <a:gd name="connsiteY53" fmla="*/ 584200 h 616209"/>
              <a:gd name="connsiteX54" fmla="*/ 2159000 w 2641601"/>
              <a:gd name="connsiteY54" fmla="*/ 588434 h 616209"/>
              <a:gd name="connsiteX55" fmla="*/ 2171700 w 2641601"/>
              <a:gd name="connsiteY55" fmla="*/ 590550 h 616209"/>
              <a:gd name="connsiteX56" fmla="*/ 2180167 w 2641601"/>
              <a:gd name="connsiteY56" fmla="*/ 592667 h 616209"/>
              <a:gd name="connsiteX57" fmla="*/ 2197100 w 2641601"/>
              <a:gd name="connsiteY57" fmla="*/ 594784 h 616209"/>
              <a:gd name="connsiteX58" fmla="*/ 2209800 w 2641601"/>
              <a:gd name="connsiteY58" fmla="*/ 599017 h 616209"/>
              <a:gd name="connsiteX59" fmla="*/ 2220384 w 2641601"/>
              <a:gd name="connsiteY59" fmla="*/ 601134 h 616209"/>
              <a:gd name="connsiteX60" fmla="*/ 2237317 w 2641601"/>
              <a:gd name="connsiteY60" fmla="*/ 605367 h 616209"/>
              <a:gd name="connsiteX61" fmla="*/ 2247900 w 2641601"/>
              <a:gd name="connsiteY61" fmla="*/ 607484 h 616209"/>
              <a:gd name="connsiteX62" fmla="*/ 2254250 w 2641601"/>
              <a:gd name="connsiteY62" fmla="*/ 609600 h 616209"/>
              <a:gd name="connsiteX63" fmla="*/ 2286000 w 2641601"/>
              <a:gd name="connsiteY63" fmla="*/ 613834 h 616209"/>
              <a:gd name="connsiteX64" fmla="*/ 2292350 w 2641601"/>
              <a:gd name="connsiteY64" fmla="*/ 615950 h 616209"/>
              <a:gd name="connsiteX65" fmla="*/ 2377018 w 2641601"/>
              <a:gd name="connsiteY65" fmla="*/ 607484 h 616209"/>
              <a:gd name="connsiteX66" fmla="*/ 2520950 w 2641601"/>
              <a:gd name="connsiteY66" fmla="*/ 601134 h 616209"/>
              <a:gd name="connsiteX67" fmla="*/ 2641601 w 2641601"/>
              <a:gd name="connsiteY67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808567 w 2641601"/>
              <a:gd name="connsiteY9" fmla="*/ 42334 h 616209"/>
              <a:gd name="connsiteX10" fmla="*/ 865717 w 2641601"/>
              <a:gd name="connsiteY10" fmla="*/ 74084 h 616209"/>
              <a:gd name="connsiteX11" fmla="*/ 872067 w 2641601"/>
              <a:gd name="connsiteY11" fmla="*/ 78317 h 616209"/>
              <a:gd name="connsiteX12" fmla="*/ 878417 w 2641601"/>
              <a:gd name="connsiteY12" fmla="*/ 84667 h 616209"/>
              <a:gd name="connsiteX13" fmla="*/ 903817 w 2641601"/>
              <a:gd name="connsiteY13" fmla="*/ 97367 h 616209"/>
              <a:gd name="connsiteX14" fmla="*/ 922867 w 2641601"/>
              <a:gd name="connsiteY14" fmla="*/ 107950 h 616209"/>
              <a:gd name="connsiteX15" fmla="*/ 937684 w 2641601"/>
              <a:gd name="connsiteY15" fmla="*/ 114300 h 616209"/>
              <a:gd name="connsiteX16" fmla="*/ 967317 w 2641601"/>
              <a:gd name="connsiteY16" fmla="*/ 127000 h 616209"/>
              <a:gd name="connsiteX17" fmla="*/ 973667 w 2641601"/>
              <a:gd name="connsiteY17" fmla="*/ 131234 h 616209"/>
              <a:gd name="connsiteX18" fmla="*/ 986367 w 2641601"/>
              <a:gd name="connsiteY18" fmla="*/ 135467 h 616209"/>
              <a:gd name="connsiteX19" fmla="*/ 992717 w 2641601"/>
              <a:gd name="connsiteY19" fmla="*/ 137584 h 616209"/>
              <a:gd name="connsiteX20" fmla="*/ 1001184 w 2641601"/>
              <a:gd name="connsiteY20" fmla="*/ 139700 h 616209"/>
              <a:gd name="connsiteX21" fmla="*/ 1013884 w 2641601"/>
              <a:gd name="connsiteY21" fmla="*/ 143934 h 616209"/>
              <a:gd name="connsiteX22" fmla="*/ 1020234 w 2641601"/>
              <a:gd name="connsiteY22" fmla="*/ 146050 h 616209"/>
              <a:gd name="connsiteX23" fmla="*/ 1041400 w 2641601"/>
              <a:gd name="connsiteY23" fmla="*/ 150284 h 616209"/>
              <a:gd name="connsiteX24" fmla="*/ 1058334 w 2641601"/>
              <a:gd name="connsiteY24" fmla="*/ 154517 h 616209"/>
              <a:gd name="connsiteX25" fmla="*/ 1458384 w 2641601"/>
              <a:gd name="connsiteY25" fmla="*/ 150284 h 616209"/>
              <a:gd name="connsiteX26" fmla="*/ 1536700 w 2641601"/>
              <a:gd name="connsiteY26" fmla="*/ 148167 h 616209"/>
              <a:gd name="connsiteX27" fmla="*/ 1691217 w 2641601"/>
              <a:gd name="connsiteY27" fmla="*/ 146050 h 616209"/>
              <a:gd name="connsiteX28" fmla="*/ 1729317 w 2641601"/>
              <a:gd name="connsiteY28" fmla="*/ 209550 h 616209"/>
              <a:gd name="connsiteX29" fmla="*/ 1729317 w 2641601"/>
              <a:gd name="connsiteY29" fmla="*/ 273051 h 616209"/>
              <a:gd name="connsiteX30" fmla="*/ 1744134 w 2641601"/>
              <a:gd name="connsiteY30" fmla="*/ 364067 h 616209"/>
              <a:gd name="connsiteX31" fmla="*/ 1746250 w 2641601"/>
              <a:gd name="connsiteY31" fmla="*/ 370417 h 616209"/>
              <a:gd name="connsiteX32" fmla="*/ 1750484 w 2641601"/>
              <a:gd name="connsiteY32" fmla="*/ 387350 h 616209"/>
              <a:gd name="connsiteX33" fmla="*/ 1756834 w 2641601"/>
              <a:gd name="connsiteY33" fmla="*/ 427567 h 616209"/>
              <a:gd name="connsiteX34" fmla="*/ 1801284 w 2641601"/>
              <a:gd name="connsiteY34" fmla="*/ 476250 h 616209"/>
              <a:gd name="connsiteX35" fmla="*/ 1807634 w 2641601"/>
              <a:gd name="connsiteY35" fmla="*/ 484717 h 616209"/>
              <a:gd name="connsiteX36" fmla="*/ 1828800 w 2641601"/>
              <a:gd name="connsiteY36" fmla="*/ 495300 h 616209"/>
              <a:gd name="connsiteX37" fmla="*/ 1873250 w 2641601"/>
              <a:gd name="connsiteY37" fmla="*/ 516467 h 616209"/>
              <a:gd name="connsiteX38" fmla="*/ 1890184 w 2641601"/>
              <a:gd name="connsiteY38" fmla="*/ 520700 h 616209"/>
              <a:gd name="connsiteX39" fmla="*/ 1898650 w 2641601"/>
              <a:gd name="connsiteY39" fmla="*/ 524934 h 616209"/>
              <a:gd name="connsiteX40" fmla="*/ 1911350 w 2641601"/>
              <a:gd name="connsiteY40" fmla="*/ 529167 h 616209"/>
              <a:gd name="connsiteX41" fmla="*/ 1919817 w 2641601"/>
              <a:gd name="connsiteY41" fmla="*/ 533400 h 616209"/>
              <a:gd name="connsiteX42" fmla="*/ 1932517 w 2641601"/>
              <a:gd name="connsiteY42" fmla="*/ 535517 h 616209"/>
              <a:gd name="connsiteX43" fmla="*/ 1938867 w 2641601"/>
              <a:gd name="connsiteY43" fmla="*/ 537634 h 616209"/>
              <a:gd name="connsiteX44" fmla="*/ 1947334 w 2641601"/>
              <a:gd name="connsiteY44" fmla="*/ 539750 h 616209"/>
              <a:gd name="connsiteX45" fmla="*/ 1968500 w 2641601"/>
              <a:gd name="connsiteY45" fmla="*/ 546100 h 616209"/>
              <a:gd name="connsiteX46" fmla="*/ 1976967 w 2641601"/>
              <a:gd name="connsiteY46" fmla="*/ 550334 h 616209"/>
              <a:gd name="connsiteX47" fmla="*/ 1987550 w 2641601"/>
              <a:gd name="connsiteY47" fmla="*/ 552450 h 616209"/>
              <a:gd name="connsiteX48" fmla="*/ 2008717 w 2641601"/>
              <a:gd name="connsiteY48" fmla="*/ 558800 h 616209"/>
              <a:gd name="connsiteX49" fmla="*/ 2032000 w 2641601"/>
              <a:gd name="connsiteY49" fmla="*/ 567267 h 616209"/>
              <a:gd name="connsiteX50" fmla="*/ 2051050 w 2641601"/>
              <a:gd name="connsiteY50" fmla="*/ 571500 h 616209"/>
              <a:gd name="connsiteX51" fmla="*/ 2063750 w 2641601"/>
              <a:gd name="connsiteY51" fmla="*/ 575734 h 616209"/>
              <a:gd name="connsiteX52" fmla="*/ 2103967 w 2641601"/>
              <a:gd name="connsiteY52" fmla="*/ 584200 h 616209"/>
              <a:gd name="connsiteX53" fmla="*/ 2159000 w 2641601"/>
              <a:gd name="connsiteY53" fmla="*/ 588434 h 616209"/>
              <a:gd name="connsiteX54" fmla="*/ 2171700 w 2641601"/>
              <a:gd name="connsiteY54" fmla="*/ 590550 h 616209"/>
              <a:gd name="connsiteX55" fmla="*/ 2180167 w 2641601"/>
              <a:gd name="connsiteY55" fmla="*/ 592667 h 616209"/>
              <a:gd name="connsiteX56" fmla="*/ 2197100 w 2641601"/>
              <a:gd name="connsiteY56" fmla="*/ 594784 h 616209"/>
              <a:gd name="connsiteX57" fmla="*/ 2209800 w 2641601"/>
              <a:gd name="connsiteY57" fmla="*/ 599017 h 616209"/>
              <a:gd name="connsiteX58" fmla="*/ 2220384 w 2641601"/>
              <a:gd name="connsiteY58" fmla="*/ 601134 h 616209"/>
              <a:gd name="connsiteX59" fmla="*/ 2237317 w 2641601"/>
              <a:gd name="connsiteY59" fmla="*/ 605367 h 616209"/>
              <a:gd name="connsiteX60" fmla="*/ 2247900 w 2641601"/>
              <a:gd name="connsiteY60" fmla="*/ 607484 h 616209"/>
              <a:gd name="connsiteX61" fmla="*/ 2254250 w 2641601"/>
              <a:gd name="connsiteY61" fmla="*/ 609600 h 616209"/>
              <a:gd name="connsiteX62" fmla="*/ 2286000 w 2641601"/>
              <a:gd name="connsiteY62" fmla="*/ 613834 h 616209"/>
              <a:gd name="connsiteX63" fmla="*/ 2292350 w 2641601"/>
              <a:gd name="connsiteY63" fmla="*/ 615950 h 616209"/>
              <a:gd name="connsiteX64" fmla="*/ 2377018 w 2641601"/>
              <a:gd name="connsiteY64" fmla="*/ 607484 h 616209"/>
              <a:gd name="connsiteX65" fmla="*/ 2520950 w 2641601"/>
              <a:gd name="connsiteY65" fmla="*/ 601134 h 616209"/>
              <a:gd name="connsiteX66" fmla="*/ 2641601 w 2641601"/>
              <a:gd name="connsiteY66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770467 w 2641601"/>
              <a:gd name="connsiteY8" fmla="*/ 31750 h 616209"/>
              <a:gd name="connsiteX9" fmla="*/ 821267 w 2641601"/>
              <a:gd name="connsiteY9" fmla="*/ 63501 h 616209"/>
              <a:gd name="connsiteX10" fmla="*/ 865717 w 2641601"/>
              <a:gd name="connsiteY10" fmla="*/ 74084 h 616209"/>
              <a:gd name="connsiteX11" fmla="*/ 872067 w 2641601"/>
              <a:gd name="connsiteY11" fmla="*/ 78317 h 616209"/>
              <a:gd name="connsiteX12" fmla="*/ 878417 w 2641601"/>
              <a:gd name="connsiteY12" fmla="*/ 84667 h 616209"/>
              <a:gd name="connsiteX13" fmla="*/ 903817 w 2641601"/>
              <a:gd name="connsiteY13" fmla="*/ 97367 h 616209"/>
              <a:gd name="connsiteX14" fmla="*/ 922867 w 2641601"/>
              <a:gd name="connsiteY14" fmla="*/ 107950 h 616209"/>
              <a:gd name="connsiteX15" fmla="*/ 937684 w 2641601"/>
              <a:gd name="connsiteY15" fmla="*/ 114300 h 616209"/>
              <a:gd name="connsiteX16" fmla="*/ 967317 w 2641601"/>
              <a:gd name="connsiteY16" fmla="*/ 127000 h 616209"/>
              <a:gd name="connsiteX17" fmla="*/ 973667 w 2641601"/>
              <a:gd name="connsiteY17" fmla="*/ 131234 h 616209"/>
              <a:gd name="connsiteX18" fmla="*/ 986367 w 2641601"/>
              <a:gd name="connsiteY18" fmla="*/ 135467 h 616209"/>
              <a:gd name="connsiteX19" fmla="*/ 992717 w 2641601"/>
              <a:gd name="connsiteY19" fmla="*/ 137584 h 616209"/>
              <a:gd name="connsiteX20" fmla="*/ 1001184 w 2641601"/>
              <a:gd name="connsiteY20" fmla="*/ 139700 h 616209"/>
              <a:gd name="connsiteX21" fmla="*/ 1013884 w 2641601"/>
              <a:gd name="connsiteY21" fmla="*/ 143934 h 616209"/>
              <a:gd name="connsiteX22" fmla="*/ 1020234 w 2641601"/>
              <a:gd name="connsiteY22" fmla="*/ 146050 h 616209"/>
              <a:gd name="connsiteX23" fmla="*/ 1041400 w 2641601"/>
              <a:gd name="connsiteY23" fmla="*/ 150284 h 616209"/>
              <a:gd name="connsiteX24" fmla="*/ 1058334 w 2641601"/>
              <a:gd name="connsiteY24" fmla="*/ 154517 h 616209"/>
              <a:gd name="connsiteX25" fmla="*/ 1458384 w 2641601"/>
              <a:gd name="connsiteY25" fmla="*/ 150284 h 616209"/>
              <a:gd name="connsiteX26" fmla="*/ 1536700 w 2641601"/>
              <a:gd name="connsiteY26" fmla="*/ 148167 h 616209"/>
              <a:gd name="connsiteX27" fmla="*/ 1691217 w 2641601"/>
              <a:gd name="connsiteY27" fmla="*/ 146050 h 616209"/>
              <a:gd name="connsiteX28" fmla="*/ 1729317 w 2641601"/>
              <a:gd name="connsiteY28" fmla="*/ 209550 h 616209"/>
              <a:gd name="connsiteX29" fmla="*/ 1729317 w 2641601"/>
              <a:gd name="connsiteY29" fmla="*/ 273051 h 616209"/>
              <a:gd name="connsiteX30" fmla="*/ 1744134 w 2641601"/>
              <a:gd name="connsiteY30" fmla="*/ 364067 h 616209"/>
              <a:gd name="connsiteX31" fmla="*/ 1746250 w 2641601"/>
              <a:gd name="connsiteY31" fmla="*/ 370417 h 616209"/>
              <a:gd name="connsiteX32" fmla="*/ 1750484 w 2641601"/>
              <a:gd name="connsiteY32" fmla="*/ 387350 h 616209"/>
              <a:gd name="connsiteX33" fmla="*/ 1756834 w 2641601"/>
              <a:gd name="connsiteY33" fmla="*/ 427567 h 616209"/>
              <a:gd name="connsiteX34" fmla="*/ 1801284 w 2641601"/>
              <a:gd name="connsiteY34" fmla="*/ 476250 h 616209"/>
              <a:gd name="connsiteX35" fmla="*/ 1807634 w 2641601"/>
              <a:gd name="connsiteY35" fmla="*/ 484717 h 616209"/>
              <a:gd name="connsiteX36" fmla="*/ 1828800 w 2641601"/>
              <a:gd name="connsiteY36" fmla="*/ 495300 h 616209"/>
              <a:gd name="connsiteX37" fmla="*/ 1873250 w 2641601"/>
              <a:gd name="connsiteY37" fmla="*/ 516467 h 616209"/>
              <a:gd name="connsiteX38" fmla="*/ 1890184 w 2641601"/>
              <a:gd name="connsiteY38" fmla="*/ 520700 h 616209"/>
              <a:gd name="connsiteX39" fmla="*/ 1898650 w 2641601"/>
              <a:gd name="connsiteY39" fmla="*/ 524934 h 616209"/>
              <a:gd name="connsiteX40" fmla="*/ 1911350 w 2641601"/>
              <a:gd name="connsiteY40" fmla="*/ 529167 h 616209"/>
              <a:gd name="connsiteX41" fmla="*/ 1919817 w 2641601"/>
              <a:gd name="connsiteY41" fmla="*/ 533400 h 616209"/>
              <a:gd name="connsiteX42" fmla="*/ 1932517 w 2641601"/>
              <a:gd name="connsiteY42" fmla="*/ 535517 h 616209"/>
              <a:gd name="connsiteX43" fmla="*/ 1938867 w 2641601"/>
              <a:gd name="connsiteY43" fmla="*/ 537634 h 616209"/>
              <a:gd name="connsiteX44" fmla="*/ 1947334 w 2641601"/>
              <a:gd name="connsiteY44" fmla="*/ 539750 h 616209"/>
              <a:gd name="connsiteX45" fmla="*/ 1968500 w 2641601"/>
              <a:gd name="connsiteY45" fmla="*/ 546100 h 616209"/>
              <a:gd name="connsiteX46" fmla="*/ 1976967 w 2641601"/>
              <a:gd name="connsiteY46" fmla="*/ 550334 h 616209"/>
              <a:gd name="connsiteX47" fmla="*/ 1987550 w 2641601"/>
              <a:gd name="connsiteY47" fmla="*/ 552450 h 616209"/>
              <a:gd name="connsiteX48" fmla="*/ 2008717 w 2641601"/>
              <a:gd name="connsiteY48" fmla="*/ 558800 h 616209"/>
              <a:gd name="connsiteX49" fmla="*/ 2032000 w 2641601"/>
              <a:gd name="connsiteY49" fmla="*/ 567267 h 616209"/>
              <a:gd name="connsiteX50" fmla="*/ 2051050 w 2641601"/>
              <a:gd name="connsiteY50" fmla="*/ 571500 h 616209"/>
              <a:gd name="connsiteX51" fmla="*/ 2063750 w 2641601"/>
              <a:gd name="connsiteY51" fmla="*/ 575734 h 616209"/>
              <a:gd name="connsiteX52" fmla="*/ 2103967 w 2641601"/>
              <a:gd name="connsiteY52" fmla="*/ 584200 h 616209"/>
              <a:gd name="connsiteX53" fmla="*/ 2159000 w 2641601"/>
              <a:gd name="connsiteY53" fmla="*/ 588434 h 616209"/>
              <a:gd name="connsiteX54" fmla="*/ 2171700 w 2641601"/>
              <a:gd name="connsiteY54" fmla="*/ 590550 h 616209"/>
              <a:gd name="connsiteX55" fmla="*/ 2180167 w 2641601"/>
              <a:gd name="connsiteY55" fmla="*/ 592667 h 616209"/>
              <a:gd name="connsiteX56" fmla="*/ 2197100 w 2641601"/>
              <a:gd name="connsiteY56" fmla="*/ 594784 h 616209"/>
              <a:gd name="connsiteX57" fmla="*/ 2209800 w 2641601"/>
              <a:gd name="connsiteY57" fmla="*/ 599017 h 616209"/>
              <a:gd name="connsiteX58" fmla="*/ 2220384 w 2641601"/>
              <a:gd name="connsiteY58" fmla="*/ 601134 h 616209"/>
              <a:gd name="connsiteX59" fmla="*/ 2237317 w 2641601"/>
              <a:gd name="connsiteY59" fmla="*/ 605367 h 616209"/>
              <a:gd name="connsiteX60" fmla="*/ 2247900 w 2641601"/>
              <a:gd name="connsiteY60" fmla="*/ 607484 h 616209"/>
              <a:gd name="connsiteX61" fmla="*/ 2254250 w 2641601"/>
              <a:gd name="connsiteY61" fmla="*/ 609600 h 616209"/>
              <a:gd name="connsiteX62" fmla="*/ 2286000 w 2641601"/>
              <a:gd name="connsiteY62" fmla="*/ 613834 h 616209"/>
              <a:gd name="connsiteX63" fmla="*/ 2292350 w 2641601"/>
              <a:gd name="connsiteY63" fmla="*/ 615950 h 616209"/>
              <a:gd name="connsiteX64" fmla="*/ 2377018 w 2641601"/>
              <a:gd name="connsiteY64" fmla="*/ 607484 h 616209"/>
              <a:gd name="connsiteX65" fmla="*/ 2520950 w 2641601"/>
              <a:gd name="connsiteY65" fmla="*/ 601134 h 616209"/>
              <a:gd name="connsiteX66" fmla="*/ 2641601 w 2641601"/>
              <a:gd name="connsiteY66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1267 w 2641601"/>
              <a:gd name="connsiteY8" fmla="*/ 63501 h 616209"/>
              <a:gd name="connsiteX9" fmla="*/ 865717 w 2641601"/>
              <a:gd name="connsiteY9" fmla="*/ 74084 h 616209"/>
              <a:gd name="connsiteX10" fmla="*/ 872067 w 2641601"/>
              <a:gd name="connsiteY10" fmla="*/ 78317 h 616209"/>
              <a:gd name="connsiteX11" fmla="*/ 878417 w 2641601"/>
              <a:gd name="connsiteY11" fmla="*/ 84667 h 616209"/>
              <a:gd name="connsiteX12" fmla="*/ 903817 w 2641601"/>
              <a:gd name="connsiteY12" fmla="*/ 97367 h 616209"/>
              <a:gd name="connsiteX13" fmla="*/ 922867 w 2641601"/>
              <a:gd name="connsiteY13" fmla="*/ 107950 h 616209"/>
              <a:gd name="connsiteX14" fmla="*/ 937684 w 2641601"/>
              <a:gd name="connsiteY14" fmla="*/ 114300 h 616209"/>
              <a:gd name="connsiteX15" fmla="*/ 967317 w 2641601"/>
              <a:gd name="connsiteY15" fmla="*/ 127000 h 616209"/>
              <a:gd name="connsiteX16" fmla="*/ 973667 w 2641601"/>
              <a:gd name="connsiteY16" fmla="*/ 131234 h 616209"/>
              <a:gd name="connsiteX17" fmla="*/ 986367 w 2641601"/>
              <a:gd name="connsiteY17" fmla="*/ 135467 h 616209"/>
              <a:gd name="connsiteX18" fmla="*/ 992717 w 2641601"/>
              <a:gd name="connsiteY18" fmla="*/ 137584 h 616209"/>
              <a:gd name="connsiteX19" fmla="*/ 1001184 w 2641601"/>
              <a:gd name="connsiteY19" fmla="*/ 139700 h 616209"/>
              <a:gd name="connsiteX20" fmla="*/ 1013884 w 2641601"/>
              <a:gd name="connsiteY20" fmla="*/ 143934 h 616209"/>
              <a:gd name="connsiteX21" fmla="*/ 1020234 w 2641601"/>
              <a:gd name="connsiteY21" fmla="*/ 146050 h 616209"/>
              <a:gd name="connsiteX22" fmla="*/ 1041400 w 2641601"/>
              <a:gd name="connsiteY22" fmla="*/ 150284 h 616209"/>
              <a:gd name="connsiteX23" fmla="*/ 1058334 w 2641601"/>
              <a:gd name="connsiteY23" fmla="*/ 154517 h 616209"/>
              <a:gd name="connsiteX24" fmla="*/ 1458384 w 2641601"/>
              <a:gd name="connsiteY24" fmla="*/ 150284 h 616209"/>
              <a:gd name="connsiteX25" fmla="*/ 1536700 w 2641601"/>
              <a:gd name="connsiteY25" fmla="*/ 148167 h 616209"/>
              <a:gd name="connsiteX26" fmla="*/ 1691217 w 2641601"/>
              <a:gd name="connsiteY26" fmla="*/ 146050 h 616209"/>
              <a:gd name="connsiteX27" fmla="*/ 1729317 w 2641601"/>
              <a:gd name="connsiteY27" fmla="*/ 209550 h 616209"/>
              <a:gd name="connsiteX28" fmla="*/ 1729317 w 2641601"/>
              <a:gd name="connsiteY28" fmla="*/ 273051 h 616209"/>
              <a:gd name="connsiteX29" fmla="*/ 1744134 w 2641601"/>
              <a:gd name="connsiteY29" fmla="*/ 364067 h 616209"/>
              <a:gd name="connsiteX30" fmla="*/ 1746250 w 2641601"/>
              <a:gd name="connsiteY30" fmla="*/ 370417 h 616209"/>
              <a:gd name="connsiteX31" fmla="*/ 1750484 w 2641601"/>
              <a:gd name="connsiteY31" fmla="*/ 387350 h 616209"/>
              <a:gd name="connsiteX32" fmla="*/ 1756834 w 2641601"/>
              <a:gd name="connsiteY32" fmla="*/ 427567 h 616209"/>
              <a:gd name="connsiteX33" fmla="*/ 1801284 w 2641601"/>
              <a:gd name="connsiteY33" fmla="*/ 476250 h 616209"/>
              <a:gd name="connsiteX34" fmla="*/ 1807634 w 2641601"/>
              <a:gd name="connsiteY34" fmla="*/ 484717 h 616209"/>
              <a:gd name="connsiteX35" fmla="*/ 1828800 w 2641601"/>
              <a:gd name="connsiteY35" fmla="*/ 495300 h 616209"/>
              <a:gd name="connsiteX36" fmla="*/ 1873250 w 2641601"/>
              <a:gd name="connsiteY36" fmla="*/ 516467 h 616209"/>
              <a:gd name="connsiteX37" fmla="*/ 1890184 w 2641601"/>
              <a:gd name="connsiteY37" fmla="*/ 520700 h 616209"/>
              <a:gd name="connsiteX38" fmla="*/ 1898650 w 2641601"/>
              <a:gd name="connsiteY38" fmla="*/ 524934 h 616209"/>
              <a:gd name="connsiteX39" fmla="*/ 1911350 w 2641601"/>
              <a:gd name="connsiteY39" fmla="*/ 529167 h 616209"/>
              <a:gd name="connsiteX40" fmla="*/ 1919817 w 2641601"/>
              <a:gd name="connsiteY40" fmla="*/ 533400 h 616209"/>
              <a:gd name="connsiteX41" fmla="*/ 1932517 w 2641601"/>
              <a:gd name="connsiteY41" fmla="*/ 535517 h 616209"/>
              <a:gd name="connsiteX42" fmla="*/ 1938867 w 2641601"/>
              <a:gd name="connsiteY42" fmla="*/ 537634 h 616209"/>
              <a:gd name="connsiteX43" fmla="*/ 1947334 w 2641601"/>
              <a:gd name="connsiteY43" fmla="*/ 539750 h 616209"/>
              <a:gd name="connsiteX44" fmla="*/ 1968500 w 2641601"/>
              <a:gd name="connsiteY44" fmla="*/ 546100 h 616209"/>
              <a:gd name="connsiteX45" fmla="*/ 1976967 w 2641601"/>
              <a:gd name="connsiteY45" fmla="*/ 550334 h 616209"/>
              <a:gd name="connsiteX46" fmla="*/ 1987550 w 2641601"/>
              <a:gd name="connsiteY46" fmla="*/ 552450 h 616209"/>
              <a:gd name="connsiteX47" fmla="*/ 2008717 w 2641601"/>
              <a:gd name="connsiteY47" fmla="*/ 558800 h 616209"/>
              <a:gd name="connsiteX48" fmla="*/ 2032000 w 2641601"/>
              <a:gd name="connsiteY48" fmla="*/ 567267 h 616209"/>
              <a:gd name="connsiteX49" fmla="*/ 2051050 w 2641601"/>
              <a:gd name="connsiteY49" fmla="*/ 571500 h 616209"/>
              <a:gd name="connsiteX50" fmla="*/ 2063750 w 2641601"/>
              <a:gd name="connsiteY50" fmla="*/ 575734 h 616209"/>
              <a:gd name="connsiteX51" fmla="*/ 2103967 w 2641601"/>
              <a:gd name="connsiteY51" fmla="*/ 584200 h 616209"/>
              <a:gd name="connsiteX52" fmla="*/ 2159000 w 2641601"/>
              <a:gd name="connsiteY52" fmla="*/ 588434 h 616209"/>
              <a:gd name="connsiteX53" fmla="*/ 2171700 w 2641601"/>
              <a:gd name="connsiteY53" fmla="*/ 590550 h 616209"/>
              <a:gd name="connsiteX54" fmla="*/ 2180167 w 2641601"/>
              <a:gd name="connsiteY54" fmla="*/ 592667 h 616209"/>
              <a:gd name="connsiteX55" fmla="*/ 2197100 w 2641601"/>
              <a:gd name="connsiteY55" fmla="*/ 594784 h 616209"/>
              <a:gd name="connsiteX56" fmla="*/ 2209800 w 2641601"/>
              <a:gd name="connsiteY56" fmla="*/ 599017 h 616209"/>
              <a:gd name="connsiteX57" fmla="*/ 2220384 w 2641601"/>
              <a:gd name="connsiteY57" fmla="*/ 601134 h 616209"/>
              <a:gd name="connsiteX58" fmla="*/ 2237317 w 2641601"/>
              <a:gd name="connsiteY58" fmla="*/ 605367 h 616209"/>
              <a:gd name="connsiteX59" fmla="*/ 2247900 w 2641601"/>
              <a:gd name="connsiteY59" fmla="*/ 607484 h 616209"/>
              <a:gd name="connsiteX60" fmla="*/ 2254250 w 2641601"/>
              <a:gd name="connsiteY60" fmla="*/ 609600 h 616209"/>
              <a:gd name="connsiteX61" fmla="*/ 2286000 w 2641601"/>
              <a:gd name="connsiteY61" fmla="*/ 613834 h 616209"/>
              <a:gd name="connsiteX62" fmla="*/ 2292350 w 2641601"/>
              <a:gd name="connsiteY62" fmla="*/ 615950 h 616209"/>
              <a:gd name="connsiteX63" fmla="*/ 2377018 w 2641601"/>
              <a:gd name="connsiteY63" fmla="*/ 607484 h 616209"/>
              <a:gd name="connsiteX64" fmla="*/ 2520950 w 2641601"/>
              <a:gd name="connsiteY64" fmla="*/ 601134 h 616209"/>
              <a:gd name="connsiteX65" fmla="*/ 2641601 w 2641601"/>
              <a:gd name="connsiteY65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1267 w 2641601"/>
              <a:gd name="connsiteY8" fmla="*/ 63501 h 616209"/>
              <a:gd name="connsiteX9" fmla="*/ 865717 w 2641601"/>
              <a:gd name="connsiteY9" fmla="*/ 74084 h 616209"/>
              <a:gd name="connsiteX10" fmla="*/ 872067 w 2641601"/>
              <a:gd name="connsiteY10" fmla="*/ 78317 h 616209"/>
              <a:gd name="connsiteX11" fmla="*/ 903817 w 2641601"/>
              <a:gd name="connsiteY11" fmla="*/ 97367 h 616209"/>
              <a:gd name="connsiteX12" fmla="*/ 922867 w 2641601"/>
              <a:gd name="connsiteY12" fmla="*/ 107950 h 616209"/>
              <a:gd name="connsiteX13" fmla="*/ 937684 w 2641601"/>
              <a:gd name="connsiteY13" fmla="*/ 114300 h 616209"/>
              <a:gd name="connsiteX14" fmla="*/ 967317 w 2641601"/>
              <a:gd name="connsiteY14" fmla="*/ 127000 h 616209"/>
              <a:gd name="connsiteX15" fmla="*/ 973667 w 2641601"/>
              <a:gd name="connsiteY15" fmla="*/ 131234 h 616209"/>
              <a:gd name="connsiteX16" fmla="*/ 986367 w 2641601"/>
              <a:gd name="connsiteY16" fmla="*/ 135467 h 616209"/>
              <a:gd name="connsiteX17" fmla="*/ 992717 w 2641601"/>
              <a:gd name="connsiteY17" fmla="*/ 137584 h 616209"/>
              <a:gd name="connsiteX18" fmla="*/ 1001184 w 2641601"/>
              <a:gd name="connsiteY18" fmla="*/ 139700 h 616209"/>
              <a:gd name="connsiteX19" fmla="*/ 1013884 w 2641601"/>
              <a:gd name="connsiteY19" fmla="*/ 143934 h 616209"/>
              <a:gd name="connsiteX20" fmla="*/ 1020234 w 2641601"/>
              <a:gd name="connsiteY20" fmla="*/ 146050 h 616209"/>
              <a:gd name="connsiteX21" fmla="*/ 1041400 w 2641601"/>
              <a:gd name="connsiteY21" fmla="*/ 150284 h 616209"/>
              <a:gd name="connsiteX22" fmla="*/ 1058334 w 2641601"/>
              <a:gd name="connsiteY22" fmla="*/ 154517 h 616209"/>
              <a:gd name="connsiteX23" fmla="*/ 1458384 w 2641601"/>
              <a:gd name="connsiteY23" fmla="*/ 150284 h 616209"/>
              <a:gd name="connsiteX24" fmla="*/ 1536700 w 2641601"/>
              <a:gd name="connsiteY24" fmla="*/ 148167 h 616209"/>
              <a:gd name="connsiteX25" fmla="*/ 1691217 w 2641601"/>
              <a:gd name="connsiteY25" fmla="*/ 146050 h 616209"/>
              <a:gd name="connsiteX26" fmla="*/ 1729317 w 2641601"/>
              <a:gd name="connsiteY26" fmla="*/ 209550 h 616209"/>
              <a:gd name="connsiteX27" fmla="*/ 1729317 w 2641601"/>
              <a:gd name="connsiteY27" fmla="*/ 273051 h 616209"/>
              <a:gd name="connsiteX28" fmla="*/ 1744134 w 2641601"/>
              <a:gd name="connsiteY28" fmla="*/ 364067 h 616209"/>
              <a:gd name="connsiteX29" fmla="*/ 1746250 w 2641601"/>
              <a:gd name="connsiteY29" fmla="*/ 370417 h 616209"/>
              <a:gd name="connsiteX30" fmla="*/ 1750484 w 2641601"/>
              <a:gd name="connsiteY30" fmla="*/ 387350 h 616209"/>
              <a:gd name="connsiteX31" fmla="*/ 1756834 w 2641601"/>
              <a:gd name="connsiteY31" fmla="*/ 427567 h 616209"/>
              <a:gd name="connsiteX32" fmla="*/ 1801284 w 2641601"/>
              <a:gd name="connsiteY32" fmla="*/ 476250 h 616209"/>
              <a:gd name="connsiteX33" fmla="*/ 1807634 w 2641601"/>
              <a:gd name="connsiteY33" fmla="*/ 484717 h 616209"/>
              <a:gd name="connsiteX34" fmla="*/ 1828800 w 2641601"/>
              <a:gd name="connsiteY34" fmla="*/ 495300 h 616209"/>
              <a:gd name="connsiteX35" fmla="*/ 1873250 w 2641601"/>
              <a:gd name="connsiteY35" fmla="*/ 516467 h 616209"/>
              <a:gd name="connsiteX36" fmla="*/ 1890184 w 2641601"/>
              <a:gd name="connsiteY36" fmla="*/ 520700 h 616209"/>
              <a:gd name="connsiteX37" fmla="*/ 1898650 w 2641601"/>
              <a:gd name="connsiteY37" fmla="*/ 524934 h 616209"/>
              <a:gd name="connsiteX38" fmla="*/ 1911350 w 2641601"/>
              <a:gd name="connsiteY38" fmla="*/ 529167 h 616209"/>
              <a:gd name="connsiteX39" fmla="*/ 1919817 w 2641601"/>
              <a:gd name="connsiteY39" fmla="*/ 533400 h 616209"/>
              <a:gd name="connsiteX40" fmla="*/ 1932517 w 2641601"/>
              <a:gd name="connsiteY40" fmla="*/ 535517 h 616209"/>
              <a:gd name="connsiteX41" fmla="*/ 1938867 w 2641601"/>
              <a:gd name="connsiteY41" fmla="*/ 537634 h 616209"/>
              <a:gd name="connsiteX42" fmla="*/ 1947334 w 2641601"/>
              <a:gd name="connsiteY42" fmla="*/ 539750 h 616209"/>
              <a:gd name="connsiteX43" fmla="*/ 1968500 w 2641601"/>
              <a:gd name="connsiteY43" fmla="*/ 546100 h 616209"/>
              <a:gd name="connsiteX44" fmla="*/ 1976967 w 2641601"/>
              <a:gd name="connsiteY44" fmla="*/ 550334 h 616209"/>
              <a:gd name="connsiteX45" fmla="*/ 1987550 w 2641601"/>
              <a:gd name="connsiteY45" fmla="*/ 552450 h 616209"/>
              <a:gd name="connsiteX46" fmla="*/ 2008717 w 2641601"/>
              <a:gd name="connsiteY46" fmla="*/ 558800 h 616209"/>
              <a:gd name="connsiteX47" fmla="*/ 2032000 w 2641601"/>
              <a:gd name="connsiteY47" fmla="*/ 567267 h 616209"/>
              <a:gd name="connsiteX48" fmla="*/ 2051050 w 2641601"/>
              <a:gd name="connsiteY48" fmla="*/ 571500 h 616209"/>
              <a:gd name="connsiteX49" fmla="*/ 2063750 w 2641601"/>
              <a:gd name="connsiteY49" fmla="*/ 575734 h 616209"/>
              <a:gd name="connsiteX50" fmla="*/ 2103967 w 2641601"/>
              <a:gd name="connsiteY50" fmla="*/ 584200 h 616209"/>
              <a:gd name="connsiteX51" fmla="*/ 2159000 w 2641601"/>
              <a:gd name="connsiteY51" fmla="*/ 588434 h 616209"/>
              <a:gd name="connsiteX52" fmla="*/ 2171700 w 2641601"/>
              <a:gd name="connsiteY52" fmla="*/ 590550 h 616209"/>
              <a:gd name="connsiteX53" fmla="*/ 2180167 w 2641601"/>
              <a:gd name="connsiteY53" fmla="*/ 592667 h 616209"/>
              <a:gd name="connsiteX54" fmla="*/ 2197100 w 2641601"/>
              <a:gd name="connsiteY54" fmla="*/ 594784 h 616209"/>
              <a:gd name="connsiteX55" fmla="*/ 2209800 w 2641601"/>
              <a:gd name="connsiteY55" fmla="*/ 599017 h 616209"/>
              <a:gd name="connsiteX56" fmla="*/ 2220384 w 2641601"/>
              <a:gd name="connsiteY56" fmla="*/ 601134 h 616209"/>
              <a:gd name="connsiteX57" fmla="*/ 2237317 w 2641601"/>
              <a:gd name="connsiteY57" fmla="*/ 605367 h 616209"/>
              <a:gd name="connsiteX58" fmla="*/ 2247900 w 2641601"/>
              <a:gd name="connsiteY58" fmla="*/ 607484 h 616209"/>
              <a:gd name="connsiteX59" fmla="*/ 2254250 w 2641601"/>
              <a:gd name="connsiteY59" fmla="*/ 609600 h 616209"/>
              <a:gd name="connsiteX60" fmla="*/ 2286000 w 2641601"/>
              <a:gd name="connsiteY60" fmla="*/ 613834 h 616209"/>
              <a:gd name="connsiteX61" fmla="*/ 2292350 w 2641601"/>
              <a:gd name="connsiteY61" fmla="*/ 615950 h 616209"/>
              <a:gd name="connsiteX62" fmla="*/ 2377018 w 2641601"/>
              <a:gd name="connsiteY62" fmla="*/ 607484 h 616209"/>
              <a:gd name="connsiteX63" fmla="*/ 2520950 w 2641601"/>
              <a:gd name="connsiteY63" fmla="*/ 601134 h 616209"/>
              <a:gd name="connsiteX64" fmla="*/ 2641601 w 2641601"/>
              <a:gd name="connsiteY64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1267 w 2641601"/>
              <a:gd name="connsiteY8" fmla="*/ 63501 h 616209"/>
              <a:gd name="connsiteX9" fmla="*/ 865717 w 2641601"/>
              <a:gd name="connsiteY9" fmla="*/ 74084 h 616209"/>
              <a:gd name="connsiteX10" fmla="*/ 903817 w 2641601"/>
              <a:gd name="connsiteY10" fmla="*/ 97367 h 616209"/>
              <a:gd name="connsiteX11" fmla="*/ 922867 w 2641601"/>
              <a:gd name="connsiteY11" fmla="*/ 107950 h 616209"/>
              <a:gd name="connsiteX12" fmla="*/ 937684 w 2641601"/>
              <a:gd name="connsiteY12" fmla="*/ 114300 h 616209"/>
              <a:gd name="connsiteX13" fmla="*/ 967317 w 2641601"/>
              <a:gd name="connsiteY13" fmla="*/ 127000 h 616209"/>
              <a:gd name="connsiteX14" fmla="*/ 973667 w 2641601"/>
              <a:gd name="connsiteY14" fmla="*/ 131234 h 616209"/>
              <a:gd name="connsiteX15" fmla="*/ 986367 w 2641601"/>
              <a:gd name="connsiteY15" fmla="*/ 135467 h 616209"/>
              <a:gd name="connsiteX16" fmla="*/ 992717 w 2641601"/>
              <a:gd name="connsiteY16" fmla="*/ 137584 h 616209"/>
              <a:gd name="connsiteX17" fmla="*/ 1001184 w 2641601"/>
              <a:gd name="connsiteY17" fmla="*/ 139700 h 616209"/>
              <a:gd name="connsiteX18" fmla="*/ 1013884 w 2641601"/>
              <a:gd name="connsiteY18" fmla="*/ 143934 h 616209"/>
              <a:gd name="connsiteX19" fmla="*/ 1020234 w 2641601"/>
              <a:gd name="connsiteY19" fmla="*/ 146050 h 616209"/>
              <a:gd name="connsiteX20" fmla="*/ 1041400 w 2641601"/>
              <a:gd name="connsiteY20" fmla="*/ 150284 h 616209"/>
              <a:gd name="connsiteX21" fmla="*/ 1058334 w 2641601"/>
              <a:gd name="connsiteY21" fmla="*/ 154517 h 616209"/>
              <a:gd name="connsiteX22" fmla="*/ 1458384 w 2641601"/>
              <a:gd name="connsiteY22" fmla="*/ 150284 h 616209"/>
              <a:gd name="connsiteX23" fmla="*/ 1536700 w 2641601"/>
              <a:gd name="connsiteY23" fmla="*/ 148167 h 616209"/>
              <a:gd name="connsiteX24" fmla="*/ 1691217 w 2641601"/>
              <a:gd name="connsiteY24" fmla="*/ 146050 h 616209"/>
              <a:gd name="connsiteX25" fmla="*/ 1729317 w 2641601"/>
              <a:gd name="connsiteY25" fmla="*/ 209550 h 616209"/>
              <a:gd name="connsiteX26" fmla="*/ 1729317 w 2641601"/>
              <a:gd name="connsiteY26" fmla="*/ 273051 h 616209"/>
              <a:gd name="connsiteX27" fmla="*/ 1744134 w 2641601"/>
              <a:gd name="connsiteY27" fmla="*/ 364067 h 616209"/>
              <a:gd name="connsiteX28" fmla="*/ 1746250 w 2641601"/>
              <a:gd name="connsiteY28" fmla="*/ 370417 h 616209"/>
              <a:gd name="connsiteX29" fmla="*/ 1750484 w 2641601"/>
              <a:gd name="connsiteY29" fmla="*/ 387350 h 616209"/>
              <a:gd name="connsiteX30" fmla="*/ 1756834 w 2641601"/>
              <a:gd name="connsiteY30" fmla="*/ 427567 h 616209"/>
              <a:gd name="connsiteX31" fmla="*/ 1801284 w 2641601"/>
              <a:gd name="connsiteY31" fmla="*/ 476250 h 616209"/>
              <a:gd name="connsiteX32" fmla="*/ 1807634 w 2641601"/>
              <a:gd name="connsiteY32" fmla="*/ 484717 h 616209"/>
              <a:gd name="connsiteX33" fmla="*/ 1828800 w 2641601"/>
              <a:gd name="connsiteY33" fmla="*/ 495300 h 616209"/>
              <a:gd name="connsiteX34" fmla="*/ 1873250 w 2641601"/>
              <a:gd name="connsiteY34" fmla="*/ 516467 h 616209"/>
              <a:gd name="connsiteX35" fmla="*/ 1890184 w 2641601"/>
              <a:gd name="connsiteY35" fmla="*/ 520700 h 616209"/>
              <a:gd name="connsiteX36" fmla="*/ 1898650 w 2641601"/>
              <a:gd name="connsiteY36" fmla="*/ 524934 h 616209"/>
              <a:gd name="connsiteX37" fmla="*/ 1911350 w 2641601"/>
              <a:gd name="connsiteY37" fmla="*/ 529167 h 616209"/>
              <a:gd name="connsiteX38" fmla="*/ 1919817 w 2641601"/>
              <a:gd name="connsiteY38" fmla="*/ 533400 h 616209"/>
              <a:gd name="connsiteX39" fmla="*/ 1932517 w 2641601"/>
              <a:gd name="connsiteY39" fmla="*/ 535517 h 616209"/>
              <a:gd name="connsiteX40" fmla="*/ 1938867 w 2641601"/>
              <a:gd name="connsiteY40" fmla="*/ 537634 h 616209"/>
              <a:gd name="connsiteX41" fmla="*/ 1947334 w 2641601"/>
              <a:gd name="connsiteY41" fmla="*/ 539750 h 616209"/>
              <a:gd name="connsiteX42" fmla="*/ 1968500 w 2641601"/>
              <a:gd name="connsiteY42" fmla="*/ 546100 h 616209"/>
              <a:gd name="connsiteX43" fmla="*/ 1976967 w 2641601"/>
              <a:gd name="connsiteY43" fmla="*/ 550334 h 616209"/>
              <a:gd name="connsiteX44" fmla="*/ 1987550 w 2641601"/>
              <a:gd name="connsiteY44" fmla="*/ 552450 h 616209"/>
              <a:gd name="connsiteX45" fmla="*/ 2008717 w 2641601"/>
              <a:gd name="connsiteY45" fmla="*/ 558800 h 616209"/>
              <a:gd name="connsiteX46" fmla="*/ 2032000 w 2641601"/>
              <a:gd name="connsiteY46" fmla="*/ 567267 h 616209"/>
              <a:gd name="connsiteX47" fmla="*/ 2051050 w 2641601"/>
              <a:gd name="connsiteY47" fmla="*/ 571500 h 616209"/>
              <a:gd name="connsiteX48" fmla="*/ 2063750 w 2641601"/>
              <a:gd name="connsiteY48" fmla="*/ 575734 h 616209"/>
              <a:gd name="connsiteX49" fmla="*/ 2103967 w 2641601"/>
              <a:gd name="connsiteY49" fmla="*/ 584200 h 616209"/>
              <a:gd name="connsiteX50" fmla="*/ 2159000 w 2641601"/>
              <a:gd name="connsiteY50" fmla="*/ 588434 h 616209"/>
              <a:gd name="connsiteX51" fmla="*/ 2171700 w 2641601"/>
              <a:gd name="connsiteY51" fmla="*/ 590550 h 616209"/>
              <a:gd name="connsiteX52" fmla="*/ 2180167 w 2641601"/>
              <a:gd name="connsiteY52" fmla="*/ 592667 h 616209"/>
              <a:gd name="connsiteX53" fmla="*/ 2197100 w 2641601"/>
              <a:gd name="connsiteY53" fmla="*/ 594784 h 616209"/>
              <a:gd name="connsiteX54" fmla="*/ 2209800 w 2641601"/>
              <a:gd name="connsiteY54" fmla="*/ 599017 h 616209"/>
              <a:gd name="connsiteX55" fmla="*/ 2220384 w 2641601"/>
              <a:gd name="connsiteY55" fmla="*/ 601134 h 616209"/>
              <a:gd name="connsiteX56" fmla="*/ 2237317 w 2641601"/>
              <a:gd name="connsiteY56" fmla="*/ 605367 h 616209"/>
              <a:gd name="connsiteX57" fmla="*/ 2247900 w 2641601"/>
              <a:gd name="connsiteY57" fmla="*/ 607484 h 616209"/>
              <a:gd name="connsiteX58" fmla="*/ 2254250 w 2641601"/>
              <a:gd name="connsiteY58" fmla="*/ 609600 h 616209"/>
              <a:gd name="connsiteX59" fmla="*/ 2286000 w 2641601"/>
              <a:gd name="connsiteY59" fmla="*/ 613834 h 616209"/>
              <a:gd name="connsiteX60" fmla="*/ 2292350 w 2641601"/>
              <a:gd name="connsiteY60" fmla="*/ 615950 h 616209"/>
              <a:gd name="connsiteX61" fmla="*/ 2377018 w 2641601"/>
              <a:gd name="connsiteY61" fmla="*/ 607484 h 616209"/>
              <a:gd name="connsiteX62" fmla="*/ 2520950 w 2641601"/>
              <a:gd name="connsiteY62" fmla="*/ 601134 h 616209"/>
              <a:gd name="connsiteX63" fmla="*/ 2641601 w 2641601"/>
              <a:gd name="connsiteY63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1267 w 2641601"/>
              <a:gd name="connsiteY8" fmla="*/ 63501 h 616209"/>
              <a:gd name="connsiteX9" fmla="*/ 865717 w 2641601"/>
              <a:gd name="connsiteY9" fmla="*/ 74084 h 616209"/>
              <a:gd name="connsiteX10" fmla="*/ 903817 w 2641601"/>
              <a:gd name="connsiteY10" fmla="*/ 97367 h 616209"/>
              <a:gd name="connsiteX11" fmla="*/ 922867 w 2641601"/>
              <a:gd name="connsiteY11" fmla="*/ 107950 h 616209"/>
              <a:gd name="connsiteX12" fmla="*/ 937684 w 2641601"/>
              <a:gd name="connsiteY12" fmla="*/ 114300 h 616209"/>
              <a:gd name="connsiteX13" fmla="*/ 967317 w 2641601"/>
              <a:gd name="connsiteY13" fmla="*/ 127000 h 616209"/>
              <a:gd name="connsiteX14" fmla="*/ 973667 w 2641601"/>
              <a:gd name="connsiteY14" fmla="*/ 131234 h 616209"/>
              <a:gd name="connsiteX15" fmla="*/ 992717 w 2641601"/>
              <a:gd name="connsiteY15" fmla="*/ 137584 h 616209"/>
              <a:gd name="connsiteX16" fmla="*/ 1001184 w 2641601"/>
              <a:gd name="connsiteY16" fmla="*/ 139700 h 616209"/>
              <a:gd name="connsiteX17" fmla="*/ 1013884 w 2641601"/>
              <a:gd name="connsiteY17" fmla="*/ 143934 h 616209"/>
              <a:gd name="connsiteX18" fmla="*/ 1020234 w 2641601"/>
              <a:gd name="connsiteY18" fmla="*/ 146050 h 616209"/>
              <a:gd name="connsiteX19" fmla="*/ 1041400 w 2641601"/>
              <a:gd name="connsiteY19" fmla="*/ 150284 h 616209"/>
              <a:gd name="connsiteX20" fmla="*/ 1058334 w 2641601"/>
              <a:gd name="connsiteY20" fmla="*/ 154517 h 616209"/>
              <a:gd name="connsiteX21" fmla="*/ 1458384 w 2641601"/>
              <a:gd name="connsiteY21" fmla="*/ 150284 h 616209"/>
              <a:gd name="connsiteX22" fmla="*/ 1536700 w 2641601"/>
              <a:gd name="connsiteY22" fmla="*/ 148167 h 616209"/>
              <a:gd name="connsiteX23" fmla="*/ 1691217 w 2641601"/>
              <a:gd name="connsiteY23" fmla="*/ 146050 h 616209"/>
              <a:gd name="connsiteX24" fmla="*/ 1729317 w 2641601"/>
              <a:gd name="connsiteY24" fmla="*/ 209550 h 616209"/>
              <a:gd name="connsiteX25" fmla="*/ 1729317 w 2641601"/>
              <a:gd name="connsiteY25" fmla="*/ 273051 h 616209"/>
              <a:gd name="connsiteX26" fmla="*/ 1744134 w 2641601"/>
              <a:gd name="connsiteY26" fmla="*/ 364067 h 616209"/>
              <a:gd name="connsiteX27" fmla="*/ 1746250 w 2641601"/>
              <a:gd name="connsiteY27" fmla="*/ 370417 h 616209"/>
              <a:gd name="connsiteX28" fmla="*/ 1750484 w 2641601"/>
              <a:gd name="connsiteY28" fmla="*/ 387350 h 616209"/>
              <a:gd name="connsiteX29" fmla="*/ 1756834 w 2641601"/>
              <a:gd name="connsiteY29" fmla="*/ 427567 h 616209"/>
              <a:gd name="connsiteX30" fmla="*/ 1801284 w 2641601"/>
              <a:gd name="connsiteY30" fmla="*/ 476250 h 616209"/>
              <a:gd name="connsiteX31" fmla="*/ 1807634 w 2641601"/>
              <a:gd name="connsiteY31" fmla="*/ 484717 h 616209"/>
              <a:gd name="connsiteX32" fmla="*/ 1828800 w 2641601"/>
              <a:gd name="connsiteY32" fmla="*/ 495300 h 616209"/>
              <a:gd name="connsiteX33" fmla="*/ 1873250 w 2641601"/>
              <a:gd name="connsiteY33" fmla="*/ 516467 h 616209"/>
              <a:gd name="connsiteX34" fmla="*/ 1890184 w 2641601"/>
              <a:gd name="connsiteY34" fmla="*/ 520700 h 616209"/>
              <a:gd name="connsiteX35" fmla="*/ 1898650 w 2641601"/>
              <a:gd name="connsiteY35" fmla="*/ 524934 h 616209"/>
              <a:gd name="connsiteX36" fmla="*/ 1911350 w 2641601"/>
              <a:gd name="connsiteY36" fmla="*/ 529167 h 616209"/>
              <a:gd name="connsiteX37" fmla="*/ 1919817 w 2641601"/>
              <a:gd name="connsiteY37" fmla="*/ 533400 h 616209"/>
              <a:gd name="connsiteX38" fmla="*/ 1932517 w 2641601"/>
              <a:gd name="connsiteY38" fmla="*/ 535517 h 616209"/>
              <a:gd name="connsiteX39" fmla="*/ 1938867 w 2641601"/>
              <a:gd name="connsiteY39" fmla="*/ 537634 h 616209"/>
              <a:gd name="connsiteX40" fmla="*/ 1947334 w 2641601"/>
              <a:gd name="connsiteY40" fmla="*/ 539750 h 616209"/>
              <a:gd name="connsiteX41" fmla="*/ 1968500 w 2641601"/>
              <a:gd name="connsiteY41" fmla="*/ 546100 h 616209"/>
              <a:gd name="connsiteX42" fmla="*/ 1976967 w 2641601"/>
              <a:gd name="connsiteY42" fmla="*/ 550334 h 616209"/>
              <a:gd name="connsiteX43" fmla="*/ 1987550 w 2641601"/>
              <a:gd name="connsiteY43" fmla="*/ 552450 h 616209"/>
              <a:gd name="connsiteX44" fmla="*/ 2008717 w 2641601"/>
              <a:gd name="connsiteY44" fmla="*/ 558800 h 616209"/>
              <a:gd name="connsiteX45" fmla="*/ 2032000 w 2641601"/>
              <a:gd name="connsiteY45" fmla="*/ 567267 h 616209"/>
              <a:gd name="connsiteX46" fmla="*/ 2051050 w 2641601"/>
              <a:gd name="connsiteY46" fmla="*/ 571500 h 616209"/>
              <a:gd name="connsiteX47" fmla="*/ 2063750 w 2641601"/>
              <a:gd name="connsiteY47" fmla="*/ 575734 h 616209"/>
              <a:gd name="connsiteX48" fmla="*/ 2103967 w 2641601"/>
              <a:gd name="connsiteY48" fmla="*/ 584200 h 616209"/>
              <a:gd name="connsiteX49" fmla="*/ 2159000 w 2641601"/>
              <a:gd name="connsiteY49" fmla="*/ 588434 h 616209"/>
              <a:gd name="connsiteX50" fmla="*/ 2171700 w 2641601"/>
              <a:gd name="connsiteY50" fmla="*/ 590550 h 616209"/>
              <a:gd name="connsiteX51" fmla="*/ 2180167 w 2641601"/>
              <a:gd name="connsiteY51" fmla="*/ 592667 h 616209"/>
              <a:gd name="connsiteX52" fmla="*/ 2197100 w 2641601"/>
              <a:gd name="connsiteY52" fmla="*/ 594784 h 616209"/>
              <a:gd name="connsiteX53" fmla="*/ 2209800 w 2641601"/>
              <a:gd name="connsiteY53" fmla="*/ 599017 h 616209"/>
              <a:gd name="connsiteX54" fmla="*/ 2220384 w 2641601"/>
              <a:gd name="connsiteY54" fmla="*/ 601134 h 616209"/>
              <a:gd name="connsiteX55" fmla="*/ 2237317 w 2641601"/>
              <a:gd name="connsiteY55" fmla="*/ 605367 h 616209"/>
              <a:gd name="connsiteX56" fmla="*/ 2247900 w 2641601"/>
              <a:gd name="connsiteY56" fmla="*/ 607484 h 616209"/>
              <a:gd name="connsiteX57" fmla="*/ 2254250 w 2641601"/>
              <a:gd name="connsiteY57" fmla="*/ 609600 h 616209"/>
              <a:gd name="connsiteX58" fmla="*/ 2286000 w 2641601"/>
              <a:gd name="connsiteY58" fmla="*/ 613834 h 616209"/>
              <a:gd name="connsiteX59" fmla="*/ 2292350 w 2641601"/>
              <a:gd name="connsiteY59" fmla="*/ 615950 h 616209"/>
              <a:gd name="connsiteX60" fmla="*/ 2377018 w 2641601"/>
              <a:gd name="connsiteY60" fmla="*/ 607484 h 616209"/>
              <a:gd name="connsiteX61" fmla="*/ 2520950 w 2641601"/>
              <a:gd name="connsiteY61" fmla="*/ 601134 h 616209"/>
              <a:gd name="connsiteX62" fmla="*/ 2641601 w 2641601"/>
              <a:gd name="connsiteY62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1267 w 2641601"/>
              <a:gd name="connsiteY8" fmla="*/ 63501 h 616209"/>
              <a:gd name="connsiteX9" fmla="*/ 865717 w 2641601"/>
              <a:gd name="connsiteY9" fmla="*/ 74084 h 616209"/>
              <a:gd name="connsiteX10" fmla="*/ 903817 w 2641601"/>
              <a:gd name="connsiteY10" fmla="*/ 97367 h 616209"/>
              <a:gd name="connsiteX11" fmla="*/ 922867 w 2641601"/>
              <a:gd name="connsiteY11" fmla="*/ 107950 h 616209"/>
              <a:gd name="connsiteX12" fmla="*/ 937684 w 2641601"/>
              <a:gd name="connsiteY12" fmla="*/ 114300 h 616209"/>
              <a:gd name="connsiteX13" fmla="*/ 967317 w 2641601"/>
              <a:gd name="connsiteY13" fmla="*/ 127000 h 616209"/>
              <a:gd name="connsiteX14" fmla="*/ 973667 w 2641601"/>
              <a:gd name="connsiteY14" fmla="*/ 131234 h 616209"/>
              <a:gd name="connsiteX15" fmla="*/ 992717 w 2641601"/>
              <a:gd name="connsiteY15" fmla="*/ 137584 h 616209"/>
              <a:gd name="connsiteX16" fmla="*/ 1001184 w 2641601"/>
              <a:gd name="connsiteY16" fmla="*/ 139700 h 616209"/>
              <a:gd name="connsiteX17" fmla="*/ 1020234 w 2641601"/>
              <a:gd name="connsiteY17" fmla="*/ 146050 h 616209"/>
              <a:gd name="connsiteX18" fmla="*/ 1041400 w 2641601"/>
              <a:gd name="connsiteY18" fmla="*/ 150284 h 616209"/>
              <a:gd name="connsiteX19" fmla="*/ 1058334 w 2641601"/>
              <a:gd name="connsiteY19" fmla="*/ 154517 h 616209"/>
              <a:gd name="connsiteX20" fmla="*/ 1458384 w 2641601"/>
              <a:gd name="connsiteY20" fmla="*/ 150284 h 616209"/>
              <a:gd name="connsiteX21" fmla="*/ 1536700 w 2641601"/>
              <a:gd name="connsiteY21" fmla="*/ 148167 h 616209"/>
              <a:gd name="connsiteX22" fmla="*/ 1691217 w 2641601"/>
              <a:gd name="connsiteY22" fmla="*/ 146050 h 616209"/>
              <a:gd name="connsiteX23" fmla="*/ 1729317 w 2641601"/>
              <a:gd name="connsiteY23" fmla="*/ 209550 h 616209"/>
              <a:gd name="connsiteX24" fmla="*/ 1729317 w 2641601"/>
              <a:gd name="connsiteY24" fmla="*/ 273051 h 616209"/>
              <a:gd name="connsiteX25" fmla="*/ 1744134 w 2641601"/>
              <a:gd name="connsiteY25" fmla="*/ 364067 h 616209"/>
              <a:gd name="connsiteX26" fmla="*/ 1746250 w 2641601"/>
              <a:gd name="connsiteY26" fmla="*/ 370417 h 616209"/>
              <a:gd name="connsiteX27" fmla="*/ 1750484 w 2641601"/>
              <a:gd name="connsiteY27" fmla="*/ 387350 h 616209"/>
              <a:gd name="connsiteX28" fmla="*/ 1756834 w 2641601"/>
              <a:gd name="connsiteY28" fmla="*/ 427567 h 616209"/>
              <a:gd name="connsiteX29" fmla="*/ 1801284 w 2641601"/>
              <a:gd name="connsiteY29" fmla="*/ 476250 h 616209"/>
              <a:gd name="connsiteX30" fmla="*/ 1807634 w 2641601"/>
              <a:gd name="connsiteY30" fmla="*/ 484717 h 616209"/>
              <a:gd name="connsiteX31" fmla="*/ 1828800 w 2641601"/>
              <a:gd name="connsiteY31" fmla="*/ 495300 h 616209"/>
              <a:gd name="connsiteX32" fmla="*/ 1873250 w 2641601"/>
              <a:gd name="connsiteY32" fmla="*/ 516467 h 616209"/>
              <a:gd name="connsiteX33" fmla="*/ 1890184 w 2641601"/>
              <a:gd name="connsiteY33" fmla="*/ 520700 h 616209"/>
              <a:gd name="connsiteX34" fmla="*/ 1898650 w 2641601"/>
              <a:gd name="connsiteY34" fmla="*/ 524934 h 616209"/>
              <a:gd name="connsiteX35" fmla="*/ 1911350 w 2641601"/>
              <a:gd name="connsiteY35" fmla="*/ 529167 h 616209"/>
              <a:gd name="connsiteX36" fmla="*/ 1919817 w 2641601"/>
              <a:gd name="connsiteY36" fmla="*/ 533400 h 616209"/>
              <a:gd name="connsiteX37" fmla="*/ 1932517 w 2641601"/>
              <a:gd name="connsiteY37" fmla="*/ 535517 h 616209"/>
              <a:gd name="connsiteX38" fmla="*/ 1938867 w 2641601"/>
              <a:gd name="connsiteY38" fmla="*/ 537634 h 616209"/>
              <a:gd name="connsiteX39" fmla="*/ 1947334 w 2641601"/>
              <a:gd name="connsiteY39" fmla="*/ 539750 h 616209"/>
              <a:gd name="connsiteX40" fmla="*/ 1968500 w 2641601"/>
              <a:gd name="connsiteY40" fmla="*/ 546100 h 616209"/>
              <a:gd name="connsiteX41" fmla="*/ 1976967 w 2641601"/>
              <a:gd name="connsiteY41" fmla="*/ 550334 h 616209"/>
              <a:gd name="connsiteX42" fmla="*/ 1987550 w 2641601"/>
              <a:gd name="connsiteY42" fmla="*/ 552450 h 616209"/>
              <a:gd name="connsiteX43" fmla="*/ 2008717 w 2641601"/>
              <a:gd name="connsiteY43" fmla="*/ 558800 h 616209"/>
              <a:gd name="connsiteX44" fmla="*/ 2032000 w 2641601"/>
              <a:gd name="connsiteY44" fmla="*/ 567267 h 616209"/>
              <a:gd name="connsiteX45" fmla="*/ 2051050 w 2641601"/>
              <a:gd name="connsiteY45" fmla="*/ 571500 h 616209"/>
              <a:gd name="connsiteX46" fmla="*/ 2063750 w 2641601"/>
              <a:gd name="connsiteY46" fmla="*/ 575734 h 616209"/>
              <a:gd name="connsiteX47" fmla="*/ 2103967 w 2641601"/>
              <a:gd name="connsiteY47" fmla="*/ 584200 h 616209"/>
              <a:gd name="connsiteX48" fmla="*/ 2159000 w 2641601"/>
              <a:gd name="connsiteY48" fmla="*/ 588434 h 616209"/>
              <a:gd name="connsiteX49" fmla="*/ 2171700 w 2641601"/>
              <a:gd name="connsiteY49" fmla="*/ 590550 h 616209"/>
              <a:gd name="connsiteX50" fmla="*/ 2180167 w 2641601"/>
              <a:gd name="connsiteY50" fmla="*/ 592667 h 616209"/>
              <a:gd name="connsiteX51" fmla="*/ 2197100 w 2641601"/>
              <a:gd name="connsiteY51" fmla="*/ 594784 h 616209"/>
              <a:gd name="connsiteX52" fmla="*/ 2209800 w 2641601"/>
              <a:gd name="connsiteY52" fmla="*/ 599017 h 616209"/>
              <a:gd name="connsiteX53" fmla="*/ 2220384 w 2641601"/>
              <a:gd name="connsiteY53" fmla="*/ 601134 h 616209"/>
              <a:gd name="connsiteX54" fmla="*/ 2237317 w 2641601"/>
              <a:gd name="connsiteY54" fmla="*/ 605367 h 616209"/>
              <a:gd name="connsiteX55" fmla="*/ 2247900 w 2641601"/>
              <a:gd name="connsiteY55" fmla="*/ 607484 h 616209"/>
              <a:gd name="connsiteX56" fmla="*/ 2254250 w 2641601"/>
              <a:gd name="connsiteY56" fmla="*/ 609600 h 616209"/>
              <a:gd name="connsiteX57" fmla="*/ 2286000 w 2641601"/>
              <a:gd name="connsiteY57" fmla="*/ 613834 h 616209"/>
              <a:gd name="connsiteX58" fmla="*/ 2292350 w 2641601"/>
              <a:gd name="connsiteY58" fmla="*/ 615950 h 616209"/>
              <a:gd name="connsiteX59" fmla="*/ 2377018 w 2641601"/>
              <a:gd name="connsiteY59" fmla="*/ 607484 h 616209"/>
              <a:gd name="connsiteX60" fmla="*/ 2520950 w 2641601"/>
              <a:gd name="connsiteY60" fmla="*/ 601134 h 616209"/>
              <a:gd name="connsiteX61" fmla="*/ 2641601 w 2641601"/>
              <a:gd name="connsiteY61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1267 w 2641601"/>
              <a:gd name="connsiteY8" fmla="*/ 63501 h 616209"/>
              <a:gd name="connsiteX9" fmla="*/ 865717 w 2641601"/>
              <a:gd name="connsiteY9" fmla="*/ 74084 h 616209"/>
              <a:gd name="connsiteX10" fmla="*/ 903817 w 2641601"/>
              <a:gd name="connsiteY10" fmla="*/ 97367 h 616209"/>
              <a:gd name="connsiteX11" fmla="*/ 922867 w 2641601"/>
              <a:gd name="connsiteY11" fmla="*/ 107950 h 616209"/>
              <a:gd name="connsiteX12" fmla="*/ 937684 w 2641601"/>
              <a:gd name="connsiteY12" fmla="*/ 114300 h 616209"/>
              <a:gd name="connsiteX13" fmla="*/ 967317 w 2641601"/>
              <a:gd name="connsiteY13" fmla="*/ 127000 h 616209"/>
              <a:gd name="connsiteX14" fmla="*/ 973667 w 2641601"/>
              <a:gd name="connsiteY14" fmla="*/ 131234 h 616209"/>
              <a:gd name="connsiteX15" fmla="*/ 992717 w 2641601"/>
              <a:gd name="connsiteY15" fmla="*/ 137584 h 616209"/>
              <a:gd name="connsiteX16" fmla="*/ 1020234 w 2641601"/>
              <a:gd name="connsiteY16" fmla="*/ 146050 h 616209"/>
              <a:gd name="connsiteX17" fmla="*/ 1041400 w 2641601"/>
              <a:gd name="connsiteY17" fmla="*/ 150284 h 616209"/>
              <a:gd name="connsiteX18" fmla="*/ 1058334 w 2641601"/>
              <a:gd name="connsiteY18" fmla="*/ 154517 h 616209"/>
              <a:gd name="connsiteX19" fmla="*/ 1458384 w 2641601"/>
              <a:gd name="connsiteY19" fmla="*/ 150284 h 616209"/>
              <a:gd name="connsiteX20" fmla="*/ 1536700 w 2641601"/>
              <a:gd name="connsiteY20" fmla="*/ 148167 h 616209"/>
              <a:gd name="connsiteX21" fmla="*/ 1691217 w 2641601"/>
              <a:gd name="connsiteY21" fmla="*/ 146050 h 616209"/>
              <a:gd name="connsiteX22" fmla="*/ 1729317 w 2641601"/>
              <a:gd name="connsiteY22" fmla="*/ 209550 h 616209"/>
              <a:gd name="connsiteX23" fmla="*/ 1729317 w 2641601"/>
              <a:gd name="connsiteY23" fmla="*/ 273051 h 616209"/>
              <a:gd name="connsiteX24" fmla="*/ 1744134 w 2641601"/>
              <a:gd name="connsiteY24" fmla="*/ 364067 h 616209"/>
              <a:gd name="connsiteX25" fmla="*/ 1746250 w 2641601"/>
              <a:gd name="connsiteY25" fmla="*/ 370417 h 616209"/>
              <a:gd name="connsiteX26" fmla="*/ 1750484 w 2641601"/>
              <a:gd name="connsiteY26" fmla="*/ 387350 h 616209"/>
              <a:gd name="connsiteX27" fmla="*/ 1756834 w 2641601"/>
              <a:gd name="connsiteY27" fmla="*/ 427567 h 616209"/>
              <a:gd name="connsiteX28" fmla="*/ 1801284 w 2641601"/>
              <a:gd name="connsiteY28" fmla="*/ 476250 h 616209"/>
              <a:gd name="connsiteX29" fmla="*/ 1807634 w 2641601"/>
              <a:gd name="connsiteY29" fmla="*/ 484717 h 616209"/>
              <a:gd name="connsiteX30" fmla="*/ 1828800 w 2641601"/>
              <a:gd name="connsiteY30" fmla="*/ 495300 h 616209"/>
              <a:gd name="connsiteX31" fmla="*/ 1873250 w 2641601"/>
              <a:gd name="connsiteY31" fmla="*/ 516467 h 616209"/>
              <a:gd name="connsiteX32" fmla="*/ 1890184 w 2641601"/>
              <a:gd name="connsiteY32" fmla="*/ 520700 h 616209"/>
              <a:gd name="connsiteX33" fmla="*/ 1898650 w 2641601"/>
              <a:gd name="connsiteY33" fmla="*/ 524934 h 616209"/>
              <a:gd name="connsiteX34" fmla="*/ 1911350 w 2641601"/>
              <a:gd name="connsiteY34" fmla="*/ 529167 h 616209"/>
              <a:gd name="connsiteX35" fmla="*/ 1919817 w 2641601"/>
              <a:gd name="connsiteY35" fmla="*/ 533400 h 616209"/>
              <a:gd name="connsiteX36" fmla="*/ 1932517 w 2641601"/>
              <a:gd name="connsiteY36" fmla="*/ 535517 h 616209"/>
              <a:gd name="connsiteX37" fmla="*/ 1938867 w 2641601"/>
              <a:gd name="connsiteY37" fmla="*/ 537634 h 616209"/>
              <a:gd name="connsiteX38" fmla="*/ 1947334 w 2641601"/>
              <a:gd name="connsiteY38" fmla="*/ 539750 h 616209"/>
              <a:gd name="connsiteX39" fmla="*/ 1968500 w 2641601"/>
              <a:gd name="connsiteY39" fmla="*/ 546100 h 616209"/>
              <a:gd name="connsiteX40" fmla="*/ 1976967 w 2641601"/>
              <a:gd name="connsiteY40" fmla="*/ 550334 h 616209"/>
              <a:gd name="connsiteX41" fmla="*/ 1987550 w 2641601"/>
              <a:gd name="connsiteY41" fmla="*/ 552450 h 616209"/>
              <a:gd name="connsiteX42" fmla="*/ 2008717 w 2641601"/>
              <a:gd name="connsiteY42" fmla="*/ 558800 h 616209"/>
              <a:gd name="connsiteX43" fmla="*/ 2032000 w 2641601"/>
              <a:gd name="connsiteY43" fmla="*/ 567267 h 616209"/>
              <a:gd name="connsiteX44" fmla="*/ 2051050 w 2641601"/>
              <a:gd name="connsiteY44" fmla="*/ 571500 h 616209"/>
              <a:gd name="connsiteX45" fmla="*/ 2063750 w 2641601"/>
              <a:gd name="connsiteY45" fmla="*/ 575734 h 616209"/>
              <a:gd name="connsiteX46" fmla="*/ 2103967 w 2641601"/>
              <a:gd name="connsiteY46" fmla="*/ 584200 h 616209"/>
              <a:gd name="connsiteX47" fmla="*/ 2159000 w 2641601"/>
              <a:gd name="connsiteY47" fmla="*/ 588434 h 616209"/>
              <a:gd name="connsiteX48" fmla="*/ 2171700 w 2641601"/>
              <a:gd name="connsiteY48" fmla="*/ 590550 h 616209"/>
              <a:gd name="connsiteX49" fmla="*/ 2180167 w 2641601"/>
              <a:gd name="connsiteY49" fmla="*/ 592667 h 616209"/>
              <a:gd name="connsiteX50" fmla="*/ 2197100 w 2641601"/>
              <a:gd name="connsiteY50" fmla="*/ 594784 h 616209"/>
              <a:gd name="connsiteX51" fmla="*/ 2209800 w 2641601"/>
              <a:gd name="connsiteY51" fmla="*/ 599017 h 616209"/>
              <a:gd name="connsiteX52" fmla="*/ 2220384 w 2641601"/>
              <a:gd name="connsiteY52" fmla="*/ 601134 h 616209"/>
              <a:gd name="connsiteX53" fmla="*/ 2237317 w 2641601"/>
              <a:gd name="connsiteY53" fmla="*/ 605367 h 616209"/>
              <a:gd name="connsiteX54" fmla="*/ 2247900 w 2641601"/>
              <a:gd name="connsiteY54" fmla="*/ 607484 h 616209"/>
              <a:gd name="connsiteX55" fmla="*/ 2254250 w 2641601"/>
              <a:gd name="connsiteY55" fmla="*/ 609600 h 616209"/>
              <a:gd name="connsiteX56" fmla="*/ 2286000 w 2641601"/>
              <a:gd name="connsiteY56" fmla="*/ 613834 h 616209"/>
              <a:gd name="connsiteX57" fmla="*/ 2292350 w 2641601"/>
              <a:gd name="connsiteY57" fmla="*/ 615950 h 616209"/>
              <a:gd name="connsiteX58" fmla="*/ 2377018 w 2641601"/>
              <a:gd name="connsiteY58" fmla="*/ 607484 h 616209"/>
              <a:gd name="connsiteX59" fmla="*/ 2520950 w 2641601"/>
              <a:gd name="connsiteY59" fmla="*/ 601134 h 616209"/>
              <a:gd name="connsiteX60" fmla="*/ 2641601 w 2641601"/>
              <a:gd name="connsiteY60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1267 w 2641601"/>
              <a:gd name="connsiteY8" fmla="*/ 63501 h 616209"/>
              <a:gd name="connsiteX9" fmla="*/ 865717 w 2641601"/>
              <a:gd name="connsiteY9" fmla="*/ 74084 h 616209"/>
              <a:gd name="connsiteX10" fmla="*/ 903817 w 2641601"/>
              <a:gd name="connsiteY10" fmla="*/ 97367 h 616209"/>
              <a:gd name="connsiteX11" fmla="*/ 922867 w 2641601"/>
              <a:gd name="connsiteY11" fmla="*/ 107950 h 616209"/>
              <a:gd name="connsiteX12" fmla="*/ 937684 w 2641601"/>
              <a:gd name="connsiteY12" fmla="*/ 114300 h 616209"/>
              <a:gd name="connsiteX13" fmla="*/ 967317 w 2641601"/>
              <a:gd name="connsiteY13" fmla="*/ 127000 h 616209"/>
              <a:gd name="connsiteX14" fmla="*/ 973667 w 2641601"/>
              <a:gd name="connsiteY14" fmla="*/ 131234 h 616209"/>
              <a:gd name="connsiteX15" fmla="*/ 1020234 w 2641601"/>
              <a:gd name="connsiteY15" fmla="*/ 146050 h 616209"/>
              <a:gd name="connsiteX16" fmla="*/ 1041400 w 2641601"/>
              <a:gd name="connsiteY16" fmla="*/ 150284 h 616209"/>
              <a:gd name="connsiteX17" fmla="*/ 1058334 w 2641601"/>
              <a:gd name="connsiteY17" fmla="*/ 154517 h 616209"/>
              <a:gd name="connsiteX18" fmla="*/ 1458384 w 2641601"/>
              <a:gd name="connsiteY18" fmla="*/ 150284 h 616209"/>
              <a:gd name="connsiteX19" fmla="*/ 1536700 w 2641601"/>
              <a:gd name="connsiteY19" fmla="*/ 148167 h 616209"/>
              <a:gd name="connsiteX20" fmla="*/ 1691217 w 2641601"/>
              <a:gd name="connsiteY20" fmla="*/ 146050 h 616209"/>
              <a:gd name="connsiteX21" fmla="*/ 1729317 w 2641601"/>
              <a:gd name="connsiteY21" fmla="*/ 209550 h 616209"/>
              <a:gd name="connsiteX22" fmla="*/ 1729317 w 2641601"/>
              <a:gd name="connsiteY22" fmla="*/ 273051 h 616209"/>
              <a:gd name="connsiteX23" fmla="*/ 1744134 w 2641601"/>
              <a:gd name="connsiteY23" fmla="*/ 364067 h 616209"/>
              <a:gd name="connsiteX24" fmla="*/ 1746250 w 2641601"/>
              <a:gd name="connsiteY24" fmla="*/ 370417 h 616209"/>
              <a:gd name="connsiteX25" fmla="*/ 1750484 w 2641601"/>
              <a:gd name="connsiteY25" fmla="*/ 387350 h 616209"/>
              <a:gd name="connsiteX26" fmla="*/ 1756834 w 2641601"/>
              <a:gd name="connsiteY26" fmla="*/ 427567 h 616209"/>
              <a:gd name="connsiteX27" fmla="*/ 1801284 w 2641601"/>
              <a:gd name="connsiteY27" fmla="*/ 476250 h 616209"/>
              <a:gd name="connsiteX28" fmla="*/ 1807634 w 2641601"/>
              <a:gd name="connsiteY28" fmla="*/ 484717 h 616209"/>
              <a:gd name="connsiteX29" fmla="*/ 1828800 w 2641601"/>
              <a:gd name="connsiteY29" fmla="*/ 495300 h 616209"/>
              <a:gd name="connsiteX30" fmla="*/ 1873250 w 2641601"/>
              <a:gd name="connsiteY30" fmla="*/ 516467 h 616209"/>
              <a:gd name="connsiteX31" fmla="*/ 1890184 w 2641601"/>
              <a:gd name="connsiteY31" fmla="*/ 520700 h 616209"/>
              <a:gd name="connsiteX32" fmla="*/ 1898650 w 2641601"/>
              <a:gd name="connsiteY32" fmla="*/ 524934 h 616209"/>
              <a:gd name="connsiteX33" fmla="*/ 1911350 w 2641601"/>
              <a:gd name="connsiteY33" fmla="*/ 529167 h 616209"/>
              <a:gd name="connsiteX34" fmla="*/ 1919817 w 2641601"/>
              <a:gd name="connsiteY34" fmla="*/ 533400 h 616209"/>
              <a:gd name="connsiteX35" fmla="*/ 1932517 w 2641601"/>
              <a:gd name="connsiteY35" fmla="*/ 535517 h 616209"/>
              <a:gd name="connsiteX36" fmla="*/ 1938867 w 2641601"/>
              <a:gd name="connsiteY36" fmla="*/ 537634 h 616209"/>
              <a:gd name="connsiteX37" fmla="*/ 1947334 w 2641601"/>
              <a:gd name="connsiteY37" fmla="*/ 539750 h 616209"/>
              <a:gd name="connsiteX38" fmla="*/ 1968500 w 2641601"/>
              <a:gd name="connsiteY38" fmla="*/ 546100 h 616209"/>
              <a:gd name="connsiteX39" fmla="*/ 1976967 w 2641601"/>
              <a:gd name="connsiteY39" fmla="*/ 550334 h 616209"/>
              <a:gd name="connsiteX40" fmla="*/ 1987550 w 2641601"/>
              <a:gd name="connsiteY40" fmla="*/ 552450 h 616209"/>
              <a:gd name="connsiteX41" fmla="*/ 2008717 w 2641601"/>
              <a:gd name="connsiteY41" fmla="*/ 558800 h 616209"/>
              <a:gd name="connsiteX42" fmla="*/ 2032000 w 2641601"/>
              <a:gd name="connsiteY42" fmla="*/ 567267 h 616209"/>
              <a:gd name="connsiteX43" fmla="*/ 2051050 w 2641601"/>
              <a:gd name="connsiteY43" fmla="*/ 571500 h 616209"/>
              <a:gd name="connsiteX44" fmla="*/ 2063750 w 2641601"/>
              <a:gd name="connsiteY44" fmla="*/ 575734 h 616209"/>
              <a:gd name="connsiteX45" fmla="*/ 2103967 w 2641601"/>
              <a:gd name="connsiteY45" fmla="*/ 584200 h 616209"/>
              <a:gd name="connsiteX46" fmla="*/ 2159000 w 2641601"/>
              <a:gd name="connsiteY46" fmla="*/ 588434 h 616209"/>
              <a:gd name="connsiteX47" fmla="*/ 2171700 w 2641601"/>
              <a:gd name="connsiteY47" fmla="*/ 590550 h 616209"/>
              <a:gd name="connsiteX48" fmla="*/ 2180167 w 2641601"/>
              <a:gd name="connsiteY48" fmla="*/ 592667 h 616209"/>
              <a:gd name="connsiteX49" fmla="*/ 2197100 w 2641601"/>
              <a:gd name="connsiteY49" fmla="*/ 594784 h 616209"/>
              <a:gd name="connsiteX50" fmla="*/ 2209800 w 2641601"/>
              <a:gd name="connsiteY50" fmla="*/ 599017 h 616209"/>
              <a:gd name="connsiteX51" fmla="*/ 2220384 w 2641601"/>
              <a:gd name="connsiteY51" fmla="*/ 601134 h 616209"/>
              <a:gd name="connsiteX52" fmla="*/ 2237317 w 2641601"/>
              <a:gd name="connsiteY52" fmla="*/ 605367 h 616209"/>
              <a:gd name="connsiteX53" fmla="*/ 2247900 w 2641601"/>
              <a:gd name="connsiteY53" fmla="*/ 607484 h 616209"/>
              <a:gd name="connsiteX54" fmla="*/ 2254250 w 2641601"/>
              <a:gd name="connsiteY54" fmla="*/ 609600 h 616209"/>
              <a:gd name="connsiteX55" fmla="*/ 2286000 w 2641601"/>
              <a:gd name="connsiteY55" fmla="*/ 613834 h 616209"/>
              <a:gd name="connsiteX56" fmla="*/ 2292350 w 2641601"/>
              <a:gd name="connsiteY56" fmla="*/ 615950 h 616209"/>
              <a:gd name="connsiteX57" fmla="*/ 2377018 w 2641601"/>
              <a:gd name="connsiteY57" fmla="*/ 607484 h 616209"/>
              <a:gd name="connsiteX58" fmla="*/ 2520950 w 2641601"/>
              <a:gd name="connsiteY58" fmla="*/ 601134 h 616209"/>
              <a:gd name="connsiteX59" fmla="*/ 2641601 w 2641601"/>
              <a:gd name="connsiteY59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1267 w 2641601"/>
              <a:gd name="connsiteY8" fmla="*/ 63501 h 616209"/>
              <a:gd name="connsiteX9" fmla="*/ 865717 w 2641601"/>
              <a:gd name="connsiteY9" fmla="*/ 74084 h 616209"/>
              <a:gd name="connsiteX10" fmla="*/ 903817 w 2641601"/>
              <a:gd name="connsiteY10" fmla="*/ 97367 h 616209"/>
              <a:gd name="connsiteX11" fmla="*/ 922867 w 2641601"/>
              <a:gd name="connsiteY11" fmla="*/ 107950 h 616209"/>
              <a:gd name="connsiteX12" fmla="*/ 937684 w 2641601"/>
              <a:gd name="connsiteY12" fmla="*/ 114300 h 616209"/>
              <a:gd name="connsiteX13" fmla="*/ 967317 w 2641601"/>
              <a:gd name="connsiteY13" fmla="*/ 127000 h 616209"/>
              <a:gd name="connsiteX14" fmla="*/ 973667 w 2641601"/>
              <a:gd name="connsiteY14" fmla="*/ 131234 h 616209"/>
              <a:gd name="connsiteX15" fmla="*/ 1041400 w 2641601"/>
              <a:gd name="connsiteY15" fmla="*/ 150284 h 616209"/>
              <a:gd name="connsiteX16" fmla="*/ 1058334 w 2641601"/>
              <a:gd name="connsiteY16" fmla="*/ 154517 h 616209"/>
              <a:gd name="connsiteX17" fmla="*/ 1458384 w 2641601"/>
              <a:gd name="connsiteY17" fmla="*/ 150284 h 616209"/>
              <a:gd name="connsiteX18" fmla="*/ 1536700 w 2641601"/>
              <a:gd name="connsiteY18" fmla="*/ 148167 h 616209"/>
              <a:gd name="connsiteX19" fmla="*/ 1691217 w 2641601"/>
              <a:gd name="connsiteY19" fmla="*/ 146050 h 616209"/>
              <a:gd name="connsiteX20" fmla="*/ 1729317 w 2641601"/>
              <a:gd name="connsiteY20" fmla="*/ 209550 h 616209"/>
              <a:gd name="connsiteX21" fmla="*/ 1729317 w 2641601"/>
              <a:gd name="connsiteY21" fmla="*/ 273051 h 616209"/>
              <a:gd name="connsiteX22" fmla="*/ 1744134 w 2641601"/>
              <a:gd name="connsiteY22" fmla="*/ 364067 h 616209"/>
              <a:gd name="connsiteX23" fmla="*/ 1746250 w 2641601"/>
              <a:gd name="connsiteY23" fmla="*/ 370417 h 616209"/>
              <a:gd name="connsiteX24" fmla="*/ 1750484 w 2641601"/>
              <a:gd name="connsiteY24" fmla="*/ 387350 h 616209"/>
              <a:gd name="connsiteX25" fmla="*/ 1756834 w 2641601"/>
              <a:gd name="connsiteY25" fmla="*/ 427567 h 616209"/>
              <a:gd name="connsiteX26" fmla="*/ 1801284 w 2641601"/>
              <a:gd name="connsiteY26" fmla="*/ 476250 h 616209"/>
              <a:gd name="connsiteX27" fmla="*/ 1807634 w 2641601"/>
              <a:gd name="connsiteY27" fmla="*/ 484717 h 616209"/>
              <a:gd name="connsiteX28" fmla="*/ 1828800 w 2641601"/>
              <a:gd name="connsiteY28" fmla="*/ 495300 h 616209"/>
              <a:gd name="connsiteX29" fmla="*/ 1873250 w 2641601"/>
              <a:gd name="connsiteY29" fmla="*/ 516467 h 616209"/>
              <a:gd name="connsiteX30" fmla="*/ 1890184 w 2641601"/>
              <a:gd name="connsiteY30" fmla="*/ 520700 h 616209"/>
              <a:gd name="connsiteX31" fmla="*/ 1898650 w 2641601"/>
              <a:gd name="connsiteY31" fmla="*/ 524934 h 616209"/>
              <a:gd name="connsiteX32" fmla="*/ 1911350 w 2641601"/>
              <a:gd name="connsiteY32" fmla="*/ 529167 h 616209"/>
              <a:gd name="connsiteX33" fmla="*/ 1919817 w 2641601"/>
              <a:gd name="connsiteY33" fmla="*/ 533400 h 616209"/>
              <a:gd name="connsiteX34" fmla="*/ 1932517 w 2641601"/>
              <a:gd name="connsiteY34" fmla="*/ 535517 h 616209"/>
              <a:gd name="connsiteX35" fmla="*/ 1938867 w 2641601"/>
              <a:gd name="connsiteY35" fmla="*/ 537634 h 616209"/>
              <a:gd name="connsiteX36" fmla="*/ 1947334 w 2641601"/>
              <a:gd name="connsiteY36" fmla="*/ 539750 h 616209"/>
              <a:gd name="connsiteX37" fmla="*/ 1968500 w 2641601"/>
              <a:gd name="connsiteY37" fmla="*/ 546100 h 616209"/>
              <a:gd name="connsiteX38" fmla="*/ 1976967 w 2641601"/>
              <a:gd name="connsiteY38" fmla="*/ 550334 h 616209"/>
              <a:gd name="connsiteX39" fmla="*/ 1987550 w 2641601"/>
              <a:gd name="connsiteY39" fmla="*/ 552450 h 616209"/>
              <a:gd name="connsiteX40" fmla="*/ 2008717 w 2641601"/>
              <a:gd name="connsiteY40" fmla="*/ 558800 h 616209"/>
              <a:gd name="connsiteX41" fmla="*/ 2032000 w 2641601"/>
              <a:gd name="connsiteY41" fmla="*/ 567267 h 616209"/>
              <a:gd name="connsiteX42" fmla="*/ 2051050 w 2641601"/>
              <a:gd name="connsiteY42" fmla="*/ 571500 h 616209"/>
              <a:gd name="connsiteX43" fmla="*/ 2063750 w 2641601"/>
              <a:gd name="connsiteY43" fmla="*/ 575734 h 616209"/>
              <a:gd name="connsiteX44" fmla="*/ 2103967 w 2641601"/>
              <a:gd name="connsiteY44" fmla="*/ 584200 h 616209"/>
              <a:gd name="connsiteX45" fmla="*/ 2159000 w 2641601"/>
              <a:gd name="connsiteY45" fmla="*/ 588434 h 616209"/>
              <a:gd name="connsiteX46" fmla="*/ 2171700 w 2641601"/>
              <a:gd name="connsiteY46" fmla="*/ 590550 h 616209"/>
              <a:gd name="connsiteX47" fmla="*/ 2180167 w 2641601"/>
              <a:gd name="connsiteY47" fmla="*/ 592667 h 616209"/>
              <a:gd name="connsiteX48" fmla="*/ 2197100 w 2641601"/>
              <a:gd name="connsiteY48" fmla="*/ 594784 h 616209"/>
              <a:gd name="connsiteX49" fmla="*/ 2209800 w 2641601"/>
              <a:gd name="connsiteY49" fmla="*/ 599017 h 616209"/>
              <a:gd name="connsiteX50" fmla="*/ 2220384 w 2641601"/>
              <a:gd name="connsiteY50" fmla="*/ 601134 h 616209"/>
              <a:gd name="connsiteX51" fmla="*/ 2237317 w 2641601"/>
              <a:gd name="connsiteY51" fmla="*/ 605367 h 616209"/>
              <a:gd name="connsiteX52" fmla="*/ 2247900 w 2641601"/>
              <a:gd name="connsiteY52" fmla="*/ 607484 h 616209"/>
              <a:gd name="connsiteX53" fmla="*/ 2254250 w 2641601"/>
              <a:gd name="connsiteY53" fmla="*/ 609600 h 616209"/>
              <a:gd name="connsiteX54" fmla="*/ 2286000 w 2641601"/>
              <a:gd name="connsiteY54" fmla="*/ 613834 h 616209"/>
              <a:gd name="connsiteX55" fmla="*/ 2292350 w 2641601"/>
              <a:gd name="connsiteY55" fmla="*/ 615950 h 616209"/>
              <a:gd name="connsiteX56" fmla="*/ 2377018 w 2641601"/>
              <a:gd name="connsiteY56" fmla="*/ 607484 h 616209"/>
              <a:gd name="connsiteX57" fmla="*/ 2520950 w 2641601"/>
              <a:gd name="connsiteY57" fmla="*/ 601134 h 616209"/>
              <a:gd name="connsiteX58" fmla="*/ 2641601 w 2641601"/>
              <a:gd name="connsiteY58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1267 w 2641601"/>
              <a:gd name="connsiteY8" fmla="*/ 63501 h 616209"/>
              <a:gd name="connsiteX9" fmla="*/ 865717 w 2641601"/>
              <a:gd name="connsiteY9" fmla="*/ 74084 h 616209"/>
              <a:gd name="connsiteX10" fmla="*/ 903817 w 2641601"/>
              <a:gd name="connsiteY10" fmla="*/ 97367 h 616209"/>
              <a:gd name="connsiteX11" fmla="*/ 922867 w 2641601"/>
              <a:gd name="connsiteY11" fmla="*/ 107950 h 616209"/>
              <a:gd name="connsiteX12" fmla="*/ 967317 w 2641601"/>
              <a:gd name="connsiteY12" fmla="*/ 127000 h 616209"/>
              <a:gd name="connsiteX13" fmla="*/ 973667 w 2641601"/>
              <a:gd name="connsiteY13" fmla="*/ 131234 h 616209"/>
              <a:gd name="connsiteX14" fmla="*/ 1041400 w 2641601"/>
              <a:gd name="connsiteY14" fmla="*/ 150284 h 616209"/>
              <a:gd name="connsiteX15" fmla="*/ 1058334 w 2641601"/>
              <a:gd name="connsiteY15" fmla="*/ 154517 h 616209"/>
              <a:gd name="connsiteX16" fmla="*/ 1458384 w 2641601"/>
              <a:gd name="connsiteY16" fmla="*/ 150284 h 616209"/>
              <a:gd name="connsiteX17" fmla="*/ 1536700 w 2641601"/>
              <a:gd name="connsiteY17" fmla="*/ 148167 h 616209"/>
              <a:gd name="connsiteX18" fmla="*/ 1691217 w 2641601"/>
              <a:gd name="connsiteY18" fmla="*/ 146050 h 616209"/>
              <a:gd name="connsiteX19" fmla="*/ 1729317 w 2641601"/>
              <a:gd name="connsiteY19" fmla="*/ 209550 h 616209"/>
              <a:gd name="connsiteX20" fmla="*/ 1729317 w 2641601"/>
              <a:gd name="connsiteY20" fmla="*/ 273051 h 616209"/>
              <a:gd name="connsiteX21" fmla="*/ 1744134 w 2641601"/>
              <a:gd name="connsiteY21" fmla="*/ 364067 h 616209"/>
              <a:gd name="connsiteX22" fmla="*/ 1746250 w 2641601"/>
              <a:gd name="connsiteY22" fmla="*/ 370417 h 616209"/>
              <a:gd name="connsiteX23" fmla="*/ 1750484 w 2641601"/>
              <a:gd name="connsiteY23" fmla="*/ 387350 h 616209"/>
              <a:gd name="connsiteX24" fmla="*/ 1756834 w 2641601"/>
              <a:gd name="connsiteY24" fmla="*/ 427567 h 616209"/>
              <a:gd name="connsiteX25" fmla="*/ 1801284 w 2641601"/>
              <a:gd name="connsiteY25" fmla="*/ 476250 h 616209"/>
              <a:gd name="connsiteX26" fmla="*/ 1807634 w 2641601"/>
              <a:gd name="connsiteY26" fmla="*/ 484717 h 616209"/>
              <a:gd name="connsiteX27" fmla="*/ 1828800 w 2641601"/>
              <a:gd name="connsiteY27" fmla="*/ 495300 h 616209"/>
              <a:gd name="connsiteX28" fmla="*/ 1873250 w 2641601"/>
              <a:gd name="connsiteY28" fmla="*/ 516467 h 616209"/>
              <a:gd name="connsiteX29" fmla="*/ 1890184 w 2641601"/>
              <a:gd name="connsiteY29" fmla="*/ 520700 h 616209"/>
              <a:gd name="connsiteX30" fmla="*/ 1898650 w 2641601"/>
              <a:gd name="connsiteY30" fmla="*/ 524934 h 616209"/>
              <a:gd name="connsiteX31" fmla="*/ 1911350 w 2641601"/>
              <a:gd name="connsiteY31" fmla="*/ 529167 h 616209"/>
              <a:gd name="connsiteX32" fmla="*/ 1919817 w 2641601"/>
              <a:gd name="connsiteY32" fmla="*/ 533400 h 616209"/>
              <a:gd name="connsiteX33" fmla="*/ 1932517 w 2641601"/>
              <a:gd name="connsiteY33" fmla="*/ 535517 h 616209"/>
              <a:gd name="connsiteX34" fmla="*/ 1938867 w 2641601"/>
              <a:gd name="connsiteY34" fmla="*/ 537634 h 616209"/>
              <a:gd name="connsiteX35" fmla="*/ 1947334 w 2641601"/>
              <a:gd name="connsiteY35" fmla="*/ 539750 h 616209"/>
              <a:gd name="connsiteX36" fmla="*/ 1968500 w 2641601"/>
              <a:gd name="connsiteY36" fmla="*/ 546100 h 616209"/>
              <a:gd name="connsiteX37" fmla="*/ 1976967 w 2641601"/>
              <a:gd name="connsiteY37" fmla="*/ 550334 h 616209"/>
              <a:gd name="connsiteX38" fmla="*/ 1987550 w 2641601"/>
              <a:gd name="connsiteY38" fmla="*/ 552450 h 616209"/>
              <a:gd name="connsiteX39" fmla="*/ 2008717 w 2641601"/>
              <a:gd name="connsiteY39" fmla="*/ 558800 h 616209"/>
              <a:gd name="connsiteX40" fmla="*/ 2032000 w 2641601"/>
              <a:gd name="connsiteY40" fmla="*/ 567267 h 616209"/>
              <a:gd name="connsiteX41" fmla="*/ 2051050 w 2641601"/>
              <a:gd name="connsiteY41" fmla="*/ 571500 h 616209"/>
              <a:gd name="connsiteX42" fmla="*/ 2063750 w 2641601"/>
              <a:gd name="connsiteY42" fmla="*/ 575734 h 616209"/>
              <a:gd name="connsiteX43" fmla="*/ 2103967 w 2641601"/>
              <a:gd name="connsiteY43" fmla="*/ 584200 h 616209"/>
              <a:gd name="connsiteX44" fmla="*/ 2159000 w 2641601"/>
              <a:gd name="connsiteY44" fmla="*/ 588434 h 616209"/>
              <a:gd name="connsiteX45" fmla="*/ 2171700 w 2641601"/>
              <a:gd name="connsiteY45" fmla="*/ 590550 h 616209"/>
              <a:gd name="connsiteX46" fmla="*/ 2180167 w 2641601"/>
              <a:gd name="connsiteY46" fmla="*/ 592667 h 616209"/>
              <a:gd name="connsiteX47" fmla="*/ 2197100 w 2641601"/>
              <a:gd name="connsiteY47" fmla="*/ 594784 h 616209"/>
              <a:gd name="connsiteX48" fmla="*/ 2209800 w 2641601"/>
              <a:gd name="connsiteY48" fmla="*/ 599017 h 616209"/>
              <a:gd name="connsiteX49" fmla="*/ 2220384 w 2641601"/>
              <a:gd name="connsiteY49" fmla="*/ 601134 h 616209"/>
              <a:gd name="connsiteX50" fmla="*/ 2237317 w 2641601"/>
              <a:gd name="connsiteY50" fmla="*/ 605367 h 616209"/>
              <a:gd name="connsiteX51" fmla="*/ 2247900 w 2641601"/>
              <a:gd name="connsiteY51" fmla="*/ 607484 h 616209"/>
              <a:gd name="connsiteX52" fmla="*/ 2254250 w 2641601"/>
              <a:gd name="connsiteY52" fmla="*/ 609600 h 616209"/>
              <a:gd name="connsiteX53" fmla="*/ 2286000 w 2641601"/>
              <a:gd name="connsiteY53" fmla="*/ 613834 h 616209"/>
              <a:gd name="connsiteX54" fmla="*/ 2292350 w 2641601"/>
              <a:gd name="connsiteY54" fmla="*/ 615950 h 616209"/>
              <a:gd name="connsiteX55" fmla="*/ 2377018 w 2641601"/>
              <a:gd name="connsiteY55" fmla="*/ 607484 h 616209"/>
              <a:gd name="connsiteX56" fmla="*/ 2520950 w 2641601"/>
              <a:gd name="connsiteY56" fmla="*/ 601134 h 616209"/>
              <a:gd name="connsiteX57" fmla="*/ 2641601 w 2641601"/>
              <a:gd name="connsiteY57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1267 w 2641601"/>
              <a:gd name="connsiteY8" fmla="*/ 63501 h 616209"/>
              <a:gd name="connsiteX9" fmla="*/ 865717 w 2641601"/>
              <a:gd name="connsiteY9" fmla="*/ 74084 h 616209"/>
              <a:gd name="connsiteX10" fmla="*/ 903817 w 2641601"/>
              <a:gd name="connsiteY10" fmla="*/ 97367 h 616209"/>
              <a:gd name="connsiteX11" fmla="*/ 967317 w 2641601"/>
              <a:gd name="connsiteY11" fmla="*/ 127000 h 616209"/>
              <a:gd name="connsiteX12" fmla="*/ 973667 w 2641601"/>
              <a:gd name="connsiteY12" fmla="*/ 131234 h 616209"/>
              <a:gd name="connsiteX13" fmla="*/ 1041400 w 2641601"/>
              <a:gd name="connsiteY13" fmla="*/ 150284 h 616209"/>
              <a:gd name="connsiteX14" fmla="*/ 1058334 w 2641601"/>
              <a:gd name="connsiteY14" fmla="*/ 154517 h 616209"/>
              <a:gd name="connsiteX15" fmla="*/ 1458384 w 2641601"/>
              <a:gd name="connsiteY15" fmla="*/ 150284 h 616209"/>
              <a:gd name="connsiteX16" fmla="*/ 1536700 w 2641601"/>
              <a:gd name="connsiteY16" fmla="*/ 148167 h 616209"/>
              <a:gd name="connsiteX17" fmla="*/ 1691217 w 2641601"/>
              <a:gd name="connsiteY17" fmla="*/ 146050 h 616209"/>
              <a:gd name="connsiteX18" fmla="*/ 1729317 w 2641601"/>
              <a:gd name="connsiteY18" fmla="*/ 209550 h 616209"/>
              <a:gd name="connsiteX19" fmla="*/ 1729317 w 2641601"/>
              <a:gd name="connsiteY19" fmla="*/ 273051 h 616209"/>
              <a:gd name="connsiteX20" fmla="*/ 1744134 w 2641601"/>
              <a:gd name="connsiteY20" fmla="*/ 364067 h 616209"/>
              <a:gd name="connsiteX21" fmla="*/ 1746250 w 2641601"/>
              <a:gd name="connsiteY21" fmla="*/ 370417 h 616209"/>
              <a:gd name="connsiteX22" fmla="*/ 1750484 w 2641601"/>
              <a:gd name="connsiteY22" fmla="*/ 387350 h 616209"/>
              <a:gd name="connsiteX23" fmla="*/ 1756834 w 2641601"/>
              <a:gd name="connsiteY23" fmla="*/ 427567 h 616209"/>
              <a:gd name="connsiteX24" fmla="*/ 1801284 w 2641601"/>
              <a:gd name="connsiteY24" fmla="*/ 476250 h 616209"/>
              <a:gd name="connsiteX25" fmla="*/ 1807634 w 2641601"/>
              <a:gd name="connsiteY25" fmla="*/ 484717 h 616209"/>
              <a:gd name="connsiteX26" fmla="*/ 1828800 w 2641601"/>
              <a:gd name="connsiteY26" fmla="*/ 495300 h 616209"/>
              <a:gd name="connsiteX27" fmla="*/ 1873250 w 2641601"/>
              <a:gd name="connsiteY27" fmla="*/ 516467 h 616209"/>
              <a:gd name="connsiteX28" fmla="*/ 1890184 w 2641601"/>
              <a:gd name="connsiteY28" fmla="*/ 520700 h 616209"/>
              <a:gd name="connsiteX29" fmla="*/ 1898650 w 2641601"/>
              <a:gd name="connsiteY29" fmla="*/ 524934 h 616209"/>
              <a:gd name="connsiteX30" fmla="*/ 1911350 w 2641601"/>
              <a:gd name="connsiteY30" fmla="*/ 529167 h 616209"/>
              <a:gd name="connsiteX31" fmla="*/ 1919817 w 2641601"/>
              <a:gd name="connsiteY31" fmla="*/ 533400 h 616209"/>
              <a:gd name="connsiteX32" fmla="*/ 1932517 w 2641601"/>
              <a:gd name="connsiteY32" fmla="*/ 535517 h 616209"/>
              <a:gd name="connsiteX33" fmla="*/ 1938867 w 2641601"/>
              <a:gd name="connsiteY33" fmla="*/ 537634 h 616209"/>
              <a:gd name="connsiteX34" fmla="*/ 1947334 w 2641601"/>
              <a:gd name="connsiteY34" fmla="*/ 539750 h 616209"/>
              <a:gd name="connsiteX35" fmla="*/ 1968500 w 2641601"/>
              <a:gd name="connsiteY35" fmla="*/ 546100 h 616209"/>
              <a:gd name="connsiteX36" fmla="*/ 1976967 w 2641601"/>
              <a:gd name="connsiteY36" fmla="*/ 550334 h 616209"/>
              <a:gd name="connsiteX37" fmla="*/ 1987550 w 2641601"/>
              <a:gd name="connsiteY37" fmla="*/ 552450 h 616209"/>
              <a:gd name="connsiteX38" fmla="*/ 2008717 w 2641601"/>
              <a:gd name="connsiteY38" fmla="*/ 558800 h 616209"/>
              <a:gd name="connsiteX39" fmla="*/ 2032000 w 2641601"/>
              <a:gd name="connsiteY39" fmla="*/ 567267 h 616209"/>
              <a:gd name="connsiteX40" fmla="*/ 2051050 w 2641601"/>
              <a:gd name="connsiteY40" fmla="*/ 571500 h 616209"/>
              <a:gd name="connsiteX41" fmla="*/ 2063750 w 2641601"/>
              <a:gd name="connsiteY41" fmla="*/ 575734 h 616209"/>
              <a:gd name="connsiteX42" fmla="*/ 2103967 w 2641601"/>
              <a:gd name="connsiteY42" fmla="*/ 584200 h 616209"/>
              <a:gd name="connsiteX43" fmla="*/ 2159000 w 2641601"/>
              <a:gd name="connsiteY43" fmla="*/ 588434 h 616209"/>
              <a:gd name="connsiteX44" fmla="*/ 2171700 w 2641601"/>
              <a:gd name="connsiteY44" fmla="*/ 590550 h 616209"/>
              <a:gd name="connsiteX45" fmla="*/ 2180167 w 2641601"/>
              <a:gd name="connsiteY45" fmla="*/ 592667 h 616209"/>
              <a:gd name="connsiteX46" fmla="*/ 2197100 w 2641601"/>
              <a:gd name="connsiteY46" fmla="*/ 594784 h 616209"/>
              <a:gd name="connsiteX47" fmla="*/ 2209800 w 2641601"/>
              <a:gd name="connsiteY47" fmla="*/ 599017 h 616209"/>
              <a:gd name="connsiteX48" fmla="*/ 2220384 w 2641601"/>
              <a:gd name="connsiteY48" fmla="*/ 601134 h 616209"/>
              <a:gd name="connsiteX49" fmla="*/ 2237317 w 2641601"/>
              <a:gd name="connsiteY49" fmla="*/ 605367 h 616209"/>
              <a:gd name="connsiteX50" fmla="*/ 2247900 w 2641601"/>
              <a:gd name="connsiteY50" fmla="*/ 607484 h 616209"/>
              <a:gd name="connsiteX51" fmla="*/ 2254250 w 2641601"/>
              <a:gd name="connsiteY51" fmla="*/ 609600 h 616209"/>
              <a:gd name="connsiteX52" fmla="*/ 2286000 w 2641601"/>
              <a:gd name="connsiteY52" fmla="*/ 613834 h 616209"/>
              <a:gd name="connsiteX53" fmla="*/ 2292350 w 2641601"/>
              <a:gd name="connsiteY53" fmla="*/ 615950 h 616209"/>
              <a:gd name="connsiteX54" fmla="*/ 2377018 w 2641601"/>
              <a:gd name="connsiteY54" fmla="*/ 607484 h 616209"/>
              <a:gd name="connsiteX55" fmla="*/ 2520950 w 2641601"/>
              <a:gd name="connsiteY55" fmla="*/ 601134 h 616209"/>
              <a:gd name="connsiteX56" fmla="*/ 2641601 w 2641601"/>
              <a:gd name="connsiteY56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1267 w 2641601"/>
              <a:gd name="connsiteY8" fmla="*/ 63501 h 616209"/>
              <a:gd name="connsiteX9" fmla="*/ 903817 w 2641601"/>
              <a:gd name="connsiteY9" fmla="*/ 97367 h 616209"/>
              <a:gd name="connsiteX10" fmla="*/ 967317 w 2641601"/>
              <a:gd name="connsiteY10" fmla="*/ 127000 h 616209"/>
              <a:gd name="connsiteX11" fmla="*/ 973667 w 2641601"/>
              <a:gd name="connsiteY11" fmla="*/ 131234 h 616209"/>
              <a:gd name="connsiteX12" fmla="*/ 1041400 w 2641601"/>
              <a:gd name="connsiteY12" fmla="*/ 150284 h 616209"/>
              <a:gd name="connsiteX13" fmla="*/ 1058334 w 2641601"/>
              <a:gd name="connsiteY13" fmla="*/ 154517 h 616209"/>
              <a:gd name="connsiteX14" fmla="*/ 1458384 w 2641601"/>
              <a:gd name="connsiteY14" fmla="*/ 150284 h 616209"/>
              <a:gd name="connsiteX15" fmla="*/ 1536700 w 2641601"/>
              <a:gd name="connsiteY15" fmla="*/ 148167 h 616209"/>
              <a:gd name="connsiteX16" fmla="*/ 1691217 w 2641601"/>
              <a:gd name="connsiteY16" fmla="*/ 146050 h 616209"/>
              <a:gd name="connsiteX17" fmla="*/ 1729317 w 2641601"/>
              <a:gd name="connsiteY17" fmla="*/ 209550 h 616209"/>
              <a:gd name="connsiteX18" fmla="*/ 1729317 w 2641601"/>
              <a:gd name="connsiteY18" fmla="*/ 273051 h 616209"/>
              <a:gd name="connsiteX19" fmla="*/ 1744134 w 2641601"/>
              <a:gd name="connsiteY19" fmla="*/ 364067 h 616209"/>
              <a:gd name="connsiteX20" fmla="*/ 1746250 w 2641601"/>
              <a:gd name="connsiteY20" fmla="*/ 370417 h 616209"/>
              <a:gd name="connsiteX21" fmla="*/ 1750484 w 2641601"/>
              <a:gd name="connsiteY21" fmla="*/ 387350 h 616209"/>
              <a:gd name="connsiteX22" fmla="*/ 1756834 w 2641601"/>
              <a:gd name="connsiteY22" fmla="*/ 427567 h 616209"/>
              <a:gd name="connsiteX23" fmla="*/ 1801284 w 2641601"/>
              <a:gd name="connsiteY23" fmla="*/ 476250 h 616209"/>
              <a:gd name="connsiteX24" fmla="*/ 1807634 w 2641601"/>
              <a:gd name="connsiteY24" fmla="*/ 484717 h 616209"/>
              <a:gd name="connsiteX25" fmla="*/ 1828800 w 2641601"/>
              <a:gd name="connsiteY25" fmla="*/ 495300 h 616209"/>
              <a:gd name="connsiteX26" fmla="*/ 1873250 w 2641601"/>
              <a:gd name="connsiteY26" fmla="*/ 516467 h 616209"/>
              <a:gd name="connsiteX27" fmla="*/ 1890184 w 2641601"/>
              <a:gd name="connsiteY27" fmla="*/ 520700 h 616209"/>
              <a:gd name="connsiteX28" fmla="*/ 1898650 w 2641601"/>
              <a:gd name="connsiteY28" fmla="*/ 524934 h 616209"/>
              <a:gd name="connsiteX29" fmla="*/ 1911350 w 2641601"/>
              <a:gd name="connsiteY29" fmla="*/ 529167 h 616209"/>
              <a:gd name="connsiteX30" fmla="*/ 1919817 w 2641601"/>
              <a:gd name="connsiteY30" fmla="*/ 533400 h 616209"/>
              <a:gd name="connsiteX31" fmla="*/ 1932517 w 2641601"/>
              <a:gd name="connsiteY31" fmla="*/ 535517 h 616209"/>
              <a:gd name="connsiteX32" fmla="*/ 1938867 w 2641601"/>
              <a:gd name="connsiteY32" fmla="*/ 537634 h 616209"/>
              <a:gd name="connsiteX33" fmla="*/ 1947334 w 2641601"/>
              <a:gd name="connsiteY33" fmla="*/ 539750 h 616209"/>
              <a:gd name="connsiteX34" fmla="*/ 1968500 w 2641601"/>
              <a:gd name="connsiteY34" fmla="*/ 546100 h 616209"/>
              <a:gd name="connsiteX35" fmla="*/ 1976967 w 2641601"/>
              <a:gd name="connsiteY35" fmla="*/ 550334 h 616209"/>
              <a:gd name="connsiteX36" fmla="*/ 1987550 w 2641601"/>
              <a:gd name="connsiteY36" fmla="*/ 552450 h 616209"/>
              <a:gd name="connsiteX37" fmla="*/ 2008717 w 2641601"/>
              <a:gd name="connsiteY37" fmla="*/ 558800 h 616209"/>
              <a:gd name="connsiteX38" fmla="*/ 2032000 w 2641601"/>
              <a:gd name="connsiteY38" fmla="*/ 567267 h 616209"/>
              <a:gd name="connsiteX39" fmla="*/ 2051050 w 2641601"/>
              <a:gd name="connsiteY39" fmla="*/ 571500 h 616209"/>
              <a:gd name="connsiteX40" fmla="*/ 2063750 w 2641601"/>
              <a:gd name="connsiteY40" fmla="*/ 575734 h 616209"/>
              <a:gd name="connsiteX41" fmla="*/ 2103967 w 2641601"/>
              <a:gd name="connsiteY41" fmla="*/ 584200 h 616209"/>
              <a:gd name="connsiteX42" fmla="*/ 2159000 w 2641601"/>
              <a:gd name="connsiteY42" fmla="*/ 588434 h 616209"/>
              <a:gd name="connsiteX43" fmla="*/ 2171700 w 2641601"/>
              <a:gd name="connsiteY43" fmla="*/ 590550 h 616209"/>
              <a:gd name="connsiteX44" fmla="*/ 2180167 w 2641601"/>
              <a:gd name="connsiteY44" fmla="*/ 592667 h 616209"/>
              <a:gd name="connsiteX45" fmla="*/ 2197100 w 2641601"/>
              <a:gd name="connsiteY45" fmla="*/ 594784 h 616209"/>
              <a:gd name="connsiteX46" fmla="*/ 2209800 w 2641601"/>
              <a:gd name="connsiteY46" fmla="*/ 599017 h 616209"/>
              <a:gd name="connsiteX47" fmla="*/ 2220384 w 2641601"/>
              <a:gd name="connsiteY47" fmla="*/ 601134 h 616209"/>
              <a:gd name="connsiteX48" fmla="*/ 2237317 w 2641601"/>
              <a:gd name="connsiteY48" fmla="*/ 605367 h 616209"/>
              <a:gd name="connsiteX49" fmla="*/ 2247900 w 2641601"/>
              <a:gd name="connsiteY49" fmla="*/ 607484 h 616209"/>
              <a:gd name="connsiteX50" fmla="*/ 2254250 w 2641601"/>
              <a:gd name="connsiteY50" fmla="*/ 609600 h 616209"/>
              <a:gd name="connsiteX51" fmla="*/ 2286000 w 2641601"/>
              <a:gd name="connsiteY51" fmla="*/ 613834 h 616209"/>
              <a:gd name="connsiteX52" fmla="*/ 2292350 w 2641601"/>
              <a:gd name="connsiteY52" fmla="*/ 615950 h 616209"/>
              <a:gd name="connsiteX53" fmla="*/ 2377018 w 2641601"/>
              <a:gd name="connsiteY53" fmla="*/ 607484 h 616209"/>
              <a:gd name="connsiteX54" fmla="*/ 2520950 w 2641601"/>
              <a:gd name="connsiteY54" fmla="*/ 601134 h 616209"/>
              <a:gd name="connsiteX55" fmla="*/ 2641601 w 2641601"/>
              <a:gd name="connsiteY55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3384 w 2641601"/>
              <a:gd name="connsiteY8" fmla="*/ 78318 h 616209"/>
              <a:gd name="connsiteX9" fmla="*/ 903817 w 2641601"/>
              <a:gd name="connsiteY9" fmla="*/ 97367 h 616209"/>
              <a:gd name="connsiteX10" fmla="*/ 967317 w 2641601"/>
              <a:gd name="connsiteY10" fmla="*/ 127000 h 616209"/>
              <a:gd name="connsiteX11" fmla="*/ 973667 w 2641601"/>
              <a:gd name="connsiteY11" fmla="*/ 131234 h 616209"/>
              <a:gd name="connsiteX12" fmla="*/ 1041400 w 2641601"/>
              <a:gd name="connsiteY12" fmla="*/ 150284 h 616209"/>
              <a:gd name="connsiteX13" fmla="*/ 1058334 w 2641601"/>
              <a:gd name="connsiteY13" fmla="*/ 154517 h 616209"/>
              <a:gd name="connsiteX14" fmla="*/ 1458384 w 2641601"/>
              <a:gd name="connsiteY14" fmla="*/ 150284 h 616209"/>
              <a:gd name="connsiteX15" fmla="*/ 1536700 w 2641601"/>
              <a:gd name="connsiteY15" fmla="*/ 148167 h 616209"/>
              <a:gd name="connsiteX16" fmla="*/ 1691217 w 2641601"/>
              <a:gd name="connsiteY16" fmla="*/ 146050 h 616209"/>
              <a:gd name="connsiteX17" fmla="*/ 1729317 w 2641601"/>
              <a:gd name="connsiteY17" fmla="*/ 209550 h 616209"/>
              <a:gd name="connsiteX18" fmla="*/ 1729317 w 2641601"/>
              <a:gd name="connsiteY18" fmla="*/ 273051 h 616209"/>
              <a:gd name="connsiteX19" fmla="*/ 1744134 w 2641601"/>
              <a:gd name="connsiteY19" fmla="*/ 364067 h 616209"/>
              <a:gd name="connsiteX20" fmla="*/ 1746250 w 2641601"/>
              <a:gd name="connsiteY20" fmla="*/ 370417 h 616209"/>
              <a:gd name="connsiteX21" fmla="*/ 1750484 w 2641601"/>
              <a:gd name="connsiteY21" fmla="*/ 387350 h 616209"/>
              <a:gd name="connsiteX22" fmla="*/ 1756834 w 2641601"/>
              <a:gd name="connsiteY22" fmla="*/ 427567 h 616209"/>
              <a:gd name="connsiteX23" fmla="*/ 1801284 w 2641601"/>
              <a:gd name="connsiteY23" fmla="*/ 476250 h 616209"/>
              <a:gd name="connsiteX24" fmla="*/ 1807634 w 2641601"/>
              <a:gd name="connsiteY24" fmla="*/ 484717 h 616209"/>
              <a:gd name="connsiteX25" fmla="*/ 1828800 w 2641601"/>
              <a:gd name="connsiteY25" fmla="*/ 495300 h 616209"/>
              <a:gd name="connsiteX26" fmla="*/ 1873250 w 2641601"/>
              <a:gd name="connsiteY26" fmla="*/ 516467 h 616209"/>
              <a:gd name="connsiteX27" fmla="*/ 1890184 w 2641601"/>
              <a:gd name="connsiteY27" fmla="*/ 520700 h 616209"/>
              <a:gd name="connsiteX28" fmla="*/ 1898650 w 2641601"/>
              <a:gd name="connsiteY28" fmla="*/ 524934 h 616209"/>
              <a:gd name="connsiteX29" fmla="*/ 1911350 w 2641601"/>
              <a:gd name="connsiteY29" fmla="*/ 529167 h 616209"/>
              <a:gd name="connsiteX30" fmla="*/ 1919817 w 2641601"/>
              <a:gd name="connsiteY30" fmla="*/ 533400 h 616209"/>
              <a:gd name="connsiteX31" fmla="*/ 1932517 w 2641601"/>
              <a:gd name="connsiteY31" fmla="*/ 535517 h 616209"/>
              <a:gd name="connsiteX32" fmla="*/ 1938867 w 2641601"/>
              <a:gd name="connsiteY32" fmla="*/ 537634 h 616209"/>
              <a:gd name="connsiteX33" fmla="*/ 1947334 w 2641601"/>
              <a:gd name="connsiteY33" fmla="*/ 539750 h 616209"/>
              <a:gd name="connsiteX34" fmla="*/ 1968500 w 2641601"/>
              <a:gd name="connsiteY34" fmla="*/ 546100 h 616209"/>
              <a:gd name="connsiteX35" fmla="*/ 1976967 w 2641601"/>
              <a:gd name="connsiteY35" fmla="*/ 550334 h 616209"/>
              <a:gd name="connsiteX36" fmla="*/ 1987550 w 2641601"/>
              <a:gd name="connsiteY36" fmla="*/ 552450 h 616209"/>
              <a:gd name="connsiteX37" fmla="*/ 2008717 w 2641601"/>
              <a:gd name="connsiteY37" fmla="*/ 558800 h 616209"/>
              <a:gd name="connsiteX38" fmla="*/ 2032000 w 2641601"/>
              <a:gd name="connsiteY38" fmla="*/ 567267 h 616209"/>
              <a:gd name="connsiteX39" fmla="*/ 2051050 w 2641601"/>
              <a:gd name="connsiteY39" fmla="*/ 571500 h 616209"/>
              <a:gd name="connsiteX40" fmla="*/ 2063750 w 2641601"/>
              <a:gd name="connsiteY40" fmla="*/ 575734 h 616209"/>
              <a:gd name="connsiteX41" fmla="*/ 2103967 w 2641601"/>
              <a:gd name="connsiteY41" fmla="*/ 584200 h 616209"/>
              <a:gd name="connsiteX42" fmla="*/ 2159000 w 2641601"/>
              <a:gd name="connsiteY42" fmla="*/ 588434 h 616209"/>
              <a:gd name="connsiteX43" fmla="*/ 2171700 w 2641601"/>
              <a:gd name="connsiteY43" fmla="*/ 590550 h 616209"/>
              <a:gd name="connsiteX44" fmla="*/ 2180167 w 2641601"/>
              <a:gd name="connsiteY44" fmla="*/ 592667 h 616209"/>
              <a:gd name="connsiteX45" fmla="*/ 2197100 w 2641601"/>
              <a:gd name="connsiteY45" fmla="*/ 594784 h 616209"/>
              <a:gd name="connsiteX46" fmla="*/ 2209800 w 2641601"/>
              <a:gd name="connsiteY46" fmla="*/ 599017 h 616209"/>
              <a:gd name="connsiteX47" fmla="*/ 2220384 w 2641601"/>
              <a:gd name="connsiteY47" fmla="*/ 601134 h 616209"/>
              <a:gd name="connsiteX48" fmla="*/ 2237317 w 2641601"/>
              <a:gd name="connsiteY48" fmla="*/ 605367 h 616209"/>
              <a:gd name="connsiteX49" fmla="*/ 2247900 w 2641601"/>
              <a:gd name="connsiteY49" fmla="*/ 607484 h 616209"/>
              <a:gd name="connsiteX50" fmla="*/ 2254250 w 2641601"/>
              <a:gd name="connsiteY50" fmla="*/ 609600 h 616209"/>
              <a:gd name="connsiteX51" fmla="*/ 2286000 w 2641601"/>
              <a:gd name="connsiteY51" fmla="*/ 613834 h 616209"/>
              <a:gd name="connsiteX52" fmla="*/ 2292350 w 2641601"/>
              <a:gd name="connsiteY52" fmla="*/ 615950 h 616209"/>
              <a:gd name="connsiteX53" fmla="*/ 2377018 w 2641601"/>
              <a:gd name="connsiteY53" fmla="*/ 607484 h 616209"/>
              <a:gd name="connsiteX54" fmla="*/ 2520950 w 2641601"/>
              <a:gd name="connsiteY54" fmla="*/ 601134 h 616209"/>
              <a:gd name="connsiteX55" fmla="*/ 2641601 w 2641601"/>
              <a:gd name="connsiteY55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7618 w 2641601"/>
              <a:gd name="connsiteY8" fmla="*/ 69851 h 616209"/>
              <a:gd name="connsiteX9" fmla="*/ 903817 w 2641601"/>
              <a:gd name="connsiteY9" fmla="*/ 97367 h 616209"/>
              <a:gd name="connsiteX10" fmla="*/ 967317 w 2641601"/>
              <a:gd name="connsiteY10" fmla="*/ 127000 h 616209"/>
              <a:gd name="connsiteX11" fmla="*/ 973667 w 2641601"/>
              <a:gd name="connsiteY11" fmla="*/ 131234 h 616209"/>
              <a:gd name="connsiteX12" fmla="*/ 1041400 w 2641601"/>
              <a:gd name="connsiteY12" fmla="*/ 150284 h 616209"/>
              <a:gd name="connsiteX13" fmla="*/ 1058334 w 2641601"/>
              <a:gd name="connsiteY13" fmla="*/ 154517 h 616209"/>
              <a:gd name="connsiteX14" fmla="*/ 1458384 w 2641601"/>
              <a:gd name="connsiteY14" fmla="*/ 150284 h 616209"/>
              <a:gd name="connsiteX15" fmla="*/ 1536700 w 2641601"/>
              <a:gd name="connsiteY15" fmla="*/ 148167 h 616209"/>
              <a:gd name="connsiteX16" fmla="*/ 1691217 w 2641601"/>
              <a:gd name="connsiteY16" fmla="*/ 146050 h 616209"/>
              <a:gd name="connsiteX17" fmla="*/ 1729317 w 2641601"/>
              <a:gd name="connsiteY17" fmla="*/ 209550 h 616209"/>
              <a:gd name="connsiteX18" fmla="*/ 1729317 w 2641601"/>
              <a:gd name="connsiteY18" fmla="*/ 273051 h 616209"/>
              <a:gd name="connsiteX19" fmla="*/ 1744134 w 2641601"/>
              <a:gd name="connsiteY19" fmla="*/ 364067 h 616209"/>
              <a:gd name="connsiteX20" fmla="*/ 1746250 w 2641601"/>
              <a:gd name="connsiteY20" fmla="*/ 370417 h 616209"/>
              <a:gd name="connsiteX21" fmla="*/ 1750484 w 2641601"/>
              <a:gd name="connsiteY21" fmla="*/ 387350 h 616209"/>
              <a:gd name="connsiteX22" fmla="*/ 1756834 w 2641601"/>
              <a:gd name="connsiteY22" fmla="*/ 427567 h 616209"/>
              <a:gd name="connsiteX23" fmla="*/ 1801284 w 2641601"/>
              <a:gd name="connsiteY23" fmla="*/ 476250 h 616209"/>
              <a:gd name="connsiteX24" fmla="*/ 1807634 w 2641601"/>
              <a:gd name="connsiteY24" fmla="*/ 484717 h 616209"/>
              <a:gd name="connsiteX25" fmla="*/ 1828800 w 2641601"/>
              <a:gd name="connsiteY25" fmla="*/ 495300 h 616209"/>
              <a:gd name="connsiteX26" fmla="*/ 1873250 w 2641601"/>
              <a:gd name="connsiteY26" fmla="*/ 516467 h 616209"/>
              <a:gd name="connsiteX27" fmla="*/ 1890184 w 2641601"/>
              <a:gd name="connsiteY27" fmla="*/ 520700 h 616209"/>
              <a:gd name="connsiteX28" fmla="*/ 1898650 w 2641601"/>
              <a:gd name="connsiteY28" fmla="*/ 524934 h 616209"/>
              <a:gd name="connsiteX29" fmla="*/ 1911350 w 2641601"/>
              <a:gd name="connsiteY29" fmla="*/ 529167 h 616209"/>
              <a:gd name="connsiteX30" fmla="*/ 1919817 w 2641601"/>
              <a:gd name="connsiteY30" fmla="*/ 533400 h 616209"/>
              <a:gd name="connsiteX31" fmla="*/ 1932517 w 2641601"/>
              <a:gd name="connsiteY31" fmla="*/ 535517 h 616209"/>
              <a:gd name="connsiteX32" fmla="*/ 1938867 w 2641601"/>
              <a:gd name="connsiteY32" fmla="*/ 537634 h 616209"/>
              <a:gd name="connsiteX33" fmla="*/ 1947334 w 2641601"/>
              <a:gd name="connsiteY33" fmla="*/ 539750 h 616209"/>
              <a:gd name="connsiteX34" fmla="*/ 1968500 w 2641601"/>
              <a:gd name="connsiteY34" fmla="*/ 546100 h 616209"/>
              <a:gd name="connsiteX35" fmla="*/ 1976967 w 2641601"/>
              <a:gd name="connsiteY35" fmla="*/ 550334 h 616209"/>
              <a:gd name="connsiteX36" fmla="*/ 1987550 w 2641601"/>
              <a:gd name="connsiteY36" fmla="*/ 552450 h 616209"/>
              <a:gd name="connsiteX37" fmla="*/ 2008717 w 2641601"/>
              <a:gd name="connsiteY37" fmla="*/ 558800 h 616209"/>
              <a:gd name="connsiteX38" fmla="*/ 2032000 w 2641601"/>
              <a:gd name="connsiteY38" fmla="*/ 567267 h 616209"/>
              <a:gd name="connsiteX39" fmla="*/ 2051050 w 2641601"/>
              <a:gd name="connsiteY39" fmla="*/ 571500 h 616209"/>
              <a:gd name="connsiteX40" fmla="*/ 2063750 w 2641601"/>
              <a:gd name="connsiteY40" fmla="*/ 575734 h 616209"/>
              <a:gd name="connsiteX41" fmla="*/ 2103967 w 2641601"/>
              <a:gd name="connsiteY41" fmla="*/ 584200 h 616209"/>
              <a:gd name="connsiteX42" fmla="*/ 2159000 w 2641601"/>
              <a:gd name="connsiteY42" fmla="*/ 588434 h 616209"/>
              <a:gd name="connsiteX43" fmla="*/ 2171700 w 2641601"/>
              <a:gd name="connsiteY43" fmla="*/ 590550 h 616209"/>
              <a:gd name="connsiteX44" fmla="*/ 2180167 w 2641601"/>
              <a:gd name="connsiteY44" fmla="*/ 592667 h 616209"/>
              <a:gd name="connsiteX45" fmla="*/ 2197100 w 2641601"/>
              <a:gd name="connsiteY45" fmla="*/ 594784 h 616209"/>
              <a:gd name="connsiteX46" fmla="*/ 2209800 w 2641601"/>
              <a:gd name="connsiteY46" fmla="*/ 599017 h 616209"/>
              <a:gd name="connsiteX47" fmla="*/ 2220384 w 2641601"/>
              <a:gd name="connsiteY47" fmla="*/ 601134 h 616209"/>
              <a:gd name="connsiteX48" fmla="*/ 2237317 w 2641601"/>
              <a:gd name="connsiteY48" fmla="*/ 605367 h 616209"/>
              <a:gd name="connsiteX49" fmla="*/ 2247900 w 2641601"/>
              <a:gd name="connsiteY49" fmla="*/ 607484 h 616209"/>
              <a:gd name="connsiteX50" fmla="*/ 2254250 w 2641601"/>
              <a:gd name="connsiteY50" fmla="*/ 609600 h 616209"/>
              <a:gd name="connsiteX51" fmla="*/ 2286000 w 2641601"/>
              <a:gd name="connsiteY51" fmla="*/ 613834 h 616209"/>
              <a:gd name="connsiteX52" fmla="*/ 2292350 w 2641601"/>
              <a:gd name="connsiteY52" fmla="*/ 615950 h 616209"/>
              <a:gd name="connsiteX53" fmla="*/ 2377018 w 2641601"/>
              <a:gd name="connsiteY53" fmla="*/ 607484 h 616209"/>
              <a:gd name="connsiteX54" fmla="*/ 2520950 w 2641601"/>
              <a:gd name="connsiteY54" fmla="*/ 601134 h 616209"/>
              <a:gd name="connsiteX55" fmla="*/ 2641601 w 2641601"/>
              <a:gd name="connsiteY55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7618 w 2641601"/>
              <a:gd name="connsiteY8" fmla="*/ 69851 h 616209"/>
              <a:gd name="connsiteX9" fmla="*/ 914400 w 2641601"/>
              <a:gd name="connsiteY9" fmla="*/ 107951 h 616209"/>
              <a:gd name="connsiteX10" fmla="*/ 967317 w 2641601"/>
              <a:gd name="connsiteY10" fmla="*/ 127000 h 616209"/>
              <a:gd name="connsiteX11" fmla="*/ 973667 w 2641601"/>
              <a:gd name="connsiteY11" fmla="*/ 131234 h 616209"/>
              <a:gd name="connsiteX12" fmla="*/ 1041400 w 2641601"/>
              <a:gd name="connsiteY12" fmla="*/ 150284 h 616209"/>
              <a:gd name="connsiteX13" fmla="*/ 1058334 w 2641601"/>
              <a:gd name="connsiteY13" fmla="*/ 154517 h 616209"/>
              <a:gd name="connsiteX14" fmla="*/ 1458384 w 2641601"/>
              <a:gd name="connsiteY14" fmla="*/ 150284 h 616209"/>
              <a:gd name="connsiteX15" fmla="*/ 1536700 w 2641601"/>
              <a:gd name="connsiteY15" fmla="*/ 148167 h 616209"/>
              <a:gd name="connsiteX16" fmla="*/ 1691217 w 2641601"/>
              <a:gd name="connsiteY16" fmla="*/ 146050 h 616209"/>
              <a:gd name="connsiteX17" fmla="*/ 1729317 w 2641601"/>
              <a:gd name="connsiteY17" fmla="*/ 209550 h 616209"/>
              <a:gd name="connsiteX18" fmla="*/ 1729317 w 2641601"/>
              <a:gd name="connsiteY18" fmla="*/ 273051 h 616209"/>
              <a:gd name="connsiteX19" fmla="*/ 1744134 w 2641601"/>
              <a:gd name="connsiteY19" fmla="*/ 364067 h 616209"/>
              <a:gd name="connsiteX20" fmla="*/ 1746250 w 2641601"/>
              <a:gd name="connsiteY20" fmla="*/ 370417 h 616209"/>
              <a:gd name="connsiteX21" fmla="*/ 1750484 w 2641601"/>
              <a:gd name="connsiteY21" fmla="*/ 387350 h 616209"/>
              <a:gd name="connsiteX22" fmla="*/ 1756834 w 2641601"/>
              <a:gd name="connsiteY22" fmla="*/ 427567 h 616209"/>
              <a:gd name="connsiteX23" fmla="*/ 1801284 w 2641601"/>
              <a:gd name="connsiteY23" fmla="*/ 476250 h 616209"/>
              <a:gd name="connsiteX24" fmla="*/ 1807634 w 2641601"/>
              <a:gd name="connsiteY24" fmla="*/ 484717 h 616209"/>
              <a:gd name="connsiteX25" fmla="*/ 1828800 w 2641601"/>
              <a:gd name="connsiteY25" fmla="*/ 495300 h 616209"/>
              <a:gd name="connsiteX26" fmla="*/ 1873250 w 2641601"/>
              <a:gd name="connsiteY26" fmla="*/ 516467 h 616209"/>
              <a:gd name="connsiteX27" fmla="*/ 1890184 w 2641601"/>
              <a:gd name="connsiteY27" fmla="*/ 520700 h 616209"/>
              <a:gd name="connsiteX28" fmla="*/ 1898650 w 2641601"/>
              <a:gd name="connsiteY28" fmla="*/ 524934 h 616209"/>
              <a:gd name="connsiteX29" fmla="*/ 1911350 w 2641601"/>
              <a:gd name="connsiteY29" fmla="*/ 529167 h 616209"/>
              <a:gd name="connsiteX30" fmla="*/ 1919817 w 2641601"/>
              <a:gd name="connsiteY30" fmla="*/ 533400 h 616209"/>
              <a:gd name="connsiteX31" fmla="*/ 1932517 w 2641601"/>
              <a:gd name="connsiteY31" fmla="*/ 535517 h 616209"/>
              <a:gd name="connsiteX32" fmla="*/ 1938867 w 2641601"/>
              <a:gd name="connsiteY32" fmla="*/ 537634 h 616209"/>
              <a:gd name="connsiteX33" fmla="*/ 1947334 w 2641601"/>
              <a:gd name="connsiteY33" fmla="*/ 539750 h 616209"/>
              <a:gd name="connsiteX34" fmla="*/ 1968500 w 2641601"/>
              <a:gd name="connsiteY34" fmla="*/ 546100 h 616209"/>
              <a:gd name="connsiteX35" fmla="*/ 1976967 w 2641601"/>
              <a:gd name="connsiteY35" fmla="*/ 550334 h 616209"/>
              <a:gd name="connsiteX36" fmla="*/ 1987550 w 2641601"/>
              <a:gd name="connsiteY36" fmla="*/ 552450 h 616209"/>
              <a:gd name="connsiteX37" fmla="*/ 2008717 w 2641601"/>
              <a:gd name="connsiteY37" fmla="*/ 558800 h 616209"/>
              <a:gd name="connsiteX38" fmla="*/ 2032000 w 2641601"/>
              <a:gd name="connsiteY38" fmla="*/ 567267 h 616209"/>
              <a:gd name="connsiteX39" fmla="*/ 2051050 w 2641601"/>
              <a:gd name="connsiteY39" fmla="*/ 571500 h 616209"/>
              <a:gd name="connsiteX40" fmla="*/ 2063750 w 2641601"/>
              <a:gd name="connsiteY40" fmla="*/ 575734 h 616209"/>
              <a:gd name="connsiteX41" fmla="*/ 2103967 w 2641601"/>
              <a:gd name="connsiteY41" fmla="*/ 584200 h 616209"/>
              <a:gd name="connsiteX42" fmla="*/ 2159000 w 2641601"/>
              <a:gd name="connsiteY42" fmla="*/ 588434 h 616209"/>
              <a:gd name="connsiteX43" fmla="*/ 2171700 w 2641601"/>
              <a:gd name="connsiteY43" fmla="*/ 590550 h 616209"/>
              <a:gd name="connsiteX44" fmla="*/ 2180167 w 2641601"/>
              <a:gd name="connsiteY44" fmla="*/ 592667 h 616209"/>
              <a:gd name="connsiteX45" fmla="*/ 2197100 w 2641601"/>
              <a:gd name="connsiteY45" fmla="*/ 594784 h 616209"/>
              <a:gd name="connsiteX46" fmla="*/ 2209800 w 2641601"/>
              <a:gd name="connsiteY46" fmla="*/ 599017 h 616209"/>
              <a:gd name="connsiteX47" fmla="*/ 2220384 w 2641601"/>
              <a:gd name="connsiteY47" fmla="*/ 601134 h 616209"/>
              <a:gd name="connsiteX48" fmla="*/ 2237317 w 2641601"/>
              <a:gd name="connsiteY48" fmla="*/ 605367 h 616209"/>
              <a:gd name="connsiteX49" fmla="*/ 2247900 w 2641601"/>
              <a:gd name="connsiteY49" fmla="*/ 607484 h 616209"/>
              <a:gd name="connsiteX50" fmla="*/ 2254250 w 2641601"/>
              <a:gd name="connsiteY50" fmla="*/ 609600 h 616209"/>
              <a:gd name="connsiteX51" fmla="*/ 2286000 w 2641601"/>
              <a:gd name="connsiteY51" fmla="*/ 613834 h 616209"/>
              <a:gd name="connsiteX52" fmla="*/ 2292350 w 2641601"/>
              <a:gd name="connsiteY52" fmla="*/ 615950 h 616209"/>
              <a:gd name="connsiteX53" fmla="*/ 2377018 w 2641601"/>
              <a:gd name="connsiteY53" fmla="*/ 607484 h 616209"/>
              <a:gd name="connsiteX54" fmla="*/ 2520950 w 2641601"/>
              <a:gd name="connsiteY54" fmla="*/ 601134 h 616209"/>
              <a:gd name="connsiteX55" fmla="*/ 2641601 w 2641601"/>
              <a:gd name="connsiteY55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7618 w 2641601"/>
              <a:gd name="connsiteY8" fmla="*/ 69851 h 616209"/>
              <a:gd name="connsiteX9" fmla="*/ 914400 w 2641601"/>
              <a:gd name="connsiteY9" fmla="*/ 107951 h 616209"/>
              <a:gd name="connsiteX10" fmla="*/ 967317 w 2641601"/>
              <a:gd name="connsiteY10" fmla="*/ 127000 h 616209"/>
              <a:gd name="connsiteX11" fmla="*/ 1041400 w 2641601"/>
              <a:gd name="connsiteY11" fmla="*/ 150284 h 616209"/>
              <a:gd name="connsiteX12" fmla="*/ 1058334 w 2641601"/>
              <a:gd name="connsiteY12" fmla="*/ 154517 h 616209"/>
              <a:gd name="connsiteX13" fmla="*/ 1458384 w 2641601"/>
              <a:gd name="connsiteY13" fmla="*/ 150284 h 616209"/>
              <a:gd name="connsiteX14" fmla="*/ 1536700 w 2641601"/>
              <a:gd name="connsiteY14" fmla="*/ 148167 h 616209"/>
              <a:gd name="connsiteX15" fmla="*/ 1691217 w 2641601"/>
              <a:gd name="connsiteY15" fmla="*/ 146050 h 616209"/>
              <a:gd name="connsiteX16" fmla="*/ 1729317 w 2641601"/>
              <a:gd name="connsiteY16" fmla="*/ 209550 h 616209"/>
              <a:gd name="connsiteX17" fmla="*/ 1729317 w 2641601"/>
              <a:gd name="connsiteY17" fmla="*/ 273051 h 616209"/>
              <a:gd name="connsiteX18" fmla="*/ 1744134 w 2641601"/>
              <a:gd name="connsiteY18" fmla="*/ 364067 h 616209"/>
              <a:gd name="connsiteX19" fmla="*/ 1746250 w 2641601"/>
              <a:gd name="connsiteY19" fmla="*/ 370417 h 616209"/>
              <a:gd name="connsiteX20" fmla="*/ 1750484 w 2641601"/>
              <a:gd name="connsiteY20" fmla="*/ 387350 h 616209"/>
              <a:gd name="connsiteX21" fmla="*/ 1756834 w 2641601"/>
              <a:gd name="connsiteY21" fmla="*/ 427567 h 616209"/>
              <a:gd name="connsiteX22" fmla="*/ 1801284 w 2641601"/>
              <a:gd name="connsiteY22" fmla="*/ 476250 h 616209"/>
              <a:gd name="connsiteX23" fmla="*/ 1807634 w 2641601"/>
              <a:gd name="connsiteY23" fmla="*/ 484717 h 616209"/>
              <a:gd name="connsiteX24" fmla="*/ 1828800 w 2641601"/>
              <a:gd name="connsiteY24" fmla="*/ 495300 h 616209"/>
              <a:gd name="connsiteX25" fmla="*/ 1873250 w 2641601"/>
              <a:gd name="connsiteY25" fmla="*/ 516467 h 616209"/>
              <a:gd name="connsiteX26" fmla="*/ 1890184 w 2641601"/>
              <a:gd name="connsiteY26" fmla="*/ 520700 h 616209"/>
              <a:gd name="connsiteX27" fmla="*/ 1898650 w 2641601"/>
              <a:gd name="connsiteY27" fmla="*/ 524934 h 616209"/>
              <a:gd name="connsiteX28" fmla="*/ 1911350 w 2641601"/>
              <a:gd name="connsiteY28" fmla="*/ 529167 h 616209"/>
              <a:gd name="connsiteX29" fmla="*/ 1919817 w 2641601"/>
              <a:gd name="connsiteY29" fmla="*/ 533400 h 616209"/>
              <a:gd name="connsiteX30" fmla="*/ 1932517 w 2641601"/>
              <a:gd name="connsiteY30" fmla="*/ 535517 h 616209"/>
              <a:gd name="connsiteX31" fmla="*/ 1938867 w 2641601"/>
              <a:gd name="connsiteY31" fmla="*/ 537634 h 616209"/>
              <a:gd name="connsiteX32" fmla="*/ 1947334 w 2641601"/>
              <a:gd name="connsiteY32" fmla="*/ 539750 h 616209"/>
              <a:gd name="connsiteX33" fmla="*/ 1968500 w 2641601"/>
              <a:gd name="connsiteY33" fmla="*/ 546100 h 616209"/>
              <a:gd name="connsiteX34" fmla="*/ 1976967 w 2641601"/>
              <a:gd name="connsiteY34" fmla="*/ 550334 h 616209"/>
              <a:gd name="connsiteX35" fmla="*/ 1987550 w 2641601"/>
              <a:gd name="connsiteY35" fmla="*/ 552450 h 616209"/>
              <a:gd name="connsiteX36" fmla="*/ 2008717 w 2641601"/>
              <a:gd name="connsiteY36" fmla="*/ 558800 h 616209"/>
              <a:gd name="connsiteX37" fmla="*/ 2032000 w 2641601"/>
              <a:gd name="connsiteY37" fmla="*/ 567267 h 616209"/>
              <a:gd name="connsiteX38" fmla="*/ 2051050 w 2641601"/>
              <a:gd name="connsiteY38" fmla="*/ 571500 h 616209"/>
              <a:gd name="connsiteX39" fmla="*/ 2063750 w 2641601"/>
              <a:gd name="connsiteY39" fmla="*/ 575734 h 616209"/>
              <a:gd name="connsiteX40" fmla="*/ 2103967 w 2641601"/>
              <a:gd name="connsiteY40" fmla="*/ 584200 h 616209"/>
              <a:gd name="connsiteX41" fmla="*/ 2159000 w 2641601"/>
              <a:gd name="connsiteY41" fmla="*/ 588434 h 616209"/>
              <a:gd name="connsiteX42" fmla="*/ 2171700 w 2641601"/>
              <a:gd name="connsiteY42" fmla="*/ 590550 h 616209"/>
              <a:gd name="connsiteX43" fmla="*/ 2180167 w 2641601"/>
              <a:gd name="connsiteY43" fmla="*/ 592667 h 616209"/>
              <a:gd name="connsiteX44" fmla="*/ 2197100 w 2641601"/>
              <a:gd name="connsiteY44" fmla="*/ 594784 h 616209"/>
              <a:gd name="connsiteX45" fmla="*/ 2209800 w 2641601"/>
              <a:gd name="connsiteY45" fmla="*/ 599017 h 616209"/>
              <a:gd name="connsiteX46" fmla="*/ 2220384 w 2641601"/>
              <a:gd name="connsiteY46" fmla="*/ 601134 h 616209"/>
              <a:gd name="connsiteX47" fmla="*/ 2237317 w 2641601"/>
              <a:gd name="connsiteY47" fmla="*/ 605367 h 616209"/>
              <a:gd name="connsiteX48" fmla="*/ 2247900 w 2641601"/>
              <a:gd name="connsiteY48" fmla="*/ 607484 h 616209"/>
              <a:gd name="connsiteX49" fmla="*/ 2254250 w 2641601"/>
              <a:gd name="connsiteY49" fmla="*/ 609600 h 616209"/>
              <a:gd name="connsiteX50" fmla="*/ 2286000 w 2641601"/>
              <a:gd name="connsiteY50" fmla="*/ 613834 h 616209"/>
              <a:gd name="connsiteX51" fmla="*/ 2292350 w 2641601"/>
              <a:gd name="connsiteY51" fmla="*/ 615950 h 616209"/>
              <a:gd name="connsiteX52" fmla="*/ 2377018 w 2641601"/>
              <a:gd name="connsiteY52" fmla="*/ 607484 h 616209"/>
              <a:gd name="connsiteX53" fmla="*/ 2520950 w 2641601"/>
              <a:gd name="connsiteY53" fmla="*/ 601134 h 616209"/>
              <a:gd name="connsiteX54" fmla="*/ 2641601 w 2641601"/>
              <a:gd name="connsiteY54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461434 w 2641601"/>
              <a:gd name="connsiteY6" fmla="*/ 19050 h 616209"/>
              <a:gd name="connsiteX7" fmla="*/ 734484 w 2641601"/>
              <a:gd name="connsiteY7" fmla="*/ 25400 h 616209"/>
              <a:gd name="connsiteX8" fmla="*/ 827618 w 2641601"/>
              <a:gd name="connsiteY8" fmla="*/ 69851 h 616209"/>
              <a:gd name="connsiteX9" fmla="*/ 914400 w 2641601"/>
              <a:gd name="connsiteY9" fmla="*/ 107951 h 616209"/>
              <a:gd name="connsiteX10" fmla="*/ 967317 w 2641601"/>
              <a:gd name="connsiteY10" fmla="*/ 127000 h 616209"/>
              <a:gd name="connsiteX11" fmla="*/ 1058334 w 2641601"/>
              <a:gd name="connsiteY11" fmla="*/ 154517 h 616209"/>
              <a:gd name="connsiteX12" fmla="*/ 1458384 w 2641601"/>
              <a:gd name="connsiteY12" fmla="*/ 150284 h 616209"/>
              <a:gd name="connsiteX13" fmla="*/ 1536700 w 2641601"/>
              <a:gd name="connsiteY13" fmla="*/ 148167 h 616209"/>
              <a:gd name="connsiteX14" fmla="*/ 1691217 w 2641601"/>
              <a:gd name="connsiteY14" fmla="*/ 146050 h 616209"/>
              <a:gd name="connsiteX15" fmla="*/ 1729317 w 2641601"/>
              <a:gd name="connsiteY15" fmla="*/ 209550 h 616209"/>
              <a:gd name="connsiteX16" fmla="*/ 1729317 w 2641601"/>
              <a:gd name="connsiteY16" fmla="*/ 273051 h 616209"/>
              <a:gd name="connsiteX17" fmla="*/ 1744134 w 2641601"/>
              <a:gd name="connsiteY17" fmla="*/ 364067 h 616209"/>
              <a:gd name="connsiteX18" fmla="*/ 1746250 w 2641601"/>
              <a:gd name="connsiteY18" fmla="*/ 370417 h 616209"/>
              <a:gd name="connsiteX19" fmla="*/ 1750484 w 2641601"/>
              <a:gd name="connsiteY19" fmla="*/ 387350 h 616209"/>
              <a:gd name="connsiteX20" fmla="*/ 1756834 w 2641601"/>
              <a:gd name="connsiteY20" fmla="*/ 427567 h 616209"/>
              <a:gd name="connsiteX21" fmla="*/ 1801284 w 2641601"/>
              <a:gd name="connsiteY21" fmla="*/ 476250 h 616209"/>
              <a:gd name="connsiteX22" fmla="*/ 1807634 w 2641601"/>
              <a:gd name="connsiteY22" fmla="*/ 484717 h 616209"/>
              <a:gd name="connsiteX23" fmla="*/ 1828800 w 2641601"/>
              <a:gd name="connsiteY23" fmla="*/ 495300 h 616209"/>
              <a:gd name="connsiteX24" fmla="*/ 1873250 w 2641601"/>
              <a:gd name="connsiteY24" fmla="*/ 516467 h 616209"/>
              <a:gd name="connsiteX25" fmla="*/ 1890184 w 2641601"/>
              <a:gd name="connsiteY25" fmla="*/ 520700 h 616209"/>
              <a:gd name="connsiteX26" fmla="*/ 1898650 w 2641601"/>
              <a:gd name="connsiteY26" fmla="*/ 524934 h 616209"/>
              <a:gd name="connsiteX27" fmla="*/ 1911350 w 2641601"/>
              <a:gd name="connsiteY27" fmla="*/ 529167 h 616209"/>
              <a:gd name="connsiteX28" fmla="*/ 1919817 w 2641601"/>
              <a:gd name="connsiteY28" fmla="*/ 533400 h 616209"/>
              <a:gd name="connsiteX29" fmla="*/ 1932517 w 2641601"/>
              <a:gd name="connsiteY29" fmla="*/ 535517 h 616209"/>
              <a:gd name="connsiteX30" fmla="*/ 1938867 w 2641601"/>
              <a:gd name="connsiteY30" fmla="*/ 537634 h 616209"/>
              <a:gd name="connsiteX31" fmla="*/ 1947334 w 2641601"/>
              <a:gd name="connsiteY31" fmla="*/ 539750 h 616209"/>
              <a:gd name="connsiteX32" fmla="*/ 1968500 w 2641601"/>
              <a:gd name="connsiteY32" fmla="*/ 546100 h 616209"/>
              <a:gd name="connsiteX33" fmla="*/ 1976967 w 2641601"/>
              <a:gd name="connsiteY33" fmla="*/ 550334 h 616209"/>
              <a:gd name="connsiteX34" fmla="*/ 1987550 w 2641601"/>
              <a:gd name="connsiteY34" fmla="*/ 552450 h 616209"/>
              <a:gd name="connsiteX35" fmla="*/ 2008717 w 2641601"/>
              <a:gd name="connsiteY35" fmla="*/ 558800 h 616209"/>
              <a:gd name="connsiteX36" fmla="*/ 2032000 w 2641601"/>
              <a:gd name="connsiteY36" fmla="*/ 567267 h 616209"/>
              <a:gd name="connsiteX37" fmla="*/ 2051050 w 2641601"/>
              <a:gd name="connsiteY37" fmla="*/ 571500 h 616209"/>
              <a:gd name="connsiteX38" fmla="*/ 2063750 w 2641601"/>
              <a:gd name="connsiteY38" fmla="*/ 575734 h 616209"/>
              <a:gd name="connsiteX39" fmla="*/ 2103967 w 2641601"/>
              <a:gd name="connsiteY39" fmla="*/ 584200 h 616209"/>
              <a:gd name="connsiteX40" fmla="*/ 2159000 w 2641601"/>
              <a:gd name="connsiteY40" fmla="*/ 588434 h 616209"/>
              <a:gd name="connsiteX41" fmla="*/ 2171700 w 2641601"/>
              <a:gd name="connsiteY41" fmla="*/ 590550 h 616209"/>
              <a:gd name="connsiteX42" fmla="*/ 2180167 w 2641601"/>
              <a:gd name="connsiteY42" fmla="*/ 592667 h 616209"/>
              <a:gd name="connsiteX43" fmla="*/ 2197100 w 2641601"/>
              <a:gd name="connsiteY43" fmla="*/ 594784 h 616209"/>
              <a:gd name="connsiteX44" fmla="*/ 2209800 w 2641601"/>
              <a:gd name="connsiteY44" fmla="*/ 599017 h 616209"/>
              <a:gd name="connsiteX45" fmla="*/ 2220384 w 2641601"/>
              <a:gd name="connsiteY45" fmla="*/ 601134 h 616209"/>
              <a:gd name="connsiteX46" fmla="*/ 2237317 w 2641601"/>
              <a:gd name="connsiteY46" fmla="*/ 605367 h 616209"/>
              <a:gd name="connsiteX47" fmla="*/ 2247900 w 2641601"/>
              <a:gd name="connsiteY47" fmla="*/ 607484 h 616209"/>
              <a:gd name="connsiteX48" fmla="*/ 2254250 w 2641601"/>
              <a:gd name="connsiteY48" fmla="*/ 609600 h 616209"/>
              <a:gd name="connsiteX49" fmla="*/ 2286000 w 2641601"/>
              <a:gd name="connsiteY49" fmla="*/ 613834 h 616209"/>
              <a:gd name="connsiteX50" fmla="*/ 2292350 w 2641601"/>
              <a:gd name="connsiteY50" fmla="*/ 615950 h 616209"/>
              <a:gd name="connsiteX51" fmla="*/ 2377018 w 2641601"/>
              <a:gd name="connsiteY51" fmla="*/ 607484 h 616209"/>
              <a:gd name="connsiteX52" fmla="*/ 2520950 w 2641601"/>
              <a:gd name="connsiteY52" fmla="*/ 601134 h 616209"/>
              <a:gd name="connsiteX53" fmla="*/ 2641601 w 2641601"/>
              <a:gd name="connsiteY53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512234 w 2641601"/>
              <a:gd name="connsiteY6" fmla="*/ 10584 h 616209"/>
              <a:gd name="connsiteX7" fmla="*/ 734484 w 2641601"/>
              <a:gd name="connsiteY7" fmla="*/ 25400 h 616209"/>
              <a:gd name="connsiteX8" fmla="*/ 827618 w 2641601"/>
              <a:gd name="connsiteY8" fmla="*/ 69851 h 616209"/>
              <a:gd name="connsiteX9" fmla="*/ 914400 w 2641601"/>
              <a:gd name="connsiteY9" fmla="*/ 107951 h 616209"/>
              <a:gd name="connsiteX10" fmla="*/ 967317 w 2641601"/>
              <a:gd name="connsiteY10" fmla="*/ 127000 h 616209"/>
              <a:gd name="connsiteX11" fmla="*/ 1058334 w 2641601"/>
              <a:gd name="connsiteY11" fmla="*/ 154517 h 616209"/>
              <a:gd name="connsiteX12" fmla="*/ 1458384 w 2641601"/>
              <a:gd name="connsiteY12" fmla="*/ 150284 h 616209"/>
              <a:gd name="connsiteX13" fmla="*/ 1536700 w 2641601"/>
              <a:gd name="connsiteY13" fmla="*/ 148167 h 616209"/>
              <a:gd name="connsiteX14" fmla="*/ 1691217 w 2641601"/>
              <a:gd name="connsiteY14" fmla="*/ 146050 h 616209"/>
              <a:gd name="connsiteX15" fmla="*/ 1729317 w 2641601"/>
              <a:gd name="connsiteY15" fmla="*/ 209550 h 616209"/>
              <a:gd name="connsiteX16" fmla="*/ 1729317 w 2641601"/>
              <a:gd name="connsiteY16" fmla="*/ 273051 h 616209"/>
              <a:gd name="connsiteX17" fmla="*/ 1744134 w 2641601"/>
              <a:gd name="connsiteY17" fmla="*/ 364067 h 616209"/>
              <a:gd name="connsiteX18" fmla="*/ 1746250 w 2641601"/>
              <a:gd name="connsiteY18" fmla="*/ 370417 h 616209"/>
              <a:gd name="connsiteX19" fmla="*/ 1750484 w 2641601"/>
              <a:gd name="connsiteY19" fmla="*/ 387350 h 616209"/>
              <a:gd name="connsiteX20" fmla="*/ 1756834 w 2641601"/>
              <a:gd name="connsiteY20" fmla="*/ 427567 h 616209"/>
              <a:gd name="connsiteX21" fmla="*/ 1801284 w 2641601"/>
              <a:gd name="connsiteY21" fmla="*/ 476250 h 616209"/>
              <a:gd name="connsiteX22" fmla="*/ 1807634 w 2641601"/>
              <a:gd name="connsiteY22" fmla="*/ 484717 h 616209"/>
              <a:gd name="connsiteX23" fmla="*/ 1828800 w 2641601"/>
              <a:gd name="connsiteY23" fmla="*/ 495300 h 616209"/>
              <a:gd name="connsiteX24" fmla="*/ 1873250 w 2641601"/>
              <a:gd name="connsiteY24" fmla="*/ 516467 h 616209"/>
              <a:gd name="connsiteX25" fmla="*/ 1890184 w 2641601"/>
              <a:gd name="connsiteY25" fmla="*/ 520700 h 616209"/>
              <a:gd name="connsiteX26" fmla="*/ 1898650 w 2641601"/>
              <a:gd name="connsiteY26" fmla="*/ 524934 h 616209"/>
              <a:gd name="connsiteX27" fmla="*/ 1911350 w 2641601"/>
              <a:gd name="connsiteY27" fmla="*/ 529167 h 616209"/>
              <a:gd name="connsiteX28" fmla="*/ 1919817 w 2641601"/>
              <a:gd name="connsiteY28" fmla="*/ 533400 h 616209"/>
              <a:gd name="connsiteX29" fmla="*/ 1932517 w 2641601"/>
              <a:gd name="connsiteY29" fmla="*/ 535517 h 616209"/>
              <a:gd name="connsiteX30" fmla="*/ 1938867 w 2641601"/>
              <a:gd name="connsiteY30" fmla="*/ 537634 h 616209"/>
              <a:gd name="connsiteX31" fmla="*/ 1947334 w 2641601"/>
              <a:gd name="connsiteY31" fmla="*/ 539750 h 616209"/>
              <a:gd name="connsiteX32" fmla="*/ 1968500 w 2641601"/>
              <a:gd name="connsiteY32" fmla="*/ 546100 h 616209"/>
              <a:gd name="connsiteX33" fmla="*/ 1976967 w 2641601"/>
              <a:gd name="connsiteY33" fmla="*/ 550334 h 616209"/>
              <a:gd name="connsiteX34" fmla="*/ 1987550 w 2641601"/>
              <a:gd name="connsiteY34" fmla="*/ 552450 h 616209"/>
              <a:gd name="connsiteX35" fmla="*/ 2008717 w 2641601"/>
              <a:gd name="connsiteY35" fmla="*/ 558800 h 616209"/>
              <a:gd name="connsiteX36" fmla="*/ 2032000 w 2641601"/>
              <a:gd name="connsiteY36" fmla="*/ 567267 h 616209"/>
              <a:gd name="connsiteX37" fmla="*/ 2051050 w 2641601"/>
              <a:gd name="connsiteY37" fmla="*/ 571500 h 616209"/>
              <a:gd name="connsiteX38" fmla="*/ 2063750 w 2641601"/>
              <a:gd name="connsiteY38" fmla="*/ 575734 h 616209"/>
              <a:gd name="connsiteX39" fmla="*/ 2103967 w 2641601"/>
              <a:gd name="connsiteY39" fmla="*/ 584200 h 616209"/>
              <a:gd name="connsiteX40" fmla="*/ 2159000 w 2641601"/>
              <a:gd name="connsiteY40" fmla="*/ 588434 h 616209"/>
              <a:gd name="connsiteX41" fmla="*/ 2171700 w 2641601"/>
              <a:gd name="connsiteY41" fmla="*/ 590550 h 616209"/>
              <a:gd name="connsiteX42" fmla="*/ 2180167 w 2641601"/>
              <a:gd name="connsiteY42" fmla="*/ 592667 h 616209"/>
              <a:gd name="connsiteX43" fmla="*/ 2197100 w 2641601"/>
              <a:gd name="connsiteY43" fmla="*/ 594784 h 616209"/>
              <a:gd name="connsiteX44" fmla="*/ 2209800 w 2641601"/>
              <a:gd name="connsiteY44" fmla="*/ 599017 h 616209"/>
              <a:gd name="connsiteX45" fmla="*/ 2220384 w 2641601"/>
              <a:gd name="connsiteY45" fmla="*/ 601134 h 616209"/>
              <a:gd name="connsiteX46" fmla="*/ 2237317 w 2641601"/>
              <a:gd name="connsiteY46" fmla="*/ 605367 h 616209"/>
              <a:gd name="connsiteX47" fmla="*/ 2247900 w 2641601"/>
              <a:gd name="connsiteY47" fmla="*/ 607484 h 616209"/>
              <a:gd name="connsiteX48" fmla="*/ 2254250 w 2641601"/>
              <a:gd name="connsiteY48" fmla="*/ 609600 h 616209"/>
              <a:gd name="connsiteX49" fmla="*/ 2286000 w 2641601"/>
              <a:gd name="connsiteY49" fmla="*/ 613834 h 616209"/>
              <a:gd name="connsiteX50" fmla="*/ 2292350 w 2641601"/>
              <a:gd name="connsiteY50" fmla="*/ 615950 h 616209"/>
              <a:gd name="connsiteX51" fmla="*/ 2377018 w 2641601"/>
              <a:gd name="connsiteY51" fmla="*/ 607484 h 616209"/>
              <a:gd name="connsiteX52" fmla="*/ 2520950 w 2641601"/>
              <a:gd name="connsiteY52" fmla="*/ 601134 h 616209"/>
              <a:gd name="connsiteX53" fmla="*/ 2641601 w 2641601"/>
              <a:gd name="connsiteY53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436034 w 2641601"/>
              <a:gd name="connsiteY5" fmla="*/ 14817 h 616209"/>
              <a:gd name="connsiteX6" fmla="*/ 512234 w 2641601"/>
              <a:gd name="connsiteY6" fmla="*/ 10584 h 616209"/>
              <a:gd name="connsiteX7" fmla="*/ 734484 w 2641601"/>
              <a:gd name="connsiteY7" fmla="*/ 25400 h 616209"/>
              <a:gd name="connsiteX8" fmla="*/ 827618 w 2641601"/>
              <a:gd name="connsiteY8" fmla="*/ 69851 h 616209"/>
              <a:gd name="connsiteX9" fmla="*/ 914400 w 2641601"/>
              <a:gd name="connsiteY9" fmla="*/ 107951 h 616209"/>
              <a:gd name="connsiteX10" fmla="*/ 967317 w 2641601"/>
              <a:gd name="connsiteY10" fmla="*/ 127000 h 616209"/>
              <a:gd name="connsiteX11" fmla="*/ 1058334 w 2641601"/>
              <a:gd name="connsiteY11" fmla="*/ 154517 h 616209"/>
              <a:gd name="connsiteX12" fmla="*/ 1458384 w 2641601"/>
              <a:gd name="connsiteY12" fmla="*/ 150284 h 616209"/>
              <a:gd name="connsiteX13" fmla="*/ 1536700 w 2641601"/>
              <a:gd name="connsiteY13" fmla="*/ 148167 h 616209"/>
              <a:gd name="connsiteX14" fmla="*/ 1691217 w 2641601"/>
              <a:gd name="connsiteY14" fmla="*/ 146050 h 616209"/>
              <a:gd name="connsiteX15" fmla="*/ 1729317 w 2641601"/>
              <a:gd name="connsiteY15" fmla="*/ 209550 h 616209"/>
              <a:gd name="connsiteX16" fmla="*/ 1729317 w 2641601"/>
              <a:gd name="connsiteY16" fmla="*/ 273051 h 616209"/>
              <a:gd name="connsiteX17" fmla="*/ 1744134 w 2641601"/>
              <a:gd name="connsiteY17" fmla="*/ 364067 h 616209"/>
              <a:gd name="connsiteX18" fmla="*/ 1746250 w 2641601"/>
              <a:gd name="connsiteY18" fmla="*/ 370417 h 616209"/>
              <a:gd name="connsiteX19" fmla="*/ 1750484 w 2641601"/>
              <a:gd name="connsiteY19" fmla="*/ 387350 h 616209"/>
              <a:gd name="connsiteX20" fmla="*/ 1756834 w 2641601"/>
              <a:gd name="connsiteY20" fmla="*/ 427567 h 616209"/>
              <a:gd name="connsiteX21" fmla="*/ 1801284 w 2641601"/>
              <a:gd name="connsiteY21" fmla="*/ 476250 h 616209"/>
              <a:gd name="connsiteX22" fmla="*/ 1807634 w 2641601"/>
              <a:gd name="connsiteY22" fmla="*/ 484717 h 616209"/>
              <a:gd name="connsiteX23" fmla="*/ 1828800 w 2641601"/>
              <a:gd name="connsiteY23" fmla="*/ 495300 h 616209"/>
              <a:gd name="connsiteX24" fmla="*/ 1873250 w 2641601"/>
              <a:gd name="connsiteY24" fmla="*/ 516467 h 616209"/>
              <a:gd name="connsiteX25" fmla="*/ 1890184 w 2641601"/>
              <a:gd name="connsiteY25" fmla="*/ 520700 h 616209"/>
              <a:gd name="connsiteX26" fmla="*/ 1898650 w 2641601"/>
              <a:gd name="connsiteY26" fmla="*/ 524934 h 616209"/>
              <a:gd name="connsiteX27" fmla="*/ 1911350 w 2641601"/>
              <a:gd name="connsiteY27" fmla="*/ 529167 h 616209"/>
              <a:gd name="connsiteX28" fmla="*/ 1919817 w 2641601"/>
              <a:gd name="connsiteY28" fmla="*/ 533400 h 616209"/>
              <a:gd name="connsiteX29" fmla="*/ 1932517 w 2641601"/>
              <a:gd name="connsiteY29" fmla="*/ 535517 h 616209"/>
              <a:gd name="connsiteX30" fmla="*/ 1938867 w 2641601"/>
              <a:gd name="connsiteY30" fmla="*/ 537634 h 616209"/>
              <a:gd name="connsiteX31" fmla="*/ 1947334 w 2641601"/>
              <a:gd name="connsiteY31" fmla="*/ 539750 h 616209"/>
              <a:gd name="connsiteX32" fmla="*/ 1968500 w 2641601"/>
              <a:gd name="connsiteY32" fmla="*/ 546100 h 616209"/>
              <a:gd name="connsiteX33" fmla="*/ 1976967 w 2641601"/>
              <a:gd name="connsiteY33" fmla="*/ 550334 h 616209"/>
              <a:gd name="connsiteX34" fmla="*/ 1987550 w 2641601"/>
              <a:gd name="connsiteY34" fmla="*/ 552450 h 616209"/>
              <a:gd name="connsiteX35" fmla="*/ 2008717 w 2641601"/>
              <a:gd name="connsiteY35" fmla="*/ 558800 h 616209"/>
              <a:gd name="connsiteX36" fmla="*/ 2032000 w 2641601"/>
              <a:gd name="connsiteY36" fmla="*/ 567267 h 616209"/>
              <a:gd name="connsiteX37" fmla="*/ 2051050 w 2641601"/>
              <a:gd name="connsiteY37" fmla="*/ 571500 h 616209"/>
              <a:gd name="connsiteX38" fmla="*/ 2063750 w 2641601"/>
              <a:gd name="connsiteY38" fmla="*/ 575734 h 616209"/>
              <a:gd name="connsiteX39" fmla="*/ 2103967 w 2641601"/>
              <a:gd name="connsiteY39" fmla="*/ 584200 h 616209"/>
              <a:gd name="connsiteX40" fmla="*/ 2159000 w 2641601"/>
              <a:gd name="connsiteY40" fmla="*/ 588434 h 616209"/>
              <a:gd name="connsiteX41" fmla="*/ 2171700 w 2641601"/>
              <a:gd name="connsiteY41" fmla="*/ 590550 h 616209"/>
              <a:gd name="connsiteX42" fmla="*/ 2180167 w 2641601"/>
              <a:gd name="connsiteY42" fmla="*/ 592667 h 616209"/>
              <a:gd name="connsiteX43" fmla="*/ 2197100 w 2641601"/>
              <a:gd name="connsiteY43" fmla="*/ 594784 h 616209"/>
              <a:gd name="connsiteX44" fmla="*/ 2209800 w 2641601"/>
              <a:gd name="connsiteY44" fmla="*/ 599017 h 616209"/>
              <a:gd name="connsiteX45" fmla="*/ 2220384 w 2641601"/>
              <a:gd name="connsiteY45" fmla="*/ 601134 h 616209"/>
              <a:gd name="connsiteX46" fmla="*/ 2237317 w 2641601"/>
              <a:gd name="connsiteY46" fmla="*/ 605367 h 616209"/>
              <a:gd name="connsiteX47" fmla="*/ 2247900 w 2641601"/>
              <a:gd name="connsiteY47" fmla="*/ 607484 h 616209"/>
              <a:gd name="connsiteX48" fmla="*/ 2254250 w 2641601"/>
              <a:gd name="connsiteY48" fmla="*/ 609600 h 616209"/>
              <a:gd name="connsiteX49" fmla="*/ 2286000 w 2641601"/>
              <a:gd name="connsiteY49" fmla="*/ 613834 h 616209"/>
              <a:gd name="connsiteX50" fmla="*/ 2292350 w 2641601"/>
              <a:gd name="connsiteY50" fmla="*/ 615950 h 616209"/>
              <a:gd name="connsiteX51" fmla="*/ 2377018 w 2641601"/>
              <a:gd name="connsiteY51" fmla="*/ 607484 h 616209"/>
              <a:gd name="connsiteX52" fmla="*/ 2520950 w 2641601"/>
              <a:gd name="connsiteY52" fmla="*/ 601134 h 616209"/>
              <a:gd name="connsiteX53" fmla="*/ 2641601 w 2641601"/>
              <a:gd name="connsiteY53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512234 w 2641601"/>
              <a:gd name="connsiteY5" fmla="*/ 10584 h 616209"/>
              <a:gd name="connsiteX6" fmla="*/ 734484 w 2641601"/>
              <a:gd name="connsiteY6" fmla="*/ 25400 h 616209"/>
              <a:gd name="connsiteX7" fmla="*/ 827618 w 2641601"/>
              <a:gd name="connsiteY7" fmla="*/ 69851 h 616209"/>
              <a:gd name="connsiteX8" fmla="*/ 914400 w 2641601"/>
              <a:gd name="connsiteY8" fmla="*/ 107951 h 616209"/>
              <a:gd name="connsiteX9" fmla="*/ 967317 w 2641601"/>
              <a:gd name="connsiteY9" fmla="*/ 127000 h 616209"/>
              <a:gd name="connsiteX10" fmla="*/ 1058334 w 2641601"/>
              <a:gd name="connsiteY10" fmla="*/ 154517 h 616209"/>
              <a:gd name="connsiteX11" fmla="*/ 1458384 w 2641601"/>
              <a:gd name="connsiteY11" fmla="*/ 150284 h 616209"/>
              <a:gd name="connsiteX12" fmla="*/ 1536700 w 2641601"/>
              <a:gd name="connsiteY12" fmla="*/ 148167 h 616209"/>
              <a:gd name="connsiteX13" fmla="*/ 1691217 w 2641601"/>
              <a:gd name="connsiteY13" fmla="*/ 146050 h 616209"/>
              <a:gd name="connsiteX14" fmla="*/ 1729317 w 2641601"/>
              <a:gd name="connsiteY14" fmla="*/ 209550 h 616209"/>
              <a:gd name="connsiteX15" fmla="*/ 1729317 w 2641601"/>
              <a:gd name="connsiteY15" fmla="*/ 273051 h 616209"/>
              <a:gd name="connsiteX16" fmla="*/ 1744134 w 2641601"/>
              <a:gd name="connsiteY16" fmla="*/ 364067 h 616209"/>
              <a:gd name="connsiteX17" fmla="*/ 1746250 w 2641601"/>
              <a:gd name="connsiteY17" fmla="*/ 370417 h 616209"/>
              <a:gd name="connsiteX18" fmla="*/ 1750484 w 2641601"/>
              <a:gd name="connsiteY18" fmla="*/ 387350 h 616209"/>
              <a:gd name="connsiteX19" fmla="*/ 1756834 w 2641601"/>
              <a:gd name="connsiteY19" fmla="*/ 427567 h 616209"/>
              <a:gd name="connsiteX20" fmla="*/ 1801284 w 2641601"/>
              <a:gd name="connsiteY20" fmla="*/ 476250 h 616209"/>
              <a:gd name="connsiteX21" fmla="*/ 1807634 w 2641601"/>
              <a:gd name="connsiteY21" fmla="*/ 484717 h 616209"/>
              <a:gd name="connsiteX22" fmla="*/ 1828800 w 2641601"/>
              <a:gd name="connsiteY22" fmla="*/ 495300 h 616209"/>
              <a:gd name="connsiteX23" fmla="*/ 1873250 w 2641601"/>
              <a:gd name="connsiteY23" fmla="*/ 516467 h 616209"/>
              <a:gd name="connsiteX24" fmla="*/ 1890184 w 2641601"/>
              <a:gd name="connsiteY24" fmla="*/ 520700 h 616209"/>
              <a:gd name="connsiteX25" fmla="*/ 1898650 w 2641601"/>
              <a:gd name="connsiteY25" fmla="*/ 524934 h 616209"/>
              <a:gd name="connsiteX26" fmla="*/ 1911350 w 2641601"/>
              <a:gd name="connsiteY26" fmla="*/ 529167 h 616209"/>
              <a:gd name="connsiteX27" fmla="*/ 1919817 w 2641601"/>
              <a:gd name="connsiteY27" fmla="*/ 533400 h 616209"/>
              <a:gd name="connsiteX28" fmla="*/ 1932517 w 2641601"/>
              <a:gd name="connsiteY28" fmla="*/ 535517 h 616209"/>
              <a:gd name="connsiteX29" fmla="*/ 1938867 w 2641601"/>
              <a:gd name="connsiteY29" fmla="*/ 537634 h 616209"/>
              <a:gd name="connsiteX30" fmla="*/ 1947334 w 2641601"/>
              <a:gd name="connsiteY30" fmla="*/ 539750 h 616209"/>
              <a:gd name="connsiteX31" fmla="*/ 1968500 w 2641601"/>
              <a:gd name="connsiteY31" fmla="*/ 546100 h 616209"/>
              <a:gd name="connsiteX32" fmla="*/ 1976967 w 2641601"/>
              <a:gd name="connsiteY32" fmla="*/ 550334 h 616209"/>
              <a:gd name="connsiteX33" fmla="*/ 1987550 w 2641601"/>
              <a:gd name="connsiteY33" fmla="*/ 552450 h 616209"/>
              <a:gd name="connsiteX34" fmla="*/ 2008717 w 2641601"/>
              <a:gd name="connsiteY34" fmla="*/ 558800 h 616209"/>
              <a:gd name="connsiteX35" fmla="*/ 2032000 w 2641601"/>
              <a:gd name="connsiteY35" fmla="*/ 567267 h 616209"/>
              <a:gd name="connsiteX36" fmla="*/ 2051050 w 2641601"/>
              <a:gd name="connsiteY36" fmla="*/ 571500 h 616209"/>
              <a:gd name="connsiteX37" fmla="*/ 2063750 w 2641601"/>
              <a:gd name="connsiteY37" fmla="*/ 575734 h 616209"/>
              <a:gd name="connsiteX38" fmla="*/ 2103967 w 2641601"/>
              <a:gd name="connsiteY38" fmla="*/ 584200 h 616209"/>
              <a:gd name="connsiteX39" fmla="*/ 2159000 w 2641601"/>
              <a:gd name="connsiteY39" fmla="*/ 588434 h 616209"/>
              <a:gd name="connsiteX40" fmla="*/ 2171700 w 2641601"/>
              <a:gd name="connsiteY40" fmla="*/ 590550 h 616209"/>
              <a:gd name="connsiteX41" fmla="*/ 2180167 w 2641601"/>
              <a:gd name="connsiteY41" fmla="*/ 592667 h 616209"/>
              <a:gd name="connsiteX42" fmla="*/ 2197100 w 2641601"/>
              <a:gd name="connsiteY42" fmla="*/ 594784 h 616209"/>
              <a:gd name="connsiteX43" fmla="*/ 2209800 w 2641601"/>
              <a:gd name="connsiteY43" fmla="*/ 599017 h 616209"/>
              <a:gd name="connsiteX44" fmla="*/ 2220384 w 2641601"/>
              <a:gd name="connsiteY44" fmla="*/ 601134 h 616209"/>
              <a:gd name="connsiteX45" fmla="*/ 2237317 w 2641601"/>
              <a:gd name="connsiteY45" fmla="*/ 605367 h 616209"/>
              <a:gd name="connsiteX46" fmla="*/ 2247900 w 2641601"/>
              <a:gd name="connsiteY46" fmla="*/ 607484 h 616209"/>
              <a:gd name="connsiteX47" fmla="*/ 2254250 w 2641601"/>
              <a:gd name="connsiteY47" fmla="*/ 609600 h 616209"/>
              <a:gd name="connsiteX48" fmla="*/ 2286000 w 2641601"/>
              <a:gd name="connsiteY48" fmla="*/ 613834 h 616209"/>
              <a:gd name="connsiteX49" fmla="*/ 2292350 w 2641601"/>
              <a:gd name="connsiteY49" fmla="*/ 615950 h 616209"/>
              <a:gd name="connsiteX50" fmla="*/ 2377018 w 2641601"/>
              <a:gd name="connsiteY50" fmla="*/ 607484 h 616209"/>
              <a:gd name="connsiteX51" fmla="*/ 2520950 w 2641601"/>
              <a:gd name="connsiteY51" fmla="*/ 601134 h 616209"/>
              <a:gd name="connsiteX52" fmla="*/ 2641601 w 2641601"/>
              <a:gd name="connsiteY52" fmla="*/ 584200 h 616209"/>
              <a:gd name="connsiteX0" fmla="*/ 0 w 2641601"/>
              <a:gd name="connsiteY0" fmla="*/ 0 h 616209"/>
              <a:gd name="connsiteX1" fmla="*/ 112184 w 2641601"/>
              <a:gd name="connsiteY1" fmla="*/ 2117 h 616209"/>
              <a:gd name="connsiteX2" fmla="*/ 118534 w 2641601"/>
              <a:gd name="connsiteY2" fmla="*/ 4234 h 616209"/>
              <a:gd name="connsiteX3" fmla="*/ 129117 w 2641601"/>
              <a:gd name="connsiteY3" fmla="*/ 6350 h 616209"/>
              <a:gd name="connsiteX4" fmla="*/ 332317 w 2641601"/>
              <a:gd name="connsiteY4" fmla="*/ 8467 h 616209"/>
              <a:gd name="connsiteX5" fmla="*/ 512234 w 2641601"/>
              <a:gd name="connsiteY5" fmla="*/ 10584 h 616209"/>
              <a:gd name="connsiteX6" fmla="*/ 734484 w 2641601"/>
              <a:gd name="connsiteY6" fmla="*/ 25400 h 616209"/>
              <a:gd name="connsiteX7" fmla="*/ 823384 w 2641601"/>
              <a:gd name="connsiteY7" fmla="*/ 57151 h 616209"/>
              <a:gd name="connsiteX8" fmla="*/ 914400 w 2641601"/>
              <a:gd name="connsiteY8" fmla="*/ 107951 h 616209"/>
              <a:gd name="connsiteX9" fmla="*/ 967317 w 2641601"/>
              <a:gd name="connsiteY9" fmla="*/ 127000 h 616209"/>
              <a:gd name="connsiteX10" fmla="*/ 1058334 w 2641601"/>
              <a:gd name="connsiteY10" fmla="*/ 154517 h 616209"/>
              <a:gd name="connsiteX11" fmla="*/ 1458384 w 2641601"/>
              <a:gd name="connsiteY11" fmla="*/ 150284 h 616209"/>
              <a:gd name="connsiteX12" fmla="*/ 1536700 w 2641601"/>
              <a:gd name="connsiteY12" fmla="*/ 148167 h 616209"/>
              <a:gd name="connsiteX13" fmla="*/ 1691217 w 2641601"/>
              <a:gd name="connsiteY13" fmla="*/ 146050 h 616209"/>
              <a:gd name="connsiteX14" fmla="*/ 1729317 w 2641601"/>
              <a:gd name="connsiteY14" fmla="*/ 209550 h 616209"/>
              <a:gd name="connsiteX15" fmla="*/ 1729317 w 2641601"/>
              <a:gd name="connsiteY15" fmla="*/ 273051 h 616209"/>
              <a:gd name="connsiteX16" fmla="*/ 1744134 w 2641601"/>
              <a:gd name="connsiteY16" fmla="*/ 364067 h 616209"/>
              <a:gd name="connsiteX17" fmla="*/ 1746250 w 2641601"/>
              <a:gd name="connsiteY17" fmla="*/ 370417 h 616209"/>
              <a:gd name="connsiteX18" fmla="*/ 1750484 w 2641601"/>
              <a:gd name="connsiteY18" fmla="*/ 387350 h 616209"/>
              <a:gd name="connsiteX19" fmla="*/ 1756834 w 2641601"/>
              <a:gd name="connsiteY19" fmla="*/ 427567 h 616209"/>
              <a:gd name="connsiteX20" fmla="*/ 1801284 w 2641601"/>
              <a:gd name="connsiteY20" fmla="*/ 476250 h 616209"/>
              <a:gd name="connsiteX21" fmla="*/ 1807634 w 2641601"/>
              <a:gd name="connsiteY21" fmla="*/ 484717 h 616209"/>
              <a:gd name="connsiteX22" fmla="*/ 1828800 w 2641601"/>
              <a:gd name="connsiteY22" fmla="*/ 495300 h 616209"/>
              <a:gd name="connsiteX23" fmla="*/ 1873250 w 2641601"/>
              <a:gd name="connsiteY23" fmla="*/ 516467 h 616209"/>
              <a:gd name="connsiteX24" fmla="*/ 1890184 w 2641601"/>
              <a:gd name="connsiteY24" fmla="*/ 520700 h 616209"/>
              <a:gd name="connsiteX25" fmla="*/ 1898650 w 2641601"/>
              <a:gd name="connsiteY25" fmla="*/ 524934 h 616209"/>
              <a:gd name="connsiteX26" fmla="*/ 1911350 w 2641601"/>
              <a:gd name="connsiteY26" fmla="*/ 529167 h 616209"/>
              <a:gd name="connsiteX27" fmla="*/ 1919817 w 2641601"/>
              <a:gd name="connsiteY27" fmla="*/ 533400 h 616209"/>
              <a:gd name="connsiteX28" fmla="*/ 1932517 w 2641601"/>
              <a:gd name="connsiteY28" fmla="*/ 535517 h 616209"/>
              <a:gd name="connsiteX29" fmla="*/ 1938867 w 2641601"/>
              <a:gd name="connsiteY29" fmla="*/ 537634 h 616209"/>
              <a:gd name="connsiteX30" fmla="*/ 1947334 w 2641601"/>
              <a:gd name="connsiteY30" fmla="*/ 539750 h 616209"/>
              <a:gd name="connsiteX31" fmla="*/ 1968500 w 2641601"/>
              <a:gd name="connsiteY31" fmla="*/ 546100 h 616209"/>
              <a:gd name="connsiteX32" fmla="*/ 1976967 w 2641601"/>
              <a:gd name="connsiteY32" fmla="*/ 550334 h 616209"/>
              <a:gd name="connsiteX33" fmla="*/ 1987550 w 2641601"/>
              <a:gd name="connsiteY33" fmla="*/ 552450 h 616209"/>
              <a:gd name="connsiteX34" fmla="*/ 2008717 w 2641601"/>
              <a:gd name="connsiteY34" fmla="*/ 558800 h 616209"/>
              <a:gd name="connsiteX35" fmla="*/ 2032000 w 2641601"/>
              <a:gd name="connsiteY35" fmla="*/ 567267 h 616209"/>
              <a:gd name="connsiteX36" fmla="*/ 2051050 w 2641601"/>
              <a:gd name="connsiteY36" fmla="*/ 571500 h 616209"/>
              <a:gd name="connsiteX37" fmla="*/ 2063750 w 2641601"/>
              <a:gd name="connsiteY37" fmla="*/ 575734 h 616209"/>
              <a:gd name="connsiteX38" fmla="*/ 2103967 w 2641601"/>
              <a:gd name="connsiteY38" fmla="*/ 584200 h 616209"/>
              <a:gd name="connsiteX39" fmla="*/ 2159000 w 2641601"/>
              <a:gd name="connsiteY39" fmla="*/ 588434 h 616209"/>
              <a:gd name="connsiteX40" fmla="*/ 2171700 w 2641601"/>
              <a:gd name="connsiteY40" fmla="*/ 590550 h 616209"/>
              <a:gd name="connsiteX41" fmla="*/ 2180167 w 2641601"/>
              <a:gd name="connsiteY41" fmla="*/ 592667 h 616209"/>
              <a:gd name="connsiteX42" fmla="*/ 2197100 w 2641601"/>
              <a:gd name="connsiteY42" fmla="*/ 594784 h 616209"/>
              <a:gd name="connsiteX43" fmla="*/ 2209800 w 2641601"/>
              <a:gd name="connsiteY43" fmla="*/ 599017 h 616209"/>
              <a:gd name="connsiteX44" fmla="*/ 2220384 w 2641601"/>
              <a:gd name="connsiteY44" fmla="*/ 601134 h 616209"/>
              <a:gd name="connsiteX45" fmla="*/ 2237317 w 2641601"/>
              <a:gd name="connsiteY45" fmla="*/ 605367 h 616209"/>
              <a:gd name="connsiteX46" fmla="*/ 2247900 w 2641601"/>
              <a:gd name="connsiteY46" fmla="*/ 607484 h 616209"/>
              <a:gd name="connsiteX47" fmla="*/ 2254250 w 2641601"/>
              <a:gd name="connsiteY47" fmla="*/ 609600 h 616209"/>
              <a:gd name="connsiteX48" fmla="*/ 2286000 w 2641601"/>
              <a:gd name="connsiteY48" fmla="*/ 613834 h 616209"/>
              <a:gd name="connsiteX49" fmla="*/ 2292350 w 2641601"/>
              <a:gd name="connsiteY49" fmla="*/ 615950 h 616209"/>
              <a:gd name="connsiteX50" fmla="*/ 2377018 w 2641601"/>
              <a:gd name="connsiteY50" fmla="*/ 607484 h 616209"/>
              <a:gd name="connsiteX51" fmla="*/ 2520950 w 2641601"/>
              <a:gd name="connsiteY51" fmla="*/ 601134 h 616209"/>
              <a:gd name="connsiteX52" fmla="*/ 2641601 w 2641601"/>
              <a:gd name="connsiteY52" fmla="*/ 584200 h 616209"/>
              <a:gd name="connsiteX0" fmla="*/ 0 w 2682876"/>
              <a:gd name="connsiteY0" fmla="*/ 0 h 635264"/>
              <a:gd name="connsiteX1" fmla="*/ 112184 w 2682876"/>
              <a:gd name="connsiteY1" fmla="*/ 2117 h 635264"/>
              <a:gd name="connsiteX2" fmla="*/ 118534 w 2682876"/>
              <a:gd name="connsiteY2" fmla="*/ 4234 h 635264"/>
              <a:gd name="connsiteX3" fmla="*/ 129117 w 2682876"/>
              <a:gd name="connsiteY3" fmla="*/ 6350 h 635264"/>
              <a:gd name="connsiteX4" fmla="*/ 332317 w 2682876"/>
              <a:gd name="connsiteY4" fmla="*/ 8467 h 635264"/>
              <a:gd name="connsiteX5" fmla="*/ 512234 w 2682876"/>
              <a:gd name="connsiteY5" fmla="*/ 10584 h 635264"/>
              <a:gd name="connsiteX6" fmla="*/ 734484 w 2682876"/>
              <a:gd name="connsiteY6" fmla="*/ 25400 h 635264"/>
              <a:gd name="connsiteX7" fmla="*/ 823384 w 2682876"/>
              <a:gd name="connsiteY7" fmla="*/ 57151 h 635264"/>
              <a:gd name="connsiteX8" fmla="*/ 914400 w 2682876"/>
              <a:gd name="connsiteY8" fmla="*/ 107951 h 635264"/>
              <a:gd name="connsiteX9" fmla="*/ 967317 w 2682876"/>
              <a:gd name="connsiteY9" fmla="*/ 127000 h 635264"/>
              <a:gd name="connsiteX10" fmla="*/ 1058334 w 2682876"/>
              <a:gd name="connsiteY10" fmla="*/ 154517 h 635264"/>
              <a:gd name="connsiteX11" fmla="*/ 1458384 w 2682876"/>
              <a:gd name="connsiteY11" fmla="*/ 150284 h 635264"/>
              <a:gd name="connsiteX12" fmla="*/ 1536700 w 2682876"/>
              <a:gd name="connsiteY12" fmla="*/ 148167 h 635264"/>
              <a:gd name="connsiteX13" fmla="*/ 1691217 w 2682876"/>
              <a:gd name="connsiteY13" fmla="*/ 146050 h 635264"/>
              <a:gd name="connsiteX14" fmla="*/ 1729317 w 2682876"/>
              <a:gd name="connsiteY14" fmla="*/ 209550 h 635264"/>
              <a:gd name="connsiteX15" fmla="*/ 1729317 w 2682876"/>
              <a:gd name="connsiteY15" fmla="*/ 273051 h 635264"/>
              <a:gd name="connsiteX16" fmla="*/ 1744134 w 2682876"/>
              <a:gd name="connsiteY16" fmla="*/ 364067 h 635264"/>
              <a:gd name="connsiteX17" fmla="*/ 1746250 w 2682876"/>
              <a:gd name="connsiteY17" fmla="*/ 370417 h 635264"/>
              <a:gd name="connsiteX18" fmla="*/ 1750484 w 2682876"/>
              <a:gd name="connsiteY18" fmla="*/ 387350 h 635264"/>
              <a:gd name="connsiteX19" fmla="*/ 1756834 w 2682876"/>
              <a:gd name="connsiteY19" fmla="*/ 427567 h 635264"/>
              <a:gd name="connsiteX20" fmla="*/ 1801284 w 2682876"/>
              <a:gd name="connsiteY20" fmla="*/ 476250 h 635264"/>
              <a:gd name="connsiteX21" fmla="*/ 1807634 w 2682876"/>
              <a:gd name="connsiteY21" fmla="*/ 484717 h 635264"/>
              <a:gd name="connsiteX22" fmla="*/ 1828800 w 2682876"/>
              <a:gd name="connsiteY22" fmla="*/ 495300 h 635264"/>
              <a:gd name="connsiteX23" fmla="*/ 1873250 w 2682876"/>
              <a:gd name="connsiteY23" fmla="*/ 516467 h 635264"/>
              <a:gd name="connsiteX24" fmla="*/ 1890184 w 2682876"/>
              <a:gd name="connsiteY24" fmla="*/ 520700 h 635264"/>
              <a:gd name="connsiteX25" fmla="*/ 1898650 w 2682876"/>
              <a:gd name="connsiteY25" fmla="*/ 524934 h 635264"/>
              <a:gd name="connsiteX26" fmla="*/ 1911350 w 2682876"/>
              <a:gd name="connsiteY26" fmla="*/ 529167 h 635264"/>
              <a:gd name="connsiteX27" fmla="*/ 1919817 w 2682876"/>
              <a:gd name="connsiteY27" fmla="*/ 533400 h 635264"/>
              <a:gd name="connsiteX28" fmla="*/ 1932517 w 2682876"/>
              <a:gd name="connsiteY28" fmla="*/ 535517 h 635264"/>
              <a:gd name="connsiteX29" fmla="*/ 1938867 w 2682876"/>
              <a:gd name="connsiteY29" fmla="*/ 537634 h 635264"/>
              <a:gd name="connsiteX30" fmla="*/ 1947334 w 2682876"/>
              <a:gd name="connsiteY30" fmla="*/ 539750 h 635264"/>
              <a:gd name="connsiteX31" fmla="*/ 1968500 w 2682876"/>
              <a:gd name="connsiteY31" fmla="*/ 546100 h 635264"/>
              <a:gd name="connsiteX32" fmla="*/ 1976967 w 2682876"/>
              <a:gd name="connsiteY32" fmla="*/ 550334 h 635264"/>
              <a:gd name="connsiteX33" fmla="*/ 1987550 w 2682876"/>
              <a:gd name="connsiteY33" fmla="*/ 552450 h 635264"/>
              <a:gd name="connsiteX34" fmla="*/ 2008717 w 2682876"/>
              <a:gd name="connsiteY34" fmla="*/ 558800 h 635264"/>
              <a:gd name="connsiteX35" fmla="*/ 2032000 w 2682876"/>
              <a:gd name="connsiteY35" fmla="*/ 567267 h 635264"/>
              <a:gd name="connsiteX36" fmla="*/ 2051050 w 2682876"/>
              <a:gd name="connsiteY36" fmla="*/ 571500 h 635264"/>
              <a:gd name="connsiteX37" fmla="*/ 2063750 w 2682876"/>
              <a:gd name="connsiteY37" fmla="*/ 575734 h 635264"/>
              <a:gd name="connsiteX38" fmla="*/ 2103967 w 2682876"/>
              <a:gd name="connsiteY38" fmla="*/ 584200 h 635264"/>
              <a:gd name="connsiteX39" fmla="*/ 2159000 w 2682876"/>
              <a:gd name="connsiteY39" fmla="*/ 588434 h 635264"/>
              <a:gd name="connsiteX40" fmla="*/ 2171700 w 2682876"/>
              <a:gd name="connsiteY40" fmla="*/ 590550 h 635264"/>
              <a:gd name="connsiteX41" fmla="*/ 2180167 w 2682876"/>
              <a:gd name="connsiteY41" fmla="*/ 592667 h 635264"/>
              <a:gd name="connsiteX42" fmla="*/ 2197100 w 2682876"/>
              <a:gd name="connsiteY42" fmla="*/ 594784 h 635264"/>
              <a:gd name="connsiteX43" fmla="*/ 2209800 w 2682876"/>
              <a:gd name="connsiteY43" fmla="*/ 599017 h 635264"/>
              <a:gd name="connsiteX44" fmla="*/ 2220384 w 2682876"/>
              <a:gd name="connsiteY44" fmla="*/ 601134 h 635264"/>
              <a:gd name="connsiteX45" fmla="*/ 2237317 w 2682876"/>
              <a:gd name="connsiteY45" fmla="*/ 605367 h 635264"/>
              <a:gd name="connsiteX46" fmla="*/ 2247900 w 2682876"/>
              <a:gd name="connsiteY46" fmla="*/ 607484 h 635264"/>
              <a:gd name="connsiteX47" fmla="*/ 2254250 w 2682876"/>
              <a:gd name="connsiteY47" fmla="*/ 609600 h 635264"/>
              <a:gd name="connsiteX48" fmla="*/ 2286000 w 2682876"/>
              <a:gd name="connsiteY48" fmla="*/ 613834 h 635264"/>
              <a:gd name="connsiteX49" fmla="*/ 2292350 w 2682876"/>
              <a:gd name="connsiteY49" fmla="*/ 615950 h 635264"/>
              <a:gd name="connsiteX50" fmla="*/ 2377018 w 2682876"/>
              <a:gd name="connsiteY50" fmla="*/ 607484 h 635264"/>
              <a:gd name="connsiteX51" fmla="*/ 2520950 w 2682876"/>
              <a:gd name="connsiteY51" fmla="*/ 601134 h 635264"/>
              <a:gd name="connsiteX52" fmla="*/ 2682876 w 2682876"/>
              <a:gd name="connsiteY52" fmla="*/ 635000 h 635264"/>
              <a:gd name="connsiteX0" fmla="*/ 0 w 2682876"/>
              <a:gd name="connsiteY0" fmla="*/ 0 h 635224"/>
              <a:gd name="connsiteX1" fmla="*/ 112184 w 2682876"/>
              <a:gd name="connsiteY1" fmla="*/ 2117 h 635224"/>
              <a:gd name="connsiteX2" fmla="*/ 118534 w 2682876"/>
              <a:gd name="connsiteY2" fmla="*/ 4234 h 635224"/>
              <a:gd name="connsiteX3" fmla="*/ 129117 w 2682876"/>
              <a:gd name="connsiteY3" fmla="*/ 6350 h 635224"/>
              <a:gd name="connsiteX4" fmla="*/ 332317 w 2682876"/>
              <a:gd name="connsiteY4" fmla="*/ 8467 h 635224"/>
              <a:gd name="connsiteX5" fmla="*/ 512234 w 2682876"/>
              <a:gd name="connsiteY5" fmla="*/ 10584 h 635224"/>
              <a:gd name="connsiteX6" fmla="*/ 734484 w 2682876"/>
              <a:gd name="connsiteY6" fmla="*/ 25400 h 635224"/>
              <a:gd name="connsiteX7" fmla="*/ 823384 w 2682876"/>
              <a:gd name="connsiteY7" fmla="*/ 57151 h 635224"/>
              <a:gd name="connsiteX8" fmla="*/ 914400 w 2682876"/>
              <a:gd name="connsiteY8" fmla="*/ 107951 h 635224"/>
              <a:gd name="connsiteX9" fmla="*/ 967317 w 2682876"/>
              <a:gd name="connsiteY9" fmla="*/ 127000 h 635224"/>
              <a:gd name="connsiteX10" fmla="*/ 1058334 w 2682876"/>
              <a:gd name="connsiteY10" fmla="*/ 154517 h 635224"/>
              <a:gd name="connsiteX11" fmla="*/ 1458384 w 2682876"/>
              <a:gd name="connsiteY11" fmla="*/ 150284 h 635224"/>
              <a:gd name="connsiteX12" fmla="*/ 1536700 w 2682876"/>
              <a:gd name="connsiteY12" fmla="*/ 148167 h 635224"/>
              <a:gd name="connsiteX13" fmla="*/ 1691217 w 2682876"/>
              <a:gd name="connsiteY13" fmla="*/ 146050 h 635224"/>
              <a:gd name="connsiteX14" fmla="*/ 1729317 w 2682876"/>
              <a:gd name="connsiteY14" fmla="*/ 209550 h 635224"/>
              <a:gd name="connsiteX15" fmla="*/ 1729317 w 2682876"/>
              <a:gd name="connsiteY15" fmla="*/ 273051 h 635224"/>
              <a:gd name="connsiteX16" fmla="*/ 1744134 w 2682876"/>
              <a:gd name="connsiteY16" fmla="*/ 364067 h 635224"/>
              <a:gd name="connsiteX17" fmla="*/ 1746250 w 2682876"/>
              <a:gd name="connsiteY17" fmla="*/ 370417 h 635224"/>
              <a:gd name="connsiteX18" fmla="*/ 1750484 w 2682876"/>
              <a:gd name="connsiteY18" fmla="*/ 387350 h 635224"/>
              <a:gd name="connsiteX19" fmla="*/ 1756834 w 2682876"/>
              <a:gd name="connsiteY19" fmla="*/ 427567 h 635224"/>
              <a:gd name="connsiteX20" fmla="*/ 1801284 w 2682876"/>
              <a:gd name="connsiteY20" fmla="*/ 476250 h 635224"/>
              <a:gd name="connsiteX21" fmla="*/ 1807634 w 2682876"/>
              <a:gd name="connsiteY21" fmla="*/ 484717 h 635224"/>
              <a:gd name="connsiteX22" fmla="*/ 1828800 w 2682876"/>
              <a:gd name="connsiteY22" fmla="*/ 495300 h 635224"/>
              <a:gd name="connsiteX23" fmla="*/ 1873250 w 2682876"/>
              <a:gd name="connsiteY23" fmla="*/ 516467 h 635224"/>
              <a:gd name="connsiteX24" fmla="*/ 1890184 w 2682876"/>
              <a:gd name="connsiteY24" fmla="*/ 520700 h 635224"/>
              <a:gd name="connsiteX25" fmla="*/ 1898650 w 2682876"/>
              <a:gd name="connsiteY25" fmla="*/ 524934 h 635224"/>
              <a:gd name="connsiteX26" fmla="*/ 1911350 w 2682876"/>
              <a:gd name="connsiteY26" fmla="*/ 529167 h 635224"/>
              <a:gd name="connsiteX27" fmla="*/ 1919817 w 2682876"/>
              <a:gd name="connsiteY27" fmla="*/ 533400 h 635224"/>
              <a:gd name="connsiteX28" fmla="*/ 1932517 w 2682876"/>
              <a:gd name="connsiteY28" fmla="*/ 535517 h 635224"/>
              <a:gd name="connsiteX29" fmla="*/ 1938867 w 2682876"/>
              <a:gd name="connsiteY29" fmla="*/ 537634 h 635224"/>
              <a:gd name="connsiteX30" fmla="*/ 1947334 w 2682876"/>
              <a:gd name="connsiteY30" fmla="*/ 539750 h 635224"/>
              <a:gd name="connsiteX31" fmla="*/ 1968500 w 2682876"/>
              <a:gd name="connsiteY31" fmla="*/ 546100 h 635224"/>
              <a:gd name="connsiteX32" fmla="*/ 1976967 w 2682876"/>
              <a:gd name="connsiteY32" fmla="*/ 550334 h 635224"/>
              <a:gd name="connsiteX33" fmla="*/ 1987550 w 2682876"/>
              <a:gd name="connsiteY33" fmla="*/ 552450 h 635224"/>
              <a:gd name="connsiteX34" fmla="*/ 2008717 w 2682876"/>
              <a:gd name="connsiteY34" fmla="*/ 558800 h 635224"/>
              <a:gd name="connsiteX35" fmla="*/ 2032000 w 2682876"/>
              <a:gd name="connsiteY35" fmla="*/ 567267 h 635224"/>
              <a:gd name="connsiteX36" fmla="*/ 2051050 w 2682876"/>
              <a:gd name="connsiteY36" fmla="*/ 571500 h 635224"/>
              <a:gd name="connsiteX37" fmla="*/ 2063750 w 2682876"/>
              <a:gd name="connsiteY37" fmla="*/ 575734 h 635224"/>
              <a:gd name="connsiteX38" fmla="*/ 2103967 w 2682876"/>
              <a:gd name="connsiteY38" fmla="*/ 584200 h 635224"/>
              <a:gd name="connsiteX39" fmla="*/ 2159000 w 2682876"/>
              <a:gd name="connsiteY39" fmla="*/ 588434 h 635224"/>
              <a:gd name="connsiteX40" fmla="*/ 2171700 w 2682876"/>
              <a:gd name="connsiteY40" fmla="*/ 590550 h 635224"/>
              <a:gd name="connsiteX41" fmla="*/ 2180167 w 2682876"/>
              <a:gd name="connsiteY41" fmla="*/ 592667 h 635224"/>
              <a:gd name="connsiteX42" fmla="*/ 2197100 w 2682876"/>
              <a:gd name="connsiteY42" fmla="*/ 594784 h 635224"/>
              <a:gd name="connsiteX43" fmla="*/ 2209800 w 2682876"/>
              <a:gd name="connsiteY43" fmla="*/ 599017 h 635224"/>
              <a:gd name="connsiteX44" fmla="*/ 2220384 w 2682876"/>
              <a:gd name="connsiteY44" fmla="*/ 601134 h 635224"/>
              <a:gd name="connsiteX45" fmla="*/ 2237317 w 2682876"/>
              <a:gd name="connsiteY45" fmla="*/ 605367 h 635224"/>
              <a:gd name="connsiteX46" fmla="*/ 2247900 w 2682876"/>
              <a:gd name="connsiteY46" fmla="*/ 607484 h 635224"/>
              <a:gd name="connsiteX47" fmla="*/ 2254250 w 2682876"/>
              <a:gd name="connsiteY47" fmla="*/ 609600 h 635224"/>
              <a:gd name="connsiteX48" fmla="*/ 2286000 w 2682876"/>
              <a:gd name="connsiteY48" fmla="*/ 613834 h 635224"/>
              <a:gd name="connsiteX49" fmla="*/ 2292350 w 2682876"/>
              <a:gd name="connsiteY49" fmla="*/ 615950 h 635224"/>
              <a:gd name="connsiteX50" fmla="*/ 2377018 w 2682876"/>
              <a:gd name="connsiteY50" fmla="*/ 607484 h 635224"/>
              <a:gd name="connsiteX51" fmla="*/ 2584450 w 2682876"/>
              <a:gd name="connsiteY51" fmla="*/ 594784 h 635224"/>
              <a:gd name="connsiteX52" fmla="*/ 2682876 w 2682876"/>
              <a:gd name="connsiteY52" fmla="*/ 635000 h 635224"/>
              <a:gd name="connsiteX0" fmla="*/ 0 w 2711451"/>
              <a:gd name="connsiteY0" fmla="*/ 0 h 660548"/>
              <a:gd name="connsiteX1" fmla="*/ 112184 w 2711451"/>
              <a:gd name="connsiteY1" fmla="*/ 2117 h 660548"/>
              <a:gd name="connsiteX2" fmla="*/ 118534 w 2711451"/>
              <a:gd name="connsiteY2" fmla="*/ 4234 h 660548"/>
              <a:gd name="connsiteX3" fmla="*/ 129117 w 2711451"/>
              <a:gd name="connsiteY3" fmla="*/ 6350 h 660548"/>
              <a:gd name="connsiteX4" fmla="*/ 332317 w 2711451"/>
              <a:gd name="connsiteY4" fmla="*/ 8467 h 660548"/>
              <a:gd name="connsiteX5" fmla="*/ 512234 w 2711451"/>
              <a:gd name="connsiteY5" fmla="*/ 10584 h 660548"/>
              <a:gd name="connsiteX6" fmla="*/ 734484 w 2711451"/>
              <a:gd name="connsiteY6" fmla="*/ 25400 h 660548"/>
              <a:gd name="connsiteX7" fmla="*/ 823384 w 2711451"/>
              <a:gd name="connsiteY7" fmla="*/ 57151 h 660548"/>
              <a:gd name="connsiteX8" fmla="*/ 914400 w 2711451"/>
              <a:gd name="connsiteY8" fmla="*/ 107951 h 660548"/>
              <a:gd name="connsiteX9" fmla="*/ 967317 w 2711451"/>
              <a:gd name="connsiteY9" fmla="*/ 127000 h 660548"/>
              <a:gd name="connsiteX10" fmla="*/ 1058334 w 2711451"/>
              <a:gd name="connsiteY10" fmla="*/ 154517 h 660548"/>
              <a:gd name="connsiteX11" fmla="*/ 1458384 w 2711451"/>
              <a:gd name="connsiteY11" fmla="*/ 150284 h 660548"/>
              <a:gd name="connsiteX12" fmla="*/ 1536700 w 2711451"/>
              <a:gd name="connsiteY12" fmla="*/ 148167 h 660548"/>
              <a:gd name="connsiteX13" fmla="*/ 1691217 w 2711451"/>
              <a:gd name="connsiteY13" fmla="*/ 146050 h 660548"/>
              <a:gd name="connsiteX14" fmla="*/ 1729317 w 2711451"/>
              <a:gd name="connsiteY14" fmla="*/ 209550 h 660548"/>
              <a:gd name="connsiteX15" fmla="*/ 1729317 w 2711451"/>
              <a:gd name="connsiteY15" fmla="*/ 273051 h 660548"/>
              <a:gd name="connsiteX16" fmla="*/ 1744134 w 2711451"/>
              <a:gd name="connsiteY16" fmla="*/ 364067 h 660548"/>
              <a:gd name="connsiteX17" fmla="*/ 1746250 w 2711451"/>
              <a:gd name="connsiteY17" fmla="*/ 370417 h 660548"/>
              <a:gd name="connsiteX18" fmla="*/ 1750484 w 2711451"/>
              <a:gd name="connsiteY18" fmla="*/ 387350 h 660548"/>
              <a:gd name="connsiteX19" fmla="*/ 1756834 w 2711451"/>
              <a:gd name="connsiteY19" fmla="*/ 427567 h 660548"/>
              <a:gd name="connsiteX20" fmla="*/ 1801284 w 2711451"/>
              <a:gd name="connsiteY20" fmla="*/ 476250 h 660548"/>
              <a:gd name="connsiteX21" fmla="*/ 1807634 w 2711451"/>
              <a:gd name="connsiteY21" fmla="*/ 484717 h 660548"/>
              <a:gd name="connsiteX22" fmla="*/ 1828800 w 2711451"/>
              <a:gd name="connsiteY22" fmla="*/ 495300 h 660548"/>
              <a:gd name="connsiteX23" fmla="*/ 1873250 w 2711451"/>
              <a:gd name="connsiteY23" fmla="*/ 516467 h 660548"/>
              <a:gd name="connsiteX24" fmla="*/ 1890184 w 2711451"/>
              <a:gd name="connsiteY24" fmla="*/ 520700 h 660548"/>
              <a:gd name="connsiteX25" fmla="*/ 1898650 w 2711451"/>
              <a:gd name="connsiteY25" fmla="*/ 524934 h 660548"/>
              <a:gd name="connsiteX26" fmla="*/ 1911350 w 2711451"/>
              <a:gd name="connsiteY26" fmla="*/ 529167 h 660548"/>
              <a:gd name="connsiteX27" fmla="*/ 1919817 w 2711451"/>
              <a:gd name="connsiteY27" fmla="*/ 533400 h 660548"/>
              <a:gd name="connsiteX28" fmla="*/ 1932517 w 2711451"/>
              <a:gd name="connsiteY28" fmla="*/ 535517 h 660548"/>
              <a:gd name="connsiteX29" fmla="*/ 1938867 w 2711451"/>
              <a:gd name="connsiteY29" fmla="*/ 537634 h 660548"/>
              <a:gd name="connsiteX30" fmla="*/ 1947334 w 2711451"/>
              <a:gd name="connsiteY30" fmla="*/ 539750 h 660548"/>
              <a:gd name="connsiteX31" fmla="*/ 1968500 w 2711451"/>
              <a:gd name="connsiteY31" fmla="*/ 546100 h 660548"/>
              <a:gd name="connsiteX32" fmla="*/ 1976967 w 2711451"/>
              <a:gd name="connsiteY32" fmla="*/ 550334 h 660548"/>
              <a:gd name="connsiteX33" fmla="*/ 1987550 w 2711451"/>
              <a:gd name="connsiteY33" fmla="*/ 552450 h 660548"/>
              <a:gd name="connsiteX34" fmla="*/ 2008717 w 2711451"/>
              <a:gd name="connsiteY34" fmla="*/ 558800 h 660548"/>
              <a:gd name="connsiteX35" fmla="*/ 2032000 w 2711451"/>
              <a:gd name="connsiteY35" fmla="*/ 567267 h 660548"/>
              <a:gd name="connsiteX36" fmla="*/ 2051050 w 2711451"/>
              <a:gd name="connsiteY36" fmla="*/ 571500 h 660548"/>
              <a:gd name="connsiteX37" fmla="*/ 2063750 w 2711451"/>
              <a:gd name="connsiteY37" fmla="*/ 575734 h 660548"/>
              <a:gd name="connsiteX38" fmla="*/ 2103967 w 2711451"/>
              <a:gd name="connsiteY38" fmla="*/ 584200 h 660548"/>
              <a:gd name="connsiteX39" fmla="*/ 2159000 w 2711451"/>
              <a:gd name="connsiteY39" fmla="*/ 588434 h 660548"/>
              <a:gd name="connsiteX40" fmla="*/ 2171700 w 2711451"/>
              <a:gd name="connsiteY40" fmla="*/ 590550 h 660548"/>
              <a:gd name="connsiteX41" fmla="*/ 2180167 w 2711451"/>
              <a:gd name="connsiteY41" fmla="*/ 592667 h 660548"/>
              <a:gd name="connsiteX42" fmla="*/ 2197100 w 2711451"/>
              <a:gd name="connsiteY42" fmla="*/ 594784 h 660548"/>
              <a:gd name="connsiteX43" fmla="*/ 2209800 w 2711451"/>
              <a:gd name="connsiteY43" fmla="*/ 599017 h 660548"/>
              <a:gd name="connsiteX44" fmla="*/ 2220384 w 2711451"/>
              <a:gd name="connsiteY44" fmla="*/ 601134 h 660548"/>
              <a:gd name="connsiteX45" fmla="*/ 2237317 w 2711451"/>
              <a:gd name="connsiteY45" fmla="*/ 605367 h 660548"/>
              <a:gd name="connsiteX46" fmla="*/ 2247900 w 2711451"/>
              <a:gd name="connsiteY46" fmla="*/ 607484 h 660548"/>
              <a:gd name="connsiteX47" fmla="*/ 2254250 w 2711451"/>
              <a:gd name="connsiteY47" fmla="*/ 609600 h 660548"/>
              <a:gd name="connsiteX48" fmla="*/ 2286000 w 2711451"/>
              <a:gd name="connsiteY48" fmla="*/ 613834 h 660548"/>
              <a:gd name="connsiteX49" fmla="*/ 2292350 w 2711451"/>
              <a:gd name="connsiteY49" fmla="*/ 615950 h 660548"/>
              <a:gd name="connsiteX50" fmla="*/ 2377018 w 2711451"/>
              <a:gd name="connsiteY50" fmla="*/ 607484 h 660548"/>
              <a:gd name="connsiteX51" fmla="*/ 2584450 w 2711451"/>
              <a:gd name="connsiteY51" fmla="*/ 594784 h 660548"/>
              <a:gd name="connsiteX52" fmla="*/ 2711451 w 2711451"/>
              <a:gd name="connsiteY52" fmla="*/ 660400 h 660548"/>
              <a:gd name="connsiteX0" fmla="*/ 0 w 2711451"/>
              <a:gd name="connsiteY0" fmla="*/ 0 h 660529"/>
              <a:gd name="connsiteX1" fmla="*/ 112184 w 2711451"/>
              <a:gd name="connsiteY1" fmla="*/ 2117 h 660529"/>
              <a:gd name="connsiteX2" fmla="*/ 118534 w 2711451"/>
              <a:gd name="connsiteY2" fmla="*/ 4234 h 660529"/>
              <a:gd name="connsiteX3" fmla="*/ 129117 w 2711451"/>
              <a:gd name="connsiteY3" fmla="*/ 6350 h 660529"/>
              <a:gd name="connsiteX4" fmla="*/ 332317 w 2711451"/>
              <a:gd name="connsiteY4" fmla="*/ 8467 h 660529"/>
              <a:gd name="connsiteX5" fmla="*/ 512234 w 2711451"/>
              <a:gd name="connsiteY5" fmla="*/ 10584 h 660529"/>
              <a:gd name="connsiteX6" fmla="*/ 734484 w 2711451"/>
              <a:gd name="connsiteY6" fmla="*/ 25400 h 660529"/>
              <a:gd name="connsiteX7" fmla="*/ 823384 w 2711451"/>
              <a:gd name="connsiteY7" fmla="*/ 57151 h 660529"/>
              <a:gd name="connsiteX8" fmla="*/ 914400 w 2711451"/>
              <a:gd name="connsiteY8" fmla="*/ 107951 h 660529"/>
              <a:gd name="connsiteX9" fmla="*/ 967317 w 2711451"/>
              <a:gd name="connsiteY9" fmla="*/ 127000 h 660529"/>
              <a:gd name="connsiteX10" fmla="*/ 1058334 w 2711451"/>
              <a:gd name="connsiteY10" fmla="*/ 154517 h 660529"/>
              <a:gd name="connsiteX11" fmla="*/ 1458384 w 2711451"/>
              <a:gd name="connsiteY11" fmla="*/ 150284 h 660529"/>
              <a:gd name="connsiteX12" fmla="*/ 1536700 w 2711451"/>
              <a:gd name="connsiteY12" fmla="*/ 148167 h 660529"/>
              <a:gd name="connsiteX13" fmla="*/ 1691217 w 2711451"/>
              <a:gd name="connsiteY13" fmla="*/ 146050 h 660529"/>
              <a:gd name="connsiteX14" fmla="*/ 1729317 w 2711451"/>
              <a:gd name="connsiteY14" fmla="*/ 209550 h 660529"/>
              <a:gd name="connsiteX15" fmla="*/ 1729317 w 2711451"/>
              <a:gd name="connsiteY15" fmla="*/ 273051 h 660529"/>
              <a:gd name="connsiteX16" fmla="*/ 1744134 w 2711451"/>
              <a:gd name="connsiteY16" fmla="*/ 364067 h 660529"/>
              <a:gd name="connsiteX17" fmla="*/ 1746250 w 2711451"/>
              <a:gd name="connsiteY17" fmla="*/ 370417 h 660529"/>
              <a:gd name="connsiteX18" fmla="*/ 1750484 w 2711451"/>
              <a:gd name="connsiteY18" fmla="*/ 387350 h 660529"/>
              <a:gd name="connsiteX19" fmla="*/ 1756834 w 2711451"/>
              <a:gd name="connsiteY19" fmla="*/ 427567 h 660529"/>
              <a:gd name="connsiteX20" fmla="*/ 1801284 w 2711451"/>
              <a:gd name="connsiteY20" fmla="*/ 476250 h 660529"/>
              <a:gd name="connsiteX21" fmla="*/ 1807634 w 2711451"/>
              <a:gd name="connsiteY21" fmla="*/ 484717 h 660529"/>
              <a:gd name="connsiteX22" fmla="*/ 1828800 w 2711451"/>
              <a:gd name="connsiteY22" fmla="*/ 495300 h 660529"/>
              <a:gd name="connsiteX23" fmla="*/ 1873250 w 2711451"/>
              <a:gd name="connsiteY23" fmla="*/ 516467 h 660529"/>
              <a:gd name="connsiteX24" fmla="*/ 1890184 w 2711451"/>
              <a:gd name="connsiteY24" fmla="*/ 520700 h 660529"/>
              <a:gd name="connsiteX25" fmla="*/ 1898650 w 2711451"/>
              <a:gd name="connsiteY25" fmla="*/ 524934 h 660529"/>
              <a:gd name="connsiteX26" fmla="*/ 1911350 w 2711451"/>
              <a:gd name="connsiteY26" fmla="*/ 529167 h 660529"/>
              <a:gd name="connsiteX27" fmla="*/ 1919817 w 2711451"/>
              <a:gd name="connsiteY27" fmla="*/ 533400 h 660529"/>
              <a:gd name="connsiteX28" fmla="*/ 1932517 w 2711451"/>
              <a:gd name="connsiteY28" fmla="*/ 535517 h 660529"/>
              <a:gd name="connsiteX29" fmla="*/ 1938867 w 2711451"/>
              <a:gd name="connsiteY29" fmla="*/ 537634 h 660529"/>
              <a:gd name="connsiteX30" fmla="*/ 1947334 w 2711451"/>
              <a:gd name="connsiteY30" fmla="*/ 539750 h 660529"/>
              <a:gd name="connsiteX31" fmla="*/ 1968500 w 2711451"/>
              <a:gd name="connsiteY31" fmla="*/ 546100 h 660529"/>
              <a:gd name="connsiteX32" fmla="*/ 1976967 w 2711451"/>
              <a:gd name="connsiteY32" fmla="*/ 550334 h 660529"/>
              <a:gd name="connsiteX33" fmla="*/ 1987550 w 2711451"/>
              <a:gd name="connsiteY33" fmla="*/ 552450 h 660529"/>
              <a:gd name="connsiteX34" fmla="*/ 2008717 w 2711451"/>
              <a:gd name="connsiteY34" fmla="*/ 558800 h 660529"/>
              <a:gd name="connsiteX35" fmla="*/ 2032000 w 2711451"/>
              <a:gd name="connsiteY35" fmla="*/ 567267 h 660529"/>
              <a:gd name="connsiteX36" fmla="*/ 2051050 w 2711451"/>
              <a:gd name="connsiteY36" fmla="*/ 571500 h 660529"/>
              <a:gd name="connsiteX37" fmla="*/ 2063750 w 2711451"/>
              <a:gd name="connsiteY37" fmla="*/ 575734 h 660529"/>
              <a:gd name="connsiteX38" fmla="*/ 2103967 w 2711451"/>
              <a:gd name="connsiteY38" fmla="*/ 584200 h 660529"/>
              <a:gd name="connsiteX39" fmla="*/ 2159000 w 2711451"/>
              <a:gd name="connsiteY39" fmla="*/ 588434 h 660529"/>
              <a:gd name="connsiteX40" fmla="*/ 2171700 w 2711451"/>
              <a:gd name="connsiteY40" fmla="*/ 590550 h 660529"/>
              <a:gd name="connsiteX41" fmla="*/ 2180167 w 2711451"/>
              <a:gd name="connsiteY41" fmla="*/ 592667 h 660529"/>
              <a:gd name="connsiteX42" fmla="*/ 2197100 w 2711451"/>
              <a:gd name="connsiteY42" fmla="*/ 594784 h 660529"/>
              <a:gd name="connsiteX43" fmla="*/ 2209800 w 2711451"/>
              <a:gd name="connsiteY43" fmla="*/ 599017 h 660529"/>
              <a:gd name="connsiteX44" fmla="*/ 2220384 w 2711451"/>
              <a:gd name="connsiteY44" fmla="*/ 601134 h 660529"/>
              <a:gd name="connsiteX45" fmla="*/ 2237317 w 2711451"/>
              <a:gd name="connsiteY45" fmla="*/ 605367 h 660529"/>
              <a:gd name="connsiteX46" fmla="*/ 2247900 w 2711451"/>
              <a:gd name="connsiteY46" fmla="*/ 607484 h 660529"/>
              <a:gd name="connsiteX47" fmla="*/ 2254250 w 2711451"/>
              <a:gd name="connsiteY47" fmla="*/ 609600 h 660529"/>
              <a:gd name="connsiteX48" fmla="*/ 2286000 w 2711451"/>
              <a:gd name="connsiteY48" fmla="*/ 613834 h 660529"/>
              <a:gd name="connsiteX49" fmla="*/ 2292350 w 2711451"/>
              <a:gd name="connsiteY49" fmla="*/ 615950 h 660529"/>
              <a:gd name="connsiteX50" fmla="*/ 2377018 w 2711451"/>
              <a:gd name="connsiteY50" fmla="*/ 607484 h 660529"/>
              <a:gd name="connsiteX51" fmla="*/ 2606675 w 2711451"/>
              <a:gd name="connsiteY51" fmla="*/ 585259 h 660529"/>
              <a:gd name="connsiteX52" fmla="*/ 2711451 w 2711451"/>
              <a:gd name="connsiteY52" fmla="*/ 660400 h 660529"/>
              <a:gd name="connsiteX0" fmla="*/ 0 w 2711451"/>
              <a:gd name="connsiteY0" fmla="*/ 0 h 660541"/>
              <a:gd name="connsiteX1" fmla="*/ 112184 w 2711451"/>
              <a:gd name="connsiteY1" fmla="*/ 2117 h 660541"/>
              <a:gd name="connsiteX2" fmla="*/ 118534 w 2711451"/>
              <a:gd name="connsiteY2" fmla="*/ 4234 h 660541"/>
              <a:gd name="connsiteX3" fmla="*/ 129117 w 2711451"/>
              <a:gd name="connsiteY3" fmla="*/ 6350 h 660541"/>
              <a:gd name="connsiteX4" fmla="*/ 332317 w 2711451"/>
              <a:gd name="connsiteY4" fmla="*/ 8467 h 660541"/>
              <a:gd name="connsiteX5" fmla="*/ 512234 w 2711451"/>
              <a:gd name="connsiteY5" fmla="*/ 10584 h 660541"/>
              <a:gd name="connsiteX6" fmla="*/ 734484 w 2711451"/>
              <a:gd name="connsiteY6" fmla="*/ 25400 h 660541"/>
              <a:gd name="connsiteX7" fmla="*/ 823384 w 2711451"/>
              <a:gd name="connsiteY7" fmla="*/ 57151 h 660541"/>
              <a:gd name="connsiteX8" fmla="*/ 914400 w 2711451"/>
              <a:gd name="connsiteY8" fmla="*/ 107951 h 660541"/>
              <a:gd name="connsiteX9" fmla="*/ 967317 w 2711451"/>
              <a:gd name="connsiteY9" fmla="*/ 127000 h 660541"/>
              <a:gd name="connsiteX10" fmla="*/ 1058334 w 2711451"/>
              <a:gd name="connsiteY10" fmla="*/ 154517 h 660541"/>
              <a:gd name="connsiteX11" fmla="*/ 1458384 w 2711451"/>
              <a:gd name="connsiteY11" fmla="*/ 150284 h 660541"/>
              <a:gd name="connsiteX12" fmla="*/ 1536700 w 2711451"/>
              <a:gd name="connsiteY12" fmla="*/ 148167 h 660541"/>
              <a:gd name="connsiteX13" fmla="*/ 1691217 w 2711451"/>
              <a:gd name="connsiteY13" fmla="*/ 146050 h 660541"/>
              <a:gd name="connsiteX14" fmla="*/ 1729317 w 2711451"/>
              <a:gd name="connsiteY14" fmla="*/ 209550 h 660541"/>
              <a:gd name="connsiteX15" fmla="*/ 1729317 w 2711451"/>
              <a:gd name="connsiteY15" fmla="*/ 273051 h 660541"/>
              <a:gd name="connsiteX16" fmla="*/ 1744134 w 2711451"/>
              <a:gd name="connsiteY16" fmla="*/ 364067 h 660541"/>
              <a:gd name="connsiteX17" fmla="*/ 1746250 w 2711451"/>
              <a:gd name="connsiteY17" fmla="*/ 370417 h 660541"/>
              <a:gd name="connsiteX18" fmla="*/ 1750484 w 2711451"/>
              <a:gd name="connsiteY18" fmla="*/ 387350 h 660541"/>
              <a:gd name="connsiteX19" fmla="*/ 1756834 w 2711451"/>
              <a:gd name="connsiteY19" fmla="*/ 427567 h 660541"/>
              <a:gd name="connsiteX20" fmla="*/ 1801284 w 2711451"/>
              <a:gd name="connsiteY20" fmla="*/ 476250 h 660541"/>
              <a:gd name="connsiteX21" fmla="*/ 1807634 w 2711451"/>
              <a:gd name="connsiteY21" fmla="*/ 484717 h 660541"/>
              <a:gd name="connsiteX22" fmla="*/ 1828800 w 2711451"/>
              <a:gd name="connsiteY22" fmla="*/ 495300 h 660541"/>
              <a:gd name="connsiteX23" fmla="*/ 1873250 w 2711451"/>
              <a:gd name="connsiteY23" fmla="*/ 516467 h 660541"/>
              <a:gd name="connsiteX24" fmla="*/ 1890184 w 2711451"/>
              <a:gd name="connsiteY24" fmla="*/ 520700 h 660541"/>
              <a:gd name="connsiteX25" fmla="*/ 1898650 w 2711451"/>
              <a:gd name="connsiteY25" fmla="*/ 524934 h 660541"/>
              <a:gd name="connsiteX26" fmla="*/ 1911350 w 2711451"/>
              <a:gd name="connsiteY26" fmla="*/ 529167 h 660541"/>
              <a:gd name="connsiteX27" fmla="*/ 1919817 w 2711451"/>
              <a:gd name="connsiteY27" fmla="*/ 533400 h 660541"/>
              <a:gd name="connsiteX28" fmla="*/ 1932517 w 2711451"/>
              <a:gd name="connsiteY28" fmla="*/ 535517 h 660541"/>
              <a:gd name="connsiteX29" fmla="*/ 1938867 w 2711451"/>
              <a:gd name="connsiteY29" fmla="*/ 537634 h 660541"/>
              <a:gd name="connsiteX30" fmla="*/ 1947334 w 2711451"/>
              <a:gd name="connsiteY30" fmla="*/ 539750 h 660541"/>
              <a:gd name="connsiteX31" fmla="*/ 1968500 w 2711451"/>
              <a:gd name="connsiteY31" fmla="*/ 546100 h 660541"/>
              <a:gd name="connsiteX32" fmla="*/ 1976967 w 2711451"/>
              <a:gd name="connsiteY32" fmla="*/ 550334 h 660541"/>
              <a:gd name="connsiteX33" fmla="*/ 1987550 w 2711451"/>
              <a:gd name="connsiteY33" fmla="*/ 552450 h 660541"/>
              <a:gd name="connsiteX34" fmla="*/ 2008717 w 2711451"/>
              <a:gd name="connsiteY34" fmla="*/ 558800 h 660541"/>
              <a:gd name="connsiteX35" fmla="*/ 2032000 w 2711451"/>
              <a:gd name="connsiteY35" fmla="*/ 567267 h 660541"/>
              <a:gd name="connsiteX36" fmla="*/ 2051050 w 2711451"/>
              <a:gd name="connsiteY36" fmla="*/ 571500 h 660541"/>
              <a:gd name="connsiteX37" fmla="*/ 2063750 w 2711451"/>
              <a:gd name="connsiteY37" fmla="*/ 575734 h 660541"/>
              <a:gd name="connsiteX38" fmla="*/ 2103967 w 2711451"/>
              <a:gd name="connsiteY38" fmla="*/ 584200 h 660541"/>
              <a:gd name="connsiteX39" fmla="*/ 2159000 w 2711451"/>
              <a:gd name="connsiteY39" fmla="*/ 588434 h 660541"/>
              <a:gd name="connsiteX40" fmla="*/ 2171700 w 2711451"/>
              <a:gd name="connsiteY40" fmla="*/ 590550 h 660541"/>
              <a:gd name="connsiteX41" fmla="*/ 2180167 w 2711451"/>
              <a:gd name="connsiteY41" fmla="*/ 592667 h 660541"/>
              <a:gd name="connsiteX42" fmla="*/ 2197100 w 2711451"/>
              <a:gd name="connsiteY42" fmla="*/ 594784 h 660541"/>
              <a:gd name="connsiteX43" fmla="*/ 2209800 w 2711451"/>
              <a:gd name="connsiteY43" fmla="*/ 599017 h 660541"/>
              <a:gd name="connsiteX44" fmla="*/ 2220384 w 2711451"/>
              <a:gd name="connsiteY44" fmla="*/ 601134 h 660541"/>
              <a:gd name="connsiteX45" fmla="*/ 2237317 w 2711451"/>
              <a:gd name="connsiteY45" fmla="*/ 605367 h 660541"/>
              <a:gd name="connsiteX46" fmla="*/ 2247900 w 2711451"/>
              <a:gd name="connsiteY46" fmla="*/ 607484 h 660541"/>
              <a:gd name="connsiteX47" fmla="*/ 2254250 w 2711451"/>
              <a:gd name="connsiteY47" fmla="*/ 609600 h 660541"/>
              <a:gd name="connsiteX48" fmla="*/ 2286000 w 2711451"/>
              <a:gd name="connsiteY48" fmla="*/ 613834 h 660541"/>
              <a:gd name="connsiteX49" fmla="*/ 2292350 w 2711451"/>
              <a:gd name="connsiteY49" fmla="*/ 615950 h 660541"/>
              <a:gd name="connsiteX50" fmla="*/ 2377018 w 2711451"/>
              <a:gd name="connsiteY50" fmla="*/ 607484 h 660541"/>
              <a:gd name="connsiteX51" fmla="*/ 2606675 w 2711451"/>
              <a:gd name="connsiteY51" fmla="*/ 585259 h 660541"/>
              <a:gd name="connsiteX52" fmla="*/ 2711451 w 2711451"/>
              <a:gd name="connsiteY52" fmla="*/ 660400 h 66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1451" h="660541">
                <a:moveTo>
                  <a:pt x="0" y="0"/>
                </a:moveTo>
                <a:lnTo>
                  <a:pt x="112184" y="2117"/>
                </a:lnTo>
                <a:cubicBezTo>
                  <a:pt x="114414" y="2197"/>
                  <a:pt x="116369" y="3693"/>
                  <a:pt x="118534" y="4234"/>
                </a:cubicBezTo>
                <a:cubicBezTo>
                  <a:pt x="122024" y="5106"/>
                  <a:pt x="125520" y="6279"/>
                  <a:pt x="129117" y="6350"/>
                </a:cubicBezTo>
                <a:lnTo>
                  <a:pt x="332317" y="8467"/>
                </a:lnTo>
                <a:lnTo>
                  <a:pt x="512234" y="10584"/>
                </a:lnTo>
                <a:cubicBezTo>
                  <a:pt x="579262" y="13406"/>
                  <a:pt x="650312" y="24559"/>
                  <a:pt x="734484" y="25400"/>
                </a:cubicBezTo>
                <a:cubicBezTo>
                  <a:pt x="794456" y="32809"/>
                  <a:pt x="795162" y="45157"/>
                  <a:pt x="823384" y="57151"/>
                </a:cubicBezTo>
                <a:cubicBezTo>
                  <a:pt x="851606" y="69145"/>
                  <a:pt x="890411" y="96310"/>
                  <a:pt x="914400" y="107951"/>
                </a:cubicBezTo>
                <a:cubicBezTo>
                  <a:pt x="938389" y="119592"/>
                  <a:pt x="943328" y="119239"/>
                  <a:pt x="967317" y="127000"/>
                </a:cubicBezTo>
                <a:cubicBezTo>
                  <a:pt x="991306" y="134761"/>
                  <a:pt x="976490" y="150636"/>
                  <a:pt x="1058334" y="154517"/>
                </a:cubicBezTo>
                <a:cubicBezTo>
                  <a:pt x="1140178" y="158398"/>
                  <a:pt x="1325034" y="151695"/>
                  <a:pt x="1458384" y="150284"/>
                </a:cubicBezTo>
                <a:cubicBezTo>
                  <a:pt x="1484497" y="149937"/>
                  <a:pt x="1497895" y="148873"/>
                  <a:pt x="1536700" y="148167"/>
                </a:cubicBezTo>
                <a:cubicBezTo>
                  <a:pt x="1575505" y="147461"/>
                  <a:pt x="1659114" y="135820"/>
                  <a:pt x="1691217" y="146050"/>
                </a:cubicBezTo>
                <a:cubicBezTo>
                  <a:pt x="1723320" y="156281"/>
                  <a:pt x="1722967" y="188383"/>
                  <a:pt x="1729317" y="209550"/>
                </a:cubicBezTo>
                <a:cubicBezTo>
                  <a:pt x="1726858" y="241512"/>
                  <a:pt x="1726848" y="247298"/>
                  <a:pt x="1729317" y="273051"/>
                </a:cubicBezTo>
                <a:cubicBezTo>
                  <a:pt x="1731786" y="298804"/>
                  <a:pt x="1741312" y="347839"/>
                  <a:pt x="1744134" y="364067"/>
                </a:cubicBezTo>
                <a:cubicBezTo>
                  <a:pt x="1746956" y="380295"/>
                  <a:pt x="1745663" y="368265"/>
                  <a:pt x="1746250" y="370417"/>
                </a:cubicBezTo>
                <a:cubicBezTo>
                  <a:pt x="1747781" y="376030"/>
                  <a:pt x="1748720" y="377825"/>
                  <a:pt x="1750484" y="387350"/>
                </a:cubicBezTo>
                <a:cubicBezTo>
                  <a:pt x="1752248" y="396875"/>
                  <a:pt x="1748367" y="412750"/>
                  <a:pt x="1756834" y="427567"/>
                </a:cubicBezTo>
                <a:cubicBezTo>
                  <a:pt x="1765301" y="442384"/>
                  <a:pt x="1792817" y="466725"/>
                  <a:pt x="1801284" y="476250"/>
                </a:cubicBezTo>
                <a:cubicBezTo>
                  <a:pt x="1809751" y="485775"/>
                  <a:pt x="1803048" y="481542"/>
                  <a:pt x="1807634" y="484717"/>
                </a:cubicBezTo>
                <a:cubicBezTo>
                  <a:pt x="1812220" y="487892"/>
                  <a:pt x="1821392" y="491419"/>
                  <a:pt x="1828800" y="495300"/>
                </a:cubicBezTo>
                <a:cubicBezTo>
                  <a:pt x="1839736" y="500592"/>
                  <a:pt x="1863020" y="512234"/>
                  <a:pt x="1873250" y="516467"/>
                </a:cubicBezTo>
                <a:cubicBezTo>
                  <a:pt x="1883480" y="520700"/>
                  <a:pt x="1884494" y="518261"/>
                  <a:pt x="1890184" y="520700"/>
                </a:cubicBezTo>
                <a:cubicBezTo>
                  <a:pt x="1893084" y="521943"/>
                  <a:pt x="1895720" y="523762"/>
                  <a:pt x="1898650" y="524934"/>
                </a:cubicBezTo>
                <a:cubicBezTo>
                  <a:pt x="1902793" y="526591"/>
                  <a:pt x="1907359" y="527172"/>
                  <a:pt x="1911350" y="529167"/>
                </a:cubicBezTo>
                <a:cubicBezTo>
                  <a:pt x="1914172" y="530578"/>
                  <a:pt x="1916795" y="532493"/>
                  <a:pt x="1919817" y="533400"/>
                </a:cubicBezTo>
                <a:cubicBezTo>
                  <a:pt x="1923928" y="534633"/>
                  <a:pt x="1928327" y="534586"/>
                  <a:pt x="1932517" y="535517"/>
                </a:cubicBezTo>
                <a:cubicBezTo>
                  <a:pt x="1934695" y="536001"/>
                  <a:pt x="1936722" y="537021"/>
                  <a:pt x="1938867" y="537634"/>
                </a:cubicBezTo>
                <a:cubicBezTo>
                  <a:pt x="1941664" y="538433"/>
                  <a:pt x="1944512" y="539045"/>
                  <a:pt x="1947334" y="539750"/>
                </a:cubicBezTo>
                <a:cubicBezTo>
                  <a:pt x="1967387" y="549779"/>
                  <a:pt x="1942149" y="538195"/>
                  <a:pt x="1968500" y="546100"/>
                </a:cubicBezTo>
                <a:cubicBezTo>
                  <a:pt x="1971522" y="547007"/>
                  <a:pt x="1973973" y="549336"/>
                  <a:pt x="1976967" y="550334"/>
                </a:cubicBezTo>
                <a:cubicBezTo>
                  <a:pt x="1980380" y="551472"/>
                  <a:pt x="1984022" y="551745"/>
                  <a:pt x="1987550" y="552450"/>
                </a:cubicBezTo>
                <a:cubicBezTo>
                  <a:pt x="2010116" y="561477"/>
                  <a:pt x="1986227" y="552666"/>
                  <a:pt x="2008717" y="558800"/>
                </a:cubicBezTo>
                <a:cubicBezTo>
                  <a:pt x="2027724" y="563984"/>
                  <a:pt x="2014972" y="561591"/>
                  <a:pt x="2032000" y="567267"/>
                </a:cubicBezTo>
                <a:cubicBezTo>
                  <a:pt x="2040571" y="570124"/>
                  <a:pt x="2041802" y="568978"/>
                  <a:pt x="2051050" y="571500"/>
                </a:cubicBezTo>
                <a:cubicBezTo>
                  <a:pt x="2055355" y="572674"/>
                  <a:pt x="2059421" y="574652"/>
                  <a:pt x="2063750" y="575734"/>
                </a:cubicBezTo>
                <a:lnTo>
                  <a:pt x="2103967" y="584200"/>
                </a:lnTo>
                <a:cubicBezTo>
                  <a:pt x="2153259" y="588307"/>
                  <a:pt x="2098452" y="584397"/>
                  <a:pt x="2159000" y="588434"/>
                </a:cubicBezTo>
                <a:cubicBezTo>
                  <a:pt x="2163233" y="589139"/>
                  <a:pt x="2167492" y="589708"/>
                  <a:pt x="2171700" y="590550"/>
                </a:cubicBezTo>
                <a:cubicBezTo>
                  <a:pt x="2174553" y="591120"/>
                  <a:pt x="2177297" y="592189"/>
                  <a:pt x="2180167" y="592667"/>
                </a:cubicBezTo>
                <a:cubicBezTo>
                  <a:pt x="2185778" y="593602"/>
                  <a:pt x="2191456" y="594078"/>
                  <a:pt x="2197100" y="594784"/>
                </a:cubicBezTo>
                <a:cubicBezTo>
                  <a:pt x="2201333" y="596195"/>
                  <a:pt x="2205424" y="598142"/>
                  <a:pt x="2209800" y="599017"/>
                </a:cubicBezTo>
                <a:cubicBezTo>
                  <a:pt x="2213328" y="599723"/>
                  <a:pt x="2216878" y="600325"/>
                  <a:pt x="2220384" y="601134"/>
                </a:cubicBezTo>
                <a:cubicBezTo>
                  <a:pt x="2226053" y="602442"/>
                  <a:pt x="2231612" y="604226"/>
                  <a:pt x="2237317" y="605367"/>
                </a:cubicBezTo>
                <a:cubicBezTo>
                  <a:pt x="2240845" y="606073"/>
                  <a:pt x="2244410" y="606612"/>
                  <a:pt x="2247900" y="607484"/>
                </a:cubicBezTo>
                <a:cubicBezTo>
                  <a:pt x="2250064" y="608025"/>
                  <a:pt x="2252062" y="609162"/>
                  <a:pt x="2254250" y="609600"/>
                </a:cubicBezTo>
                <a:cubicBezTo>
                  <a:pt x="2259120" y="610574"/>
                  <a:pt x="2281877" y="613319"/>
                  <a:pt x="2286000" y="613834"/>
                </a:cubicBezTo>
                <a:cubicBezTo>
                  <a:pt x="2288117" y="614539"/>
                  <a:pt x="2277180" y="617008"/>
                  <a:pt x="2292350" y="615950"/>
                </a:cubicBezTo>
                <a:cubicBezTo>
                  <a:pt x="2307520" y="614892"/>
                  <a:pt x="2360225" y="606721"/>
                  <a:pt x="2377018" y="607484"/>
                </a:cubicBezTo>
                <a:cubicBezTo>
                  <a:pt x="2415118" y="605015"/>
                  <a:pt x="2552223" y="570440"/>
                  <a:pt x="2606675" y="585259"/>
                </a:cubicBezTo>
                <a:cubicBezTo>
                  <a:pt x="2662414" y="600428"/>
                  <a:pt x="2686316" y="663928"/>
                  <a:pt x="2711451" y="660400"/>
                </a:cubicBezTo>
              </a:path>
            </a:pathLst>
          </a:custGeom>
          <a:noFill/>
          <a:ln w="88900">
            <a:solidFill>
              <a:srgbClr val="FF7F7F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Beltway Corridor">
            <a:extLst>
              <a:ext uri="{FF2B5EF4-FFF2-40B4-BE49-F238E27FC236}">
                <a16:creationId xmlns:a16="http://schemas.microsoft.com/office/drawing/2014/main" id="{5F5AB2EE-73DA-4B62-A555-924E6F140E22}"/>
              </a:ext>
            </a:extLst>
          </p:cNvPr>
          <p:cNvGrpSpPr/>
          <p:nvPr/>
        </p:nvGrpSpPr>
        <p:grpSpPr>
          <a:xfrm>
            <a:off x="6839326" y="811511"/>
            <a:ext cx="4156191" cy="5669097"/>
            <a:chOff x="6839326" y="811511"/>
            <a:chExt cx="4156191" cy="566909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10CCF9-E61F-42DE-9FD5-F6D0229723CC}"/>
                </a:ext>
              </a:extLst>
            </p:cNvPr>
            <p:cNvSpPr/>
            <p:nvPr/>
          </p:nvSpPr>
          <p:spPr>
            <a:xfrm>
              <a:off x="7505454" y="811511"/>
              <a:ext cx="3271232" cy="5669097"/>
            </a:xfrm>
            <a:custGeom>
              <a:avLst/>
              <a:gdLst>
                <a:gd name="connsiteX0" fmla="*/ 136275 w 170142"/>
                <a:gd name="connsiteY0" fmla="*/ 0 h 1642534"/>
                <a:gd name="connsiteX1" fmla="*/ 161675 w 170142"/>
                <a:gd name="connsiteY1" fmla="*/ 50800 h 1642534"/>
                <a:gd name="connsiteX2" fmla="*/ 170142 w 170142"/>
                <a:gd name="connsiteY2" fmla="*/ 76200 h 1642534"/>
                <a:gd name="connsiteX3" fmla="*/ 153208 w 170142"/>
                <a:gd name="connsiteY3" fmla="*/ 152400 h 1642534"/>
                <a:gd name="connsiteX4" fmla="*/ 127808 w 170142"/>
                <a:gd name="connsiteY4" fmla="*/ 220134 h 1642534"/>
                <a:gd name="connsiteX5" fmla="*/ 119342 w 170142"/>
                <a:gd name="connsiteY5" fmla="*/ 245534 h 1642534"/>
                <a:gd name="connsiteX6" fmla="*/ 85475 w 170142"/>
                <a:gd name="connsiteY6" fmla="*/ 296334 h 1642534"/>
                <a:gd name="connsiteX7" fmla="*/ 77008 w 170142"/>
                <a:gd name="connsiteY7" fmla="*/ 330200 h 1642534"/>
                <a:gd name="connsiteX8" fmla="*/ 60075 w 170142"/>
                <a:gd name="connsiteY8" fmla="*/ 347134 h 1642534"/>
                <a:gd name="connsiteX9" fmla="*/ 43142 w 170142"/>
                <a:gd name="connsiteY9" fmla="*/ 372534 h 1642534"/>
                <a:gd name="connsiteX10" fmla="*/ 34675 w 170142"/>
                <a:gd name="connsiteY10" fmla="*/ 397934 h 1642534"/>
                <a:gd name="connsiteX11" fmla="*/ 9275 w 170142"/>
                <a:gd name="connsiteY11" fmla="*/ 448734 h 1642534"/>
                <a:gd name="connsiteX12" fmla="*/ 9275 w 170142"/>
                <a:gd name="connsiteY12" fmla="*/ 719667 h 1642534"/>
                <a:gd name="connsiteX13" fmla="*/ 17742 w 170142"/>
                <a:gd name="connsiteY13" fmla="*/ 753534 h 1642534"/>
                <a:gd name="connsiteX14" fmla="*/ 34675 w 170142"/>
                <a:gd name="connsiteY14" fmla="*/ 829734 h 1642534"/>
                <a:gd name="connsiteX15" fmla="*/ 51608 w 170142"/>
                <a:gd name="connsiteY15" fmla="*/ 880534 h 1642534"/>
                <a:gd name="connsiteX16" fmla="*/ 60075 w 170142"/>
                <a:gd name="connsiteY16" fmla="*/ 905934 h 1642534"/>
                <a:gd name="connsiteX17" fmla="*/ 68542 w 170142"/>
                <a:gd name="connsiteY17" fmla="*/ 931334 h 1642534"/>
                <a:gd name="connsiteX18" fmla="*/ 77008 w 170142"/>
                <a:gd name="connsiteY18" fmla="*/ 1312334 h 1642534"/>
                <a:gd name="connsiteX19" fmla="*/ 85475 w 170142"/>
                <a:gd name="connsiteY19" fmla="*/ 1363134 h 1642534"/>
                <a:gd name="connsiteX20" fmla="*/ 102408 w 170142"/>
                <a:gd name="connsiteY20" fmla="*/ 1557867 h 1642534"/>
                <a:gd name="connsiteX21" fmla="*/ 110875 w 170142"/>
                <a:gd name="connsiteY21" fmla="*/ 1591734 h 1642534"/>
                <a:gd name="connsiteX22" fmla="*/ 119342 w 170142"/>
                <a:gd name="connsiteY22" fmla="*/ 1642534 h 1642534"/>
                <a:gd name="connsiteX0" fmla="*/ 136275 w 631575"/>
                <a:gd name="connsiteY0" fmla="*/ 0 h 2173817"/>
                <a:gd name="connsiteX1" fmla="*/ 161675 w 631575"/>
                <a:gd name="connsiteY1" fmla="*/ 50800 h 2173817"/>
                <a:gd name="connsiteX2" fmla="*/ 170142 w 631575"/>
                <a:gd name="connsiteY2" fmla="*/ 76200 h 2173817"/>
                <a:gd name="connsiteX3" fmla="*/ 153208 w 631575"/>
                <a:gd name="connsiteY3" fmla="*/ 152400 h 2173817"/>
                <a:gd name="connsiteX4" fmla="*/ 127808 w 631575"/>
                <a:gd name="connsiteY4" fmla="*/ 220134 h 2173817"/>
                <a:gd name="connsiteX5" fmla="*/ 119342 w 631575"/>
                <a:gd name="connsiteY5" fmla="*/ 245534 h 2173817"/>
                <a:gd name="connsiteX6" fmla="*/ 85475 w 631575"/>
                <a:gd name="connsiteY6" fmla="*/ 296334 h 2173817"/>
                <a:gd name="connsiteX7" fmla="*/ 77008 w 631575"/>
                <a:gd name="connsiteY7" fmla="*/ 330200 h 2173817"/>
                <a:gd name="connsiteX8" fmla="*/ 60075 w 631575"/>
                <a:gd name="connsiteY8" fmla="*/ 347134 h 2173817"/>
                <a:gd name="connsiteX9" fmla="*/ 43142 w 631575"/>
                <a:gd name="connsiteY9" fmla="*/ 372534 h 2173817"/>
                <a:gd name="connsiteX10" fmla="*/ 34675 w 631575"/>
                <a:gd name="connsiteY10" fmla="*/ 397934 h 2173817"/>
                <a:gd name="connsiteX11" fmla="*/ 9275 w 631575"/>
                <a:gd name="connsiteY11" fmla="*/ 448734 h 2173817"/>
                <a:gd name="connsiteX12" fmla="*/ 9275 w 631575"/>
                <a:gd name="connsiteY12" fmla="*/ 719667 h 2173817"/>
                <a:gd name="connsiteX13" fmla="*/ 17742 w 631575"/>
                <a:gd name="connsiteY13" fmla="*/ 753534 h 2173817"/>
                <a:gd name="connsiteX14" fmla="*/ 34675 w 631575"/>
                <a:gd name="connsiteY14" fmla="*/ 829734 h 2173817"/>
                <a:gd name="connsiteX15" fmla="*/ 51608 w 631575"/>
                <a:gd name="connsiteY15" fmla="*/ 880534 h 2173817"/>
                <a:gd name="connsiteX16" fmla="*/ 60075 w 631575"/>
                <a:gd name="connsiteY16" fmla="*/ 905934 h 2173817"/>
                <a:gd name="connsiteX17" fmla="*/ 68542 w 631575"/>
                <a:gd name="connsiteY17" fmla="*/ 931334 h 2173817"/>
                <a:gd name="connsiteX18" fmla="*/ 77008 w 631575"/>
                <a:gd name="connsiteY18" fmla="*/ 1312334 h 2173817"/>
                <a:gd name="connsiteX19" fmla="*/ 85475 w 631575"/>
                <a:gd name="connsiteY19" fmla="*/ 1363134 h 2173817"/>
                <a:gd name="connsiteX20" fmla="*/ 102408 w 631575"/>
                <a:gd name="connsiteY20" fmla="*/ 1557867 h 2173817"/>
                <a:gd name="connsiteX21" fmla="*/ 110875 w 631575"/>
                <a:gd name="connsiteY21" fmla="*/ 1591734 h 2173817"/>
                <a:gd name="connsiteX22" fmla="*/ 631575 w 631575"/>
                <a:gd name="connsiteY22" fmla="*/ 2173817 h 2173817"/>
                <a:gd name="connsiteX0" fmla="*/ 136275 w 631575"/>
                <a:gd name="connsiteY0" fmla="*/ 0 h 2173817"/>
                <a:gd name="connsiteX1" fmla="*/ 161675 w 631575"/>
                <a:gd name="connsiteY1" fmla="*/ 50800 h 2173817"/>
                <a:gd name="connsiteX2" fmla="*/ 170142 w 631575"/>
                <a:gd name="connsiteY2" fmla="*/ 76200 h 2173817"/>
                <a:gd name="connsiteX3" fmla="*/ 153208 w 631575"/>
                <a:gd name="connsiteY3" fmla="*/ 152400 h 2173817"/>
                <a:gd name="connsiteX4" fmla="*/ 127808 w 631575"/>
                <a:gd name="connsiteY4" fmla="*/ 220134 h 2173817"/>
                <a:gd name="connsiteX5" fmla="*/ 119342 w 631575"/>
                <a:gd name="connsiteY5" fmla="*/ 245534 h 2173817"/>
                <a:gd name="connsiteX6" fmla="*/ 85475 w 631575"/>
                <a:gd name="connsiteY6" fmla="*/ 296334 h 2173817"/>
                <a:gd name="connsiteX7" fmla="*/ 77008 w 631575"/>
                <a:gd name="connsiteY7" fmla="*/ 330200 h 2173817"/>
                <a:gd name="connsiteX8" fmla="*/ 60075 w 631575"/>
                <a:gd name="connsiteY8" fmla="*/ 347134 h 2173817"/>
                <a:gd name="connsiteX9" fmla="*/ 43142 w 631575"/>
                <a:gd name="connsiteY9" fmla="*/ 372534 h 2173817"/>
                <a:gd name="connsiteX10" fmla="*/ 34675 w 631575"/>
                <a:gd name="connsiteY10" fmla="*/ 397934 h 2173817"/>
                <a:gd name="connsiteX11" fmla="*/ 9275 w 631575"/>
                <a:gd name="connsiteY11" fmla="*/ 448734 h 2173817"/>
                <a:gd name="connsiteX12" fmla="*/ 9275 w 631575"/>
                <a:gd name="connsiteY12" fmla="*/ 719667 h 2173817"/>
                <a:gd name="connsiteX13" fmla="*/ 17742 w 631575"/>
                <a:gd name="connsiteY13" fmla="*/ 753534 h 2173817"/>
                <a:gd name="connsiteX14" fmla="*/ 34675 w 631575"/>
                <a:gd name="connsiteY14" fmla="*/ 829734 h 2173817"/>
                <a:gd name="connsiteX15" fmla="*/ 51608 w 631575"/>
                <a:gd name="connsiteY15" fmla="*/ 880534 h 2173817"/>
                <a:gd name="connsiteX16" fmla="*/ 60075 w 631575"/>
                <a:gd name="connsiteY16" fmla="*/ 905934 h 2173817"/>
                <a:gd name="connsiteX17" fmla="*/ 68542 w 631575"/>
                <a:gd name="connsiteY17" fmla="*/ 931334 h 2173817"/>
                <a:gd name="connsiteX18" fmla="*/ 77008 w 631575"/>
                <a:gd name="connsiteY18" fmla="*/ 1312334 h 2173817"/>
                <a:gd name="connsiteX19" fmla="*/ 85475 w 631575"/>
                <a:gd name="connsiteY19" fmla="*/ 1363134 h 2173817"/>
                <a:gd name="connsiteX20" fmla="*/ 102408 w 631575"/>
                <a:gd name="connsiteY20" fmla="*/ 1557867 h 2173817"/>
                <a:gd name="connsiteX21" fmla="*/ 197658 w 631575"/>
                <a:gd name="connsiteY21" fmla="*/ 1735668 h 2173817"/>
                <a:gd name="connsiteX22" fmla="*/ 631575 w 631575"/>
                <a:gd name="connsiteY22" fmla="*/ 2173817 h 2173817"/>
                <a:gd name="connsiteX0" fmla="*/ 136275 w 631575"/>
                <a:gd name="connsiteY0" fmla="*/ 0 h 2173817"/>
                <a:gd name="connsiteX1" fmla="*/ 161675 w 631575"/>
                <a:gd name="connsiteY1" fmla="*/ 50800 h 2173817"/>
                <a:gd name="connsiteX2" fmla="*/ 170142 w 631575"/>
                <a:gd name="connsiteY2" fmla="*/ 76200 h 2173817"/>
                <a:gd name="connsiteX3" fmla="*/ 153208 w 631575"/>
                <a:gd name="connsiteY3" fmla="*/ 152400 h 2173817"/>
                <a:gd name="connsiteX4" fmla="*/ 127808 w 631575"/>
                <a:gd name="connsiteY4" fmla="*/ 220134 h 2173817"/>
                <a:gd name="connsiteX5" fmla="*/ 119342 w 631575"/>
                <a:gd name="connsiteY5" fmla="*/ 245534 h 2173817"/>
                <a:gd name="connsiteX6" fmla="*/ 85475 w 631575"/>
                <a:gd name="connsiteY6" fmla="*/ 296334 h 2173817"/>
                <a:gd name="connsiteX7" fmla="*/ 77008 w 631575"/>
                <a:gd name="connsiteY7" fmla="*/ 330200 h 2173817"/>
                <a:gd name="connsiteX8" fmla="*/ 60075 w 631575"/>
                <a:gd name="connsiteY8" fmla="*/ 347134 h 2173817"/>
                <a:gd name="connsiteX9" fmla="*/ 43142 w 631575"/>
                <a:gd name="connsiteY9" fmla="*/ 372534 h 2173817"/>
                <a:gd name="connsiteX10" fmla="*/ 34675 w 631575"/>
                <a:gd name="connsiteY10" fmla="*/ 397934 h 2173817"/>
                <a:gd name="connsiteX11" fmla="*/ 9275 w 631575"/>
                <a:gd name="connsiteY11" fmla="*/ 448734 h 2173817"/>
                <a:gd name="connsiteX12" fmla="*/ 9275 w 631575"/>
                <a:gd name="connsiteY12" fmla="*/ 719667 h 2173817"/>
                <a:gd name="connsiteX13" fmla="*/ 17742 w 631575"/>
                <a:gd name="connsiteY13" fmla="*/ 753534 h 2173817"/>
                <a:gd name="connsiteX14" fmla="*/ 34675 w 631575"/>
                <a:gd name="connsiteY14" fmla="*/ 829734 h 2173817"/>
                <a:gd name="connsiteX15" fmla="*/ 51608 w 631575"/>
                <a:gd name="connsiteY15" fmla="*/ 880534 h 2173817"/>
                <a:gd name="connsiteX16" fmla="*/ 60075 w 631575"/>
                <a:gd name="connsiteY16" fmla="*/ 905934 h 2173817"/>
                <a:gd name="connsiteX17" fmla="*/ 68542 w 631575"/>
                <a:gd name="connsiteY17" fmla="*/ 931334 h 2173817"/>
                <a:gd name="connsiteX18" fmla="*/ 77008 w 631575"/>
                <a:gd name="connsiteY18" fmla="*/ 1312334 h 2173817"/>
                <a:gd name="connsiteX19" fmla="*/ 85475 w 631575"/>
                <a:gd name="connsiteY19" fmla="*/ 1363134 h 2173817"/>
                <a:gd name="connsiteX20" fmla="*/ 102408 w 631575"/>
                <a:gd name="connsiteY20" fmla="*/ 1557867 h 2173817"/>
                <a:gd name="connsiteX21" fmla="*/ 197658 w 631575"/>
                <a:gd name="connsiteY21" fmla="*/ 1735668 h 2173817"/>
                <a:gd name="connsiteX22" fmla="*/ 551142 w 631575"/>
                <a:gd name="connsiteY22" fmla="*/ 2095500 h 2173817"/>
                <a:gd name="connsiteX23" fmla="*/ 631575 w 631575"/>
                <a:gd name="connsiteY23" fmla="*/ 2173817 h 2173817"/>
                <a:gd name="connsiteX0" fmla="*/ 136275 w 667558"/>
                <a:gd name="connsiteY0" fmla="*/ 0 h 2846917"/>
                <a:gd name="connsiteX1" fmla="*/ 161675 w 667558"/>
                <a:gd name="connsiteY1" fmla="*/ 50800 h 2846917"/>
                <a:gd name="connsiteX2" fmla="*/ 170142 w 667558"/>
                <a:gd name="connsiteY2" fmla="*/ 76200 h 2846917"/>
                <a:gd name="connsiteX3" fmla="*/ 153208 w 667558"/>
                <a:gd name="connsiteY3" fmla="*/ 152400 h 2846917"/>
                <a:gd name="connsiteX4" fmla="*/ 127808 w 667558"/>
                <a:gd name="connsiteY4" fmla="*/ 220134 h 2846917"/>
                <a:gd name="connsiteX5" fmla="*/ 119342 w 667558"/>
                <a:gd name="connsiteY5" fmla="*/ 245534 h 2846917"/>
                <a:gd name="connsiteX6" fmla="*/ 85475 w 667558"/>
                <a:gd name="connsiteY6" fmla="*/ 296334 h 2846917"/>
                <a:gd name="connsiteX7" fmla="*/ 77008 w 667558"/>
                <a:gd name="connsiteY7" fmla="*/ 330200 h 2846917"/>
                <a:gd name="connsiteX8" fmla="*/ 60075 w 667558"/>
                <a:gd name="connsiteY8" fmla="*/ 347134 h 2846917"/>
                <a:gd name="connsiteX9" fmla="*/ 43142 w 667558"/>
                <a:gd name="connsiteY9" fmla="*/ 372534 h 2846917"/>
                <a:gd name="connsiteX10" fmla="*/ 34675 w 667558"/>
                <a:gd name="connsiteY10" fmla="*/ 397934 h 2846917"/>
                <a:gd name="connsiteX11" fmla="*/ 9275 w 667558"/>
                <a:gd name="connsiteY11" fmla="*/ 448734 h 2846917"/>
                <a:gd name="connsiteX12" fmla="*/ 9275 w 667558"/>
                <a:gd name="connsiteY12" fmla="*/ 719667 h 2846917"/>
                <a:gd name="connsiteX13" fmla="*/ 17742 w 667558"/>
                <a:gd name="connsiteY13" fmla="*/ 753534 h 2846917"/>
                <a:gd name="connsiteX14" fmla="*/ 34675 w 667558"/>
                <a:gd name="connsiteY14" fmla="*/ 829734 h 2846917"/>
                <a:gd name="connsiteX15" fmla="*/ 51608 w 667558"/>
                <a:gd name="connsiteY15" fmla="*/ 880534 h 2846917"/>
                <a:gd name="connsiteX16" fmla="*/ 60075 w 667558"/>
                <a:gd name="connsiteY16" fmla="*/ 905934 h 2846917"/>
                <a:gd name="connsiteX17" fmla="*/ 68542 w 667558"/>
                <a:gd name="connsiteY17" fmla="*/ 931334 h 2846917"/>
                <a:gd name="connsiteX18" fmla="*/ 77008 w 667558"/>
                <a:gd name="connsiteY18" fmla="*/ 1312334 h 2846917"/>
                <a:gd name="connsiteX19" fmla="*/ 85475 w 667558"/>
                <a:gd name="connsiteY19" fmla="*/ 1363134 h 2846917"/>
                <a:gd name="connsiteX20" fmla="*/ 102408 w 667558"/>
                <a:gd name="connsiteY20" fmla="*/ 1557867 h 2846917"/>
                <a:gd name="connsiteX21" fmla="*/ 197658 w 667558"/>
                <a:gd name="connsiteY21" fmla="*/ 1735668 h 2846917"/>
                <a:gd name="connsiteX22" fmla="*/ 551142 w 667558"/>
                <a:gd name="connsiteY22" fmla="*/ 2095500 h 2846917"/>
                <a:gd name="connsiteX23" fmla="*/ 667558 w 667558"/>
                <a:gd name="connsiteY23" fmla="*/ 2846917 h 2846917"/>
                <a:gd name="connsiteX0" fmla="*/ 136275 w 667558"/>
                <a:gd name="connsiteY0" fmla="*/ 0 h 2846917"/>
                <a:gd name="connsiteX1" fmla="*/ 161675 w 667558"/>
                <a:gd name="connsiteY1" fmla="*/ 50800 h 2846917"/>
                <a:gd name="connsiteX2" fmla="*/ 170142 w 667558"/>
                <a:gd name="connsiteY2" fmla="*/ 76200 h 2846917"/>
                <a:gd name="connsiteX3" fmla="*/ 153208 w 667558"/>
                <a:gd name="connsiteY3" fmla="*/ 152400 h 2846917"/>
                <a:gd name="connsiteX4" fmla="*/ 127808 w 667558"/>
                <a:gd name="connsiteY4" fmla="*/ 220134 h 2846917"/>
                <a:gd name="connsiteX5" fmla="*/ 119342 w 667558"/>
                <a:gd name="connsiteY5" fmla="*/ 245534 h 2846917"/>
                <a:gd name="connsiteX6" fmla="*/ 85475 w 667558"/>
                <a:gd name="connsiteY6" fmla="*/ 296334 h 2846917"/>
                <a:gd name="connsiteX7" fmla="*/ 77008 w 667558"/>
                <a:gd name="connsiteY7" fmla="*/ 330200 h 2846917"/>
                <a:gd name="connsiteX8" fmla="*/ 60075 w 667558"/>
                <a:gd name="connsiteY8" fmla="*/ 347134 h 2846917"/>
                <a:gd name="connsiteX9" fmla="*/ 43142 w 667558"/>
                <a:gd name="connsiteY9" fmla="*/ 372534 h 2846917"/>
                <a:gd name="connsiteX10" fmla="*/ 34675 w 667558"/>
                <a:gd name="connsiteY10" fmla="*/ 397934 h 2846917"/>
                <a:gd name="connsiteX11" fmla="*/ 9275 w 667558"/>
                <a:gd name="connsiteY11" fmla="*/ 448734 h 2846917"/>
                <a:gd name="connsiteX12" fmla="*/ 9275 w 667558"/>
                <a:gd name="connsiteY12" fmla="*/ 719667 h 2846917"/>
                <a:gd name="connsiteX13" fmla="*/ 17742 w 667558"/>
                <a:gd name="connsiteY13" fmla="*/ 753534 h 2846917"/>
                <a:gd name="connsiteX14" fmla="*/ 34675 w 667558"/>
                <a:gd name="connsiteY14" fmla="*/ 829734 h 2846917"/>
                <a:gd name="connsiteX15" fmla="*/ 51608 w 667558"/>
                <a:gd name="connsiteY15" fmla="*/ 880534 h 2846917"/>
                <a:gd name="connsiteX16" fmla="*/ 60075 w 667558"/>
                <a:gd name="connsiteY16" fmla="*/ 905934 h 2846917"/>
                <a:gd name="connsiteX17" fmla="*/ 68542 w 667558"/>
                <a:gd name="connsiteY17" fmla="*/ 931334 h 2846917"/>
                <a:gd name="connsiteX18" fmla="*/ 77008 w 667558"/>
                <a:gd name="connsiteY18" fmla="*/ 1312334 h 2846917"/>
                <a:gd name="connsiteX19" fmla="*/ 85475 w 667558"/>
                <a:gd name="connsiteY19" fmla="*/ 1363134 h 2846917"/>
                <a:gd name="connsiteX20" fmla="*/ 102408 w 667558"/>
                <a:gd name="connsiteY20" fmla="*/ 1557867 h 2846917"/>
                <a:gd name="connsiteX21" fmla="*/ 197658 w 667558"/>
                <a:gd name="connsiteY21" fmla="*/ 1735668 h 2846917"/>
                <a:gd name="connsiteX22" fmla="*/ 551142 w 667558"/>
                <a:gd name="connsiteY22" fmla="*/ 2095500 h 2846917"/>
                <a:gd name="connsiteX23" fmla="*/ 608291 w 667558"/>
                <a:gd name="connsiteY23" fmla="*/ 2326217 h 2846917"/>
                <a:gd name="connsiteX24" fmla="*/ 667558 w 667558"/>
                <a:gd name="connsiteY24" fmla="*/ 2846917 h 2846917"/>
                <a:gd name="connsiteX0" fmla="*/ 136275 w 1427442"/>
                <a:gd name="connsiteY0" fmla="*/ 0 h 3498851"/>
                <a:gd name="connsiteX1" fmla="*/ 161675 w 1427442"/>
                <a:gd name="connsiteY1" fmla="*/ 50800 h 3498851"/>
                <a:gd name="connsiteX2" fmla="*/ 170142 w 1427442"/>
                <a:gd name="connsiteY2" fmla="*/ 76200 h 3498851"/>
                <a:gd name="connsiteX3" fmla="*/ 153208 w 1427442"/>
                <a:gd name="connsiteY3" fmla="*/ 152400 h 3498851"/>
                <a:gd name="connsiteX4" fmla="*/ 127808 w 1427442"/>
                <a:gd name="connsiteY4" fmla="*/ 220134 h 3498851"/>
                <a:gd name="connsiteX5" fmla="*/ 119342 w 1427442"/>
                <a:gd name="connsiteY5" fmla="*/ 245534 h 3498851"/>
                <a:gd name="connsiteX6" fmla="*/ 85475 w 1427442"/>
                <a:gd name="connsiteY6" fmla="*/ 296334 h 3498851"/>
                <a:gd name="connsiteX7" fmla="*/ 77008 w 1427442"/>
                <a:gd name="connsiteY7" fmla="*/ 330200 h 3498851"/>
                <a:gd name="connsiteX8" fmla="*/ 60075 w 1427442"/>
                <a:gd name="connsiteY8" fmla="*/ 347134 h 3498851"/>
                <a:gd name="connsiteX9" fmla="*/ 43142 w 1427442"/>
                <a:gd name="connsiteY9" fmla="*/ 372534 h 3498851"/>
                <a:gd name="connsiteX10" fmla="*/ 34675 w 1427442"/>
                <a:gd name="connsiteY10" fmla="*/ 397934 h 3498851"/>
                <a:gd name="connsiteX11" fmla="*/ 9275 w 1427442"/>
                <a:gd name="connsiteY11" fmla="*/ 448734 h 3498851"/>
                <a:gd name="connsiteX12" fmla="*/ 9275 w 1427442"/>
                <a:gd name="connsiteY12" fmla="*/ 719667 h 3498851"/>
                <a:gd name="connsiteX13" fmla="*/ 17742 w 1427442"/>
                <a:gd name="connsiteY13" fmla="*/ 753534 h 3498851"/>
                <a:gd name="connsiteX14" fmla="*/ 34675 w 1427442"/>
                <a:gd name="connsiteY14" fmla="*/ 829734 h 3498851"/>
                <a:gd name="connsiteX15" fmla="*/ 51608 w 1427442"/>
                <a:gd name="connsiteY15" fmla="*/ 880534 h 3498851"/>
                <a:gd name="connsiteX16" fmla="*/ 60075 w 1427442"/>
                <a:gd name="connsiteY16" fmla="*/ 905934 h 3498851"/>
                <a:gd name="connsiteX17" fmla="*/ 68542 w 1427442"/>
                <a:gd name="connsiteY17" fmla="*/ 931334 h 3498851"/>
                <a:gd name="connsiteX18" fmla="*/ 77008 w 1427442"/>
                <a:gd name="connsiteY18" fmla="*/ 1312334 h 3498851"/>
                <a:gd name="connsiteX19" fmla="*/ 85475 w 1427442"/>
                <a:gd name="connsiteY19" fmla="*/ 1363134 h 3498851"/>
                <a:gd name="connsiteX20" fmla="*/ 102408 w 1427442"/>
                <a:gd name="connsiteY20" fmla="*/ 1557867 h 3498851"/>
                <a:gd name="connsiteX21" fmla="*/ 197658 w 1427442"/>
                <a:gd name="connsiteY21" fmla="*/ 1735668 h 3498851"/>
                <a:gd name="connsiteX22" fmla="*/ 551142 w 1427442"/>
                <a:gd name="connsiteY22" fmla="*/ 2095500 h 3498851"/>
                <a:gd name="connsiteX23" fmla="*/ 608291 w 1427442"/>
                <a:gd name="connsiteY23" fmla="*/ 2326217 h 3498851"/>
                <a:gd name="connsiteX24" fmla="*/ 1427442 w 1427442"/>
                <a:gd name="connsiteY24" fmla="*/ 3498851 h 3498851"/>
                <a:gd name="connsiteX0" fmla="*/ 136275 w 1427442"/>
                <a:gd name="connsiteY0" fmla="*/ 0 h 3498851"/>
                <a:gd name="connsiteX1" fmla="*/ 161675 w 1427442"/>
                <a:gd name="connsiteY1" fmla="*/ 50800 h 3498851"/>
                <a:gd name="connsiteX2" fmla="*/ 170142 w 1427442"/>
                <a:gd name="connsiteY2" fmla="*/ 76200 h 3498851"/>
                <a:gd name="connsiteX3" fmla="*/ 153208 w 1427442"/>
                <a:gd name="connsiteY3" fmla="*/ 152400 h 3498851"/>
                <a:gd name="connsiteX4" fmla="*/ 127808 w 1427442"/>
                <a:gd name="connsiteY4" fmla="*/ 220134 h 3498851"/>
                <a:gd name="connsiteX5" fmla="*/ 119342 w 1427442"/>
                <a:gd name="connsiteY5" fmla="*/ 245534 h 3498851"/>
                <a:gd name="connsiteX6" fmla="*/ 85475 w 1427442"/>
                <a:gd name="connsiteY6" fmla="*/ 296334 h 3498851"/>
                <a:gd name="connsiteX7" fmla="*/ 77008 w 1427442"/>
                <a:gd name="connsiteY7" fmla="*/ 330200 h 3498851"/>
                <a:gd name="connsiteX8" fmla="*/ 60075 w 1427442"/>
                <a:gd name="connsiteY8" fmla="*/ 347134 h 3498851"/>
                <a:gd name="connsiteX9" fmla="*/ 43142 w 1427442"/>
                <a:gd name="connsiteY9" fmla="*/ 372534 h 3498851"/>
                <a:gd name="connsiteX10" fmla="*/ 34675 w 1427442"/>
                <a:gd name="connsiteY10" fmla="*/ 397934 h 3498851"/>
                <a:gd name="connsiteX11" fmla="*/ 9275 w 1427442"/>
                <a:gd name="connsiteY11" fmla="*/ 448734 h 3498851"/>
                <a:gd name="connsiteX12" fmla="*/ 9275 w 1427442"/>
                <a:gd name="connsiteY12" fmla="*/ 719667 h 3498851"/>
                <a:gd name="connsiteX13" fmla="*/ 17742 w 1427442"/>
                <a:gd name="connsiteY13" fmla="*/ 753534 h 3498851"/>
                <a:gd name="connsiteX14" fmla="*/ 34675 w 1427442"/>
                <a:gd name="connsiteY14" fmla="*/ 829734 h 3498851"/>
                <a:gd name="connsiteX15" fmla="*/ 51608 w 1427442"/>
                <a:gd name="connsiteY15" fmla="*/ 880534 h 3498851"/>
                <a:gd name="connsiteX16" fmla="*/ 60075 w 1427442"/>
                <a:gd name="connsiteY16" fmla="*/ 905934 h 3498851"/>
                <a:gd name="connsiteX17" fmla="*/ 68542 w 1427442"/>
                <a:gd name="connsiteY17" fmla="*/ 931334 h 3498851"/>
                <a:gd name="connsiteX18" fmla="*/ 77008 w 1427442"/>
                <a:gd name="connsiteY18" fmla="*/ 1312334 h 3498851"/>
                <a:gd name="connsiteX19" fmla="*/ 85475 w 1427442"/>
                <a:gd name="connsiteY19" fmla="*/ 1363134 h 3498851"/>
                <a:gd name="connsiteX20" fmla="*/ 102408 w 1427442"/>
                <a:gd name="connsiteY20" fmla="*/ 1557867 h 3498851"/>
                <a:gd name="connsiteX21" fmla="*/ 197658 w 1427442"/>
                <a:gd name="connsiteY21" fmla="*/ 1735668 h 3498851"/>
                <a:gd name="connsiteX22" fmla="*/ 551142 w 1427442"/>
                <a:gd name="connsiteY22" fmla="*/ 2095500 h 3498851"/>
                <a:gd name="connsiteX23" fmla="*/ 648508 w 1427442"/>
                <a:gd name="connsiteY23" fmla="*/ 2717800 h 3498851"/>
                <a:gd name="connsiteX24" fmla="*/ 1427442 w 1427442"/>
                <a:gd name="connsiteY24" fmla="*/ 3498851 h 3498851"/>
                <a:gd name="connsiteX0" fmla="*/ 136275 w 1427442"/>
                <a:gd name="connsiteY0" fmla="*/ 0 h 3498851"/>
                <a:gd name="connsiteX1" fmla="*/ 161675 w 1427442"/>
                <a:gd name="connsiteY1" fmla="*/ 50800 h 3498851"/>
                <a:gd name="connsiteX2" fmla="*/ 170142 w 1427442"/>
                <a:gd name="connsiteY2" fmla="*/ 76200 h 3498851"/>
                <a:gd name="connsiteX3" fmla="*/ 153208 w 1427442"/>
                <a:gd name="connsiteY3" fmla="*/ 152400 h 3498851"/>
                <a:gd name="connsiteX4" fmla="*/ 127808 w 1427442"/>
                <a:gd name="connsiteY4" fmla="*/ 220134 h 3498851"/>
                <a:gd name="connsiteX5" fmla="*/ 119342 w 1427442"/>
                <a:gd name="connsiteY5" fmla="*/ 245534 h 3498851"/>
                <a:gd name="connsiteX6" fmla="*/ 85475 w 1427442"/>
                <a:gd name="connsiteY6" fmla="*/ 296334 h 3498851"/>
                <a:gd name="connsiteX7" fmla="*/ 77008 w 1427442"/>
                <a:gd name="connsiteY7" fmla="*/ 330200 h 3498851"/>
                <a:gd name="connsiteX8" fmla="*/ 60075 w 1427442"/>
                <a:gd name="connsiteY8" fmla="*/ 347134 h 3498851"/>
                <a:gd name="connsiteX9" fmla="*/ 43142 w 1427442"/>
                <a:gd name="connsiteY9" fmla="*/ 372534 h 3498851"/>
                <a:gd name="connsiteX10" fmla="*/ 34675 w 1427442"/>
                <a:gd name="connsiteY10" fmla="*/ 397934 h 3498851"/>
                <a:gd name="connsiteX11" fmla="*/ 9275 w 1427442"/>
                <a:gd name="connsiteY11" fmla="*/ 448734 h 3498851"/>
                <a:gd name="connsiteX12" fmla="*/ 9275 w 1427442"/>
                <a:gd name="connsiteY12" fmla="*/ 719667 h 3498851"/>
                <a:gd name="connsiteX13" fmla="*/ 17742 w 1427442"/>
                <a:gd name="connsiteY13" fmla="*/ 753534 h 3498851"/>
                <a:gd name="connsiteX14" fmla="*/ 34675 w 1427442"/>
                <a:gd name="connsiteY14" fmla="*/ 829734 h 3498851"/>
                <a:gd name="connsiteX15" fmla="*/ 51608 w 1427442"/>
                <a:gd name="connsiteY15" fmla="*/ 880534 h 3498851"/>
                <a:gd name="connsiteX16" fmla="*/ 60075 w 1427442"/>
                <a:gd name="connsiteY16" fmla="*/ 905934 h 3498851"/>
                <a:gd name="connsiteX17" fmla="*/ 68542 w 1427442"/>
                <a:gd name="connsiteY17" fmla="*/ 931334 h 3498851"/>
                <a:gd name="connsiteX18" fmla="*/ 77008 w 1427442"/>
                <a:gd name="connsiteY18" fmla="*/ 1312334 h 3498851"/>
                <a:gd name="connsiteX19" fmla="*/ 85475 w 1427442"/>
                <a:gd name="connsiteY19" fmla="*/ 1363134 h 3498851"/>
                <a:gd name="connsiteX20" fmla="*/ 102408 w 1427442"/>
                <a:gd name="connsiteY20" fmla="*/ 1557867 h 3498851"/>
                <a:gd name="connsiteX21" fmla="*/ 197658 w 1427442"/>
                <a:gd name="connsiteY21" fmla="*/ 1735668 h 3498851"/>
                <a:gd name="connsiteX22" fmla="*/ 551142 w 1427442"/>
                <a:gd name="connsiteY22" fmla="*/ 2095500 h 3498851"/>
                <a:gd name="connsiteX23" fmla="*/ 656974 w 1427442"/>
                <a:gd name="connsiteY23" fmla="*/ 2745316 h 3498851"/>
                <a:gd name="connsiteX24" fmla="*/ 1427442 w 1427442"/>
                <a:gd name="connsiteY24" fmla="*/ 3498851 h 3498851"/>
                <a:gd name="connsiteX0" fmla="*/ 136275 w 1427442"/>
                <a:gd name="connsiteY0" fmla="*/ 0 h 3498851"/>
                <a:gd name="connsiteX1" fmla="*/ 161675 w 1427442"/>
                <a:gd name="connsiteY1" fmla="*/ 50800 h 3498851"/>
                <a:gd name="connsiteX2" fmla="*/ 170142 w 1427442"/>
                <a:gd name="connsiteY2" fmla="*/ 76200 h 3498851"/>
                <a:gd name="connsiteX3" fmla="*/ 153208 w 1427442"/>
                <a:gd name="connsiteY3" fmla="*/ 152400 h 3498851"/>
                <a:gd name="connsiteX4" fmla="*/ 127808 w 1427442"/>
                <a:gd name="connsiteY4" fmla="*/ 220134 h 3498851"/>
                <a:gd name="connsiteX5" fmla="*/ 119342 w 1427442"/>
                <a:gd name="connsiteY5" fmla="*/ 245534 h 3498851"/>
                <a:gd name="connsiteX6" fmla="*/ 85475 w 1427442"/>
                <a:gd name="connsiteY6" fmla="*/ 296334 h 3498851"/>
                <a:gd name="connsiteX7" fmla="*/ 77008 w 1427442"/>
                <a:gd name="connsiteY7" fmla="*/ 330200 h 3498851"/>
                <a:gd name="connsiteX8" fmla="*/ 60075 w 1427442"/>
                <a:gd name="connsiteY8" fmla="*/ 347134 h 3498851"/>
                <a:gd name="connsiteX9" fmla="*/ 43142 w 1427442"/>
                <a:gd name="connsiteY9" fmla="*/ 372534 h 3498851"/>
                <a:gd name="connsiteX10" fmla="*/ 34675 w 1427442"/>
                <a:gd name="connsiteY10" fmla="*/ 397934 h 3498851"/>
                <a:gd name="connsiteX11" fmla="*/ 9275 w 1427442"/>
                <a:gd name="connsiteY11" fmla="*/ 448734 h 3498851"/>
                <a:gd name="connsiteX12" fmla="*/ 9275 w 1427442"/>
                <a:gd name="connsiteY12" fmla="*/ 719667 h 3498851"/>
                <a:gd name="connsiteX13" fmla="*/ 17742 w 1427442"/>
                <a:gd name="connsiteY13" fmla="*/ 753534 h 3498851"/>
                <a:gd name="connsiteX14" fmla="*/ 34675 w 1427442"/>
                <a:gd name="connsiteY14" fmla="*/ 829734 h 3498851"/>
                <a:gd name="connsiteX15" fmla="*/ 51608 w 1427442"/>
                <a:gd name="connsiteY15" fmla="*/ 880534 h 3498851"/>
                <a:gd name="connsiteX16" fmla="*/ 60075 w 1427442"/>
                <a:gd name="connsiteY16" fmla="*/ 905934 h 3498851"/>
                <a:gd name="connsiteX17" fmla="*/ 68542 w 1427442"/>
                <a:gd name="connsiteY17" fmla="*/ 931334 h 3498851"/>
                <a:gd name="connsiteX18" fmla="*/ 77008 w 1427442"/>
                <a:gd name="connsiteY18" fmla="*/ 1312334 h 3498851"/>
                <a:gd name="connsiteX19" fmla="*/ 85475 w 1427442"/>
                <a:gd name="connsiteY19" fmla="*/ 1363134 h 3498851"/>
                <a:gd name="connsiteX20" fmla="*/ 102408 w 1427442"/>
                <a:gd name="connsiteY20" fmla="*/ 1557867 h 3498851"/>
                <a:gd name="connsiteX21" fmla="*/ 197658 w 1427442"/>
                <a:gd name="connsiteY21" fmla="*/ 1735668 h 3498851"/>
                <a:gd name="connsiteX22" fmla="*/ 551142 w 1427442"/>
                <a:gd name="connsiteY22" fmla="*/ 2095500 h 3498851"/>
                <a:gd name="connsiteX23" fmla="*/ 654857 w 1427442"/>
                <a:gd name="connsiteY23" fmla="*/ 2764366 h 3498851"/>
                <a:gd name="connsiteX24" fmla="*/ 1427442 w 1427442"/>
                <a:gd name="connsiteY24" fmla="*/ 3498851 h 3498851"/>
                <a:gd name="connsiteX0" fmla="*/ 136275 w 1458022"/>
                <a:gd name="connsiteY0" fmla="*/ 0 h 3512852"/>
                <a:gd name="connsiteX1" fmla="*/ 161675 w 1458022"/>
                <a:gd name="connsiteY1" fmla="*/ 50800 h 3512852"/>
                <a:gd name="connsiteX2" fmla="*/ 170142 w 1458022"/>
                <a:gd name="connsiteY2" fmla="*/ 76200 h 3512852"/>
                <a:gd name="connsiteX3" fmla="*/ 153208 w 1458022"/>
                <a:gd name="connsiteY3" fmla="*/ 152400 h 3512852"/>
                <a:gd name="connsiteX4" fmla="*/ 127808 w 1458022"/>
                <a:gd name="connsiteY4" fmla="*/ 220134 h 3512852"/>
                <a:gd name="connsiteX5" fmla="*/ 119342 w 1458022"/>
                <a:gd name="connsiteY5" fmla="*/ 245534 h 3512852"/>
                <a:gd name="connsiteX6" fmla="*/ 85475 w 1458022"/>
                <a:gd name="connsiteY6" fmla="*/ 296334 h 3512852"/>
                <a:gd name="connsiteX7" fmla="*/ 77008 w 1458022"/>
                <a:gd name="connsiteY7" fmla="*/ 330200 h 3512852"/>
                <a:gd name="connsiteX8" fmla="*/ 60075 w 1458022"/>
                <a:gd name="connsiteY8" fmla="*/ 347134 h 3512852"/>
                <a:gd name="connsiteX9" fmla="*/ 43142 w 1458022"/>
                <a:gd name="connsiteY9" fmla="*/ 372534 h 3512852"/>
                <a:gd name="connsiteX10" fmla="*/ 34675 w 1458022"/>
                <a:gd name="connsiteY10" fmla="*/ 397934 h 3512852"/>
                <a:gd name="connsiteX11" fmla="*/ 9275 w 1458022"/>
                <a:gd name="connsiteY11" fmla="*/ 448734 h 3512852"/>
                <a:gd name="connsiteX12" fmla="*/ 9275 w 1458022"/>
                <a:gd name="connsiteY12" fmla="*/ 719667 h 3512852"/>
                <a:gd name="connsiteX13" fmla="*/ 17742 w 1458022"/>
                <a:gd name="connsiteY13" fmla="*/ 753534 h 3512852"/>
                <a:gd name="connsiteX14" fmla="*/ 34675 w 1458022"/>
                <a:gd name="connsiteY14" fmla="*/ 829734 h 3512852"/>
                <a:gd name="connsiteX15" fmla="*/ 51608 w 1458022"/>
                <a:gd name="connsiteY15" fmla="*/ 880534 h 3512852"/>
                <a:gd name="connsiteX16" fmla="*/ 60075 w 1458022"/>
                <a:gd name="connsiteY16" fmla="*/ 905934 h 3512852"/>
                <a:gd name="connsiteX17" fmla="*/ 68542 w 1458022"/>
                <a:gd name="connsiteY17" fmla="*/ 931334 h 3512852"/>
                <a:gd name="connsiteX18" fmla="*/ 77008 w 1458022"/>
                <a:gd name="connsiteY18" fmla="*/ 1312334 h 3512852"/>
                <a:gd name="connsiteX19" fmla="*/ 85475 w 1458022"/>
                <a:gd name="connsiteY19" fmla="*/ 1363134 h 3512852"/>
                <a:gd name="connsiteX20" fmla="*/ 102408 w 1458022"/>
                <a:gd name="connsiteY20" fmla="*/ 1557867 h 3512852"/>
                <a:gd name="connsiteX21" fmla="*/ 197658 w 1458022"/>
                <a:gd name="connsiteY21" fmla="*/ 1735668 h 3512852"/>
                <a:gd name="connsiteX22" fmla="*/ 551142 w 1458022"/>
                <a:gd name="connsiteY22" fmla="*/ 2095500 h 3512852"/>
                <a:gd name="connsiteX23" fmla="*/ 654857 w 1458022"/>
                <a:gd name="connsiteY23" fmla="*/ 2764366 h 3512852"/>
                <a:gd name="connsiteX24" fmla="*/ 1391457 w 1458022"/>
                <a:gd name="connsiteY24" fmla="*/ 3441700 h 3512852"/>
                <a:gd name="connsiteX25" fmla="*/ 1427442 w 1458022"/>
                <a:gd name="connsiteY25" fmla="*/ 3498851 h 3512852"/>
                <a:gd name="connsiteX0" fmla="*/ 136275 w 1547462"/>
                <a:gd name="connsiteY0" fmla="*/ 0 h 3553118"/>
                <a:gd name="connsiteX1" fmla="*/ 161675 w 1547462"/>
                <a:gd name="connsiteY1" fmla="*/ 50800 h 3553118"/>
                <a:gd name="connsiteX2" fmla="*/ 170142 w 1547462"/>
                <a:gd name="connsiteY2" fmla="*/ 76200 h 3553118"/>
                <a:gd name="connsiteX3" fmla="*/ 153208 w 1547462"/>
                <a:gd name="connsiteY3" fmla="*/ 152400 h 3553118"/>
                <a:gd name="connsiteX4" fmla="*/ 127808 w 1547462"/>
                <a:gd name="connsiteY4" fmla="*/ 220134 h 3553118"/>
                <a:gd name="connsiteX5" fmla="*/ 119342 w 1547462"/>
                <a:gd name="connsiteY5" fmla="*/ 245534 h 3553118"/>
                <a:gd name="connsiteX6" fmla="*/ 85475 w 1547462"/>
                <a:gd name="connsiteY6" fmla="*/ 296334 h 3553118"/>
                <a:gd name="connsiteX7" fmla="*/ 77008 w 1547462"/>
                <a:gd name="connsiteY7" fmla="*/ 330200 h 3553118"/>
                <a:gd name="connsiteX8" fmla="*/ 60075 w 1547462"/>
                <a:gd name="connsiteY8" fmla="*/ 347134 h 3553118"/>
                <a:gd name="connsiteX9" fmla="*/ 43142 w 1547462"/>
                <a:gd name="connsiteY9" fmla="*/ 372534 h 3553118"/>
                <a:gd name="connsiteX10" fmla="*/ 34675 w 1547462"/>
                <a:gd name="connsiteY10" fmla="*/ 397934 h 3553118"/>
                <a:gd name="connsiteX11" fmla="*/ 9275 w 1547462"/>
                <a:gd name="connsiteY11" fmla="*/ 448734 h 3553118"/>
                <a:gd name="connsiteX12" fmla="*/ 9275 w 1547462"/>
                <a:gd name="connsiteY12" fmla="*/ 719667 h 3553118"/>
                <a:gd name="connsiteX13" fmla="*/ 17742 w 1547462"/>
                <a:gd name="connsiteY13" fmla="*/ 753534 h 3553118"/>
                <a:gd name="connsiteX14" fmla="*/ 34675 w 1547462"/>
                <a:gd name="connsiteY14" fmla="*/ 829734 h 3553118"/>
                <a:gd name="connsiteX15" fmla="*/ 51608 w 1547462"/>
                <a:gd name="connsiteY15" fmla="*/ 880534 h 3553118"/>
                <a:gd name="connsiteX16" fmla="*/ 60075 w 1547462"/>
                <a:gd name="connsiteY16" fmla="*/ 905934 h 3553118"/>
                <a:gd name="connsiteX17" fmla="*/ 68542 w 1547462"/>
                <a:gd name="connsiteY17" fmla="*/ 931334 h 3553118"/>
                <a:gd name="connsiteX18" fmla="*/ 77008 w 1547462"/>
                <a:gd name="connsiteY18" fmla="*/ 1312334 h 3553118"/>
                <a:gd name="connsiteX19" fmla="*/ 85475 w 1547462"/>
                <a:gd name="connsiteY19" fmla="*/ 1363134 h 3553118"/>
                <a:gd name="connsiteX20" fmla="*/ 102408 w 1547462"/>
                <a:gd name="connsiteY20" fmla="*/ 1557867 h 3553118"/>
                <a:gd name="connsiteX21" fmla="*/ 197658 w 1547462"/>
                <a:gd name="connsiteY21" fmla="*/ 1735668 h 3553118"/>
                <a:gd name="connsiteX22" fmla="*/ 551142 w 1547462"/>
                <a:gd name="connsiteY22" fmla="*/ 2095500 h 3553118"/>
                <a:gd name="connsiteX23" fmla="*/ 654857 w 1547462"/>
                <a:gd name="connsiteY23" fmla="*/ 2764366 h 3553118"/>
                <a:gd name="connsiteX24" fmla="*/ 1391457 w 1547462"/>
                <a:gd name="connsiteY24" fmla="*/ 3441700 h 3553118"/>
                <a:gd name="connsiteX25" fmla="*/ 1427442 w 1547462"/>
                <a:gd name="connsiteY25" fmla="*/ 3498851 h 3553118"/>
                <a:gd name="connsiteX0" fmla="*/ 136275 w 1957275"/>
                <a:gd name="connsiteY0" fmla="*/ 0 h 3957876"/>
                <a:gd name="connsiteX1" fmla="*/ 161675 w 1957275"/>
                <a:gd name="connsiteY1" fmla="*/ 50800 h 3957876"/>
                <a:gd name="connsiteX2" fmla="*/ 170142 w 1957275"/>
                <a:gd name="connsiteY2" fmla="*/ 76200 h 3957876"/>
                <a:gd name="connsiteX3" fmla="*/ 153208 w 1957275"/>
                <a:gd name="connsiteY3" fmla="*/ 152400 h 3957876"/>
                <a:gd name="connsiteX4" fmla="*/ 127808 w 1957275"/>
                <a:gd name="connsiteY4" fmla="*/ 220134 h 3957876"/>
                <a:gd name="connsiteX5" fmla="*/ 119342 w 1957275"/>
                <a:gd name="connsiteY5" fmla="*/ 245534 h 3957876"/>
                <a:gd name="connsiteX6" fmla="*/ 85475 w 1957275"/>
                <a:gd name="connsiteY6" fmla="*/ 296334 h 3957876"/>
                <a:gd name="connsiteX7" fmla="*/ 77008 w 1957275"/>
                <a:gd name="connsiteY7" fmla="*/ 330200 h 3957876"/>
                <a:gd name="connsiteX8" fmla="*/ 60075 w 1957275"/>
                <a:gd name="connsiteY8" fmla="*/ 347134 h 3957876"/>
                <a:gd name="connsiteX9" fmla="*/ 43142 w 1957275"/>
                <a:gd name="connsiteY9" fmla="*/ 372534 h 3957876"/>
                <a:gd name="connsiteX10" fmla="*/ 34675 w 1957275"/>
                <a:gd name="connsiteY10" fmla="*/ 397934 h 3957876"/>
                <a:gd name="connsiteX11" fmla="*/ 9275 w 1957275"/>
                <a:gd name="connsiteY11" fmla="*/ 448734 h 3957876"/>
                <a:gd name="connsiteX12" fmla="*/ 9275 w 1957275"/>
                <a:gd name="connsiteY12" fmla="*/ 719667 h 3957876"/>
                <a:gd name="connsiteX13" fmla="*/ 17742 w 1957275"/>
                <a:gd name="connsiteY13" fmla="*/ 753534 h 3957876"/>
                <a:gd name="connsiteX14" fmla="*/ 34675 w 1957275"/>
                <a:gd name="connsiteY14" fmla="*/ 829734 h 3957876"/>
                <a:gd name="connsiteX15" fmla="*/ 51608 w 1957275"/>
                <a:gd name="connsiteY15" fmla="*/ 880534 h 3957876"/>
                <a:gd name="connsiteX16" fmla="*/ 60075 w 1957275"/>
                <a:gd name="connsiteY16" fmla="*/ 905934 h 3957876"/>
                <a:gd name="connsiteX17" fmla="*/ 68542 w 1957275"/>
                <a:gd name="connsiteY17" fmla="*/ 931334 h 3957876"/>
                <a:gd name="connsiteX18" fmla="*/ 77008 w 1957275"/>
                <a:gd name="connsiteY18" fmla="*/ 1312334 h 3957876"/>
                <a:gd name="connsiteX19" fmla="*/ 85475 w 1957275"/>
                <a:gd name="connsiteY19" fmla="*/ 1363134 h 3957876"/>
                <a:gd name="connsiteX20" fmla="*/ 102408 w 1957275"/>
                <a:gd name="connsiteY20" fmla="*/ 1557867 h 3957876"/>
                <a:gd name="connsiteX21" fmla="*/ 197658 w 1957275"/>
                <a:gd name="connsiteY21" fmla="*/ 1735668 h 3957876"/>
                <a:gd name="connsiteX22" fmla="*/ 551142 w 1957275"/>
                <a:gd name="connsiteY22" fmla="*/ 2095500 h 3957876"/>
                <a:gd name="connsiteX23" fmla="*/ 654857 w 1957275"/>
                <a:gd name="connsiteY23" fmla="*/ 2764366 h 3957876"/>
                <a:gd name="connsiteX24" fmla="*/ 1391457 w 1957275"/>
                <a:gd name="connsiteY24" fmla="*/ 3441700 h 3957876"/>
                <a:gd name="connsiteX25" fmla="*/ 1427442 w 1957275"/>
                <a:gd name="connsiteY25" fmla="*/ 3498851 h 3957876"/>
                <a:gd name="connsiteX0" fmla="*/ 136275 w 2137746"/>
                <a:gd name="connsiteY0" fmla="*/ 0 h 4137957"/>
                <a:gd name="connsiteX1" fmla="*/ 161675 w 2137746"/>
                <a:gd name="connsiteY1" fmla="*/ 50800 h 4137957"/>
                <a:gd name="connsiteX2" fmla="*/ 170142 w 2137746"/>
                <a:gd name="connsiteY2" fmla="*/ 76200 h 4137957"/>
                <a:gd name="connsiteX3" fmla="*/ 153208 w 2137746"/>
                <a:gd name="connsiteY3" fmla="*/ 152400 h 4137957"/>
                <a:gd name="connsiteX4" fmla="*/ 127808 w 2137746"/>
                <a:gd name="connsiteY4" fmla="*/ 220134 h 4137957"/>
                <a:gd name="connsiteX5" fmla="*/ 119342 w 2137746"/>
                <a:gd name="connsiteY5" fmla="*/ 245534 h 4137957"/>
                <a:gd name="connsiteX6" fmla="*/ 85475 w 2137746"/>
                <a:gd name="connsiteY6" fmla="*/ 296334 h 4137957"/>
                <a:gd name="connsiteX7" fmla="*/ 77008 w 2137746"/>
                <a:gd name="connsiteY7" fmla="*/ 330200 h 4137957"/>
                <a:gd name="connsiteX8" fmla="*/ 60075 w 2137746"/>
                <a:gd name="connsiteY8" fmla="*/ 347134 h 4137957"/>
                <a:gd name="connsiteX9" fmla="*/ 43142 w 2137746"/>
                <a:gd name="connsiteY9" fmla="*/ 372534 h 4137957"/>
                <a:gd name="connsiteX10" fmla="*/ 34675 w 2137746"/>
                <a:gd name="connsiteY10" fmla="*/ 397934 h 4137957"/>
                <a:gd name="connsiteX11" fmla="*/ 9275 w 2137746"/>
                <a:gd name="connsiteY11" fmla="*/ 448734 h 4137957"/>
                <a:gd name="connsiteX12" fmla="*/ 9275 w 2137746"/>
                <a:gd name="connsiteY12" fmla="*/ 719667 h 4137957"/>
                <a:gd name="connsiteX13" fmla="*/ 17742 w 2137746"/>
                <a:gd name="connsiteY13" fmla="*/ 753534 h 4137957"/>
                <a:gd name="connsiteX14" fmla="*/ 34675 w 2137746"/>
                <a:gd name="connsiteY14" fmla="*/ 829734 h 4137957"/>
                <a:gd name="connsiteX15" fmla="*/ 51608 w 2137746"/>
                <a:gd name="connsiteY15" fmla="*/ 880534 h 4137957"/>
                <a:gd name="connsiteX16" fmla="*/ 60075 w 2137746"/>
                <a:gd name="connsiteY16" fmla="*/ 905934 h 4137957"/>
                <a:gd name="connsiteX17" fmla="*/ 68542 w 2137746"/>
                <a:gd name="connsiteY17" fmla="*/ 931334 h 4137957"/>
                <a:gd name="connsiteX18" fmla="*/ 77008 w 2137746"/>
                <a:gd name="connsiteY18" fmla="*/ 1312334 h 4137957"/>
                <a:gd name="connsiteX19" fmla="*/ 85475 w 2137746"/>
                <a:gd name="connsiteY19" fmla="*/ 1363134 h 4137957"/>
                <a:gd name="connsiteX20" fmla="*/ 102408 w 2137746"/>
                <a:gd name="connsiteY20" fmla="*/ 1557867 h 4137957"/>
                <a:gd name="connsiteX21" fmla="*/ 197658 w 2137746"/>
                <a:gd name="connsiteY21" fmla="*/ 1735668 h 4137957"/>
                <a:gd name="connsiteX22" fmla="*/ 551142 w 2137746"/>
                <a:gd name="connsiteY22" fmla="*/ 2095500 h 4137957"/>
                <a:gd name="connsiteX23" fmla="*/ 654857 w 2137746"/>
                <a:gd name="connsiteY23" fmla="*/ 2764366 h 4137957"/>
                <a:gd name="connsiteX24" fmla="*/ 1391457 w 2137746"/>
                <a:gd name="connsiteY24" fmla="*/ 3441700 h 4137957"/>
                <a:gd name="connsiteX25" fmla="*/ 1943908 w 2137746"/>
                <a:gd name="connsiteY25" fmla="*/ 3992034 h 4137957"/>
                <a:gd name="connsiteX0" fmla="*/ 136275 w 2505495"/>
                <a:gd name="connsiteY0" fmla="*/ 0 h 4196883"/>
                <a:gd name="connsiteX1" fmla="*/ 161675 w 2505495"/>
                <a:gd name="connsiteY1" fmla="*/ 50800 h 4196883"/>
                <a:gd name="connsiteX2" fmla="*/ 170142 w 2505495"/>
                <a:gd name="connsiteY2" fmla="*/ 76200 h 4196883"/>
                <a:gd name="connsiteX3" fmla="*/ 153208 w 2505495"/>
                <a:gd name="connsiteY3" fmla="*/ 152400 h 4196883"/>
                <a:gd name="connsiteX4" fmla="*/ 127808 w 2505495"/>
                <a:gd name="connsiteY4" fmla="*/ 220134 h 4196883"/>
                <a:gd name="connsiteX5" fmla="*/ 119342 w 2505495"/>
                <a:gd name="connsiteY5" fmla="*/ 245534 h 4196883"/>
                <a:gd name="connsiteX6" fmla="*/ 85475 w 2505495"/>
                <a:gd name="connsiteY6" fmla="*/ 296334 h 4196883"/>
                <a:gd name="connsiteX7" fmla="*/ 77008 w 2505495"/>
                <a:gd name="connsiteY7" fmla="*/ 330200 h 4196883"/>
                <a:gd name="connsiteX8" fmla="*/ 60075 w 2505495"/>
                <a:gd name="connsiteY8" fmla="*/ 347134 h 4196883"/>
                <a:gd name="connsiteX9" fmla="*/ 43142 w 2505495"/>
                <a:gd name="connsiteY9" fmla="*/ 372534 h 4196883"/>
                <a:gd name="connsiteX10" fmla="*/ 34675 w 2505495"/>
                <a:gd name="connsiteY10" fmla="*/ 397934 h 4196883"/>
                <a:gd name="connsiteX11" fmla="*/ 9275 w 2505495"/>
                <a:gd name="connsiteY11" fmla="*/ 448734 h 4196883"/>
                <a:gd name="connsiteX12" fmla="*/ 9275 w 2505495"/>
                <a:gd name="connsiteY12" fmla="*/ 719667 h 4196883"/>
                <a:gd name="connsiteX13" fmla="*/ 17742 w 2505495"/>
                <a:gd name="connsiteY13" fmla="*/ 753534 h 4196883"/>
                <a:gd name="connsiteX14" fmla="*/ 34675 w 2505495"/>
                <a:gd name="connsiteY14" fmla="*/ 829734 h 4196883"/>
                <a:gd name="connsiteX15" fmla="*/ 51608 w 2505495"/>
                <a:gd name="connsiteY15" fmla="*/ 880534 h 4196883"/>
                <a:gd name="connsiteX16" fmla="*/ 60075 w 2505495"/>
                <a:gd name="connsiteY16" fmla="*/ 905934 h 4196883"/>
                <a:gd name="connsiteX17" fmla="*/ 68542 w 2505495"/>
                <a:gd name="connsiteY17" fmla="*/ 931334 h 4196883"/>
                <a:gd name="connsiteX18" fmla="*/ 77008 w 2505495"/>
                <a:gd name="connsiteY18" fmla="*/ 1312334 h 4196883"/>
                <a:gd name="connsiteX19" fmla="*/ 85475 w 2505495"/>
                <a:gd name="connsiteY19" fmla="*/ 1363134 h 4196883"/>
                <a:gd name="connsiteX20" fmla="*/ 102408 w 2505495"/>
                <a:gd name="connsiteY20" fmla="*/ 1557867 h 4196883"/>
                <a:gd name="connsiteX21" fmla="*/ 197658 w 2505495"/>
                <a:gd name="connsiteY21" fmla="*/ 1735668 h 4196883"/>
                <a:gd name="connsiteX22" fmla="*/ 551142 w 2505495"/>
                <a:gd name="connsiteY22" fmla="*/ 2095500 h 4196883"/>
                <a:gd name="connsiteX23" fmla="*/ 654857 w 2505495"/>
                <a:gd name="connsiteY23" fmla="*/ 2764366 h 4196883"/>
                <a:gd name="connsiteX24" fmla="*/ 1391457 w 2505495"/>
                <a:gd name="connsiteY24" fmla="*/ 3441700 h 4196883"/>
                <a:gd name="connsiteX25" fmla="*/ 2502708 w 2505495"/>
                <a:gd name="connsiteY25" fmla="*/ 4104217 h 4196883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54857 w 2631825"/>
                <a:gd name="connsiteY23" fmla="*/ 2764366 h 4561417"/>
                <a:gd name="connsiteX24" fmla="*/ 1391457 w 2631825"/>
                <a:gd name="connsiteY24" fmla="*/ 3441700 h 4561417"/>
                <a:gd name="connsiteX25" fmla="*/ 2631825 w 2631825"/>
                <a:gd name="connsiteY25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54857 w 2631825"/>
                <a:gd name="connsiteY23" fmla="*/ 2764366 h 4561417"/>
                <a:gd name="connsiteX24" fmla="*/ 1391457 w 2631825"/>
                <a:gd name="connsiteY24" fmla="*/ 3441700 h 4561417"/>
                <a:gd name="connsiteX25" fmla="*/ 2631825 w 2631825"/>
                <a:gd name="connsiteY25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54857 w 2631825"/>
                <a:gd name="connsiteY23" fmla="*/ 2764366 h 4561417"/>
                <a:gd name="connsiteX24" fmla="*/ 1391457 w 2631825"/>
                <a:gd name="connsiteY24" fmla="*/ 3441700 h 4561417"/>
                <a:gd name="connsiteX25" fmla="*/ 1793623 w 2631825"/>
                <a:gd name="connsiteY25" fmla="*/ 3831166 h 4561417"/>
                <a:gd name="connsiteX26" fmla="*/ 2631825 w 2631825"/>
                <a:gd name="connsiteY26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54857 w 2631825"/>
                <a:gd name="connsiteY23" fmla="*/ 2764366 h 4561417"/>
                <a:gd name="connsiteX24" fmla="*/ 1391457 w 2631825"/>
                <a:gd name="connsiteY24" fmla="*/ 3441700 h 4561417"/>
                <a:gd name="connsiteX25" fmla="*/ 1852890 w 2631825"/>
                <a:gd name="connsiteY25" fmla="*/ 3746499 h 4561417"/>
                <a:gd name="connsiteX26" fmla="*/ 2631825 w 2631825"/>
                <a:gd name="connsiteY26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54857 w 2631825"/>
                <a:gd name="connsiteY23" fmla="*/ 2764366 h 4561417"/>
                <a:gd name="connsiteX24" fmla="*/ 1391457 w 2631825"/>
                <a:gd name="connsiteY24" fmla="*/ 3441700 h 4561417"/>
                <a:gd name="connsiteX25" fmla="*/ 1852890 w 2631825"/>
                <a:gd name="connsiteY25" fmla="*/ 3746499 h 4561417"/>
                <a:gd name="connsiteX26" fmla="*/ 2631825 w 2631825"/>
                <a:gd name="connsiteY26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54857 w 2631825"/>
                <a:gd name="connsiteY23" fmla="*/ 2764366 h 4561417"/>
                <a:gd name="connsiteX24" fmla="*/ 1391457 w 2631825"/>
                <a:gd name="connsiteY24" fmla="*/ 3441700 h 4561417"/>
                <a:gd name="connsiteX25" fmla="*/ 1852890 w 2631825"/>
                <a:gd name="connsiteY25" fmla="*/ 3746499 h 4561417"/>
                <a:gd name="connsiteX26" fmla="*/ 2631825 w 2631825"/>
                <a:gd name="connsiteY26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54857 w 2631825"/>
                <a:gd name="connsiteY23" fmla="*/ 2764366 h 4561417"/>
                <a:gd name="connsiteX24" fmla="*/ 1391457 w 2631825"/>
                <a:gd name="connsiteY24" fmla="*/ 3441700 h 4561417"/>
                <a:gd name="connsiteX25" fmla="*/ 1852890 w 2631825"/>
                <a:gd name="connsiteY25" fmla="*/ 3746499 h 4561417"/>
                <a:gd name="connsiteX26" fmla="*/ 2631825 w 2631825"/>
                <a:gd name="connsiteY26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54857 w 2631825"/>
                <a:gd name="connsiteY23" fmla="*/ 2764366 h 4561417"/>
                <a:gd name="connsiteX24" fmla="*/ 1391457 w 2631825"/>
                <a:gd name="connsiteY24" fmla="*/ 3441700 h 4561417"/>
                <a:gd name="connsiteX25" fmla="*/ 1852890 w 2631825"/>
                <a:gd name="connsiteY25" fmla="*/ 3746499 h 4561417"/>
                <a:gd name="connsiteX26" fmla="*/ 2206373 w 2631825"/>
                <a:gd name="connsiteY26" fmla="*/ 4235449 h 4561417"/>
                <a:gd name="connsiteX27" fmla="*/ 2631825 w 2631825"/>
                <a:gd name="connsiteY27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54857 w 2631825"/>
                <a:gd name="connsiteY23" fmla="*/ 2764366 h 4561417"/>
                <a:gd name="connsiteX24" fmla="*/ 1391457 w 2631825"/>
                <a:gd name="connsiteY24" fmla="*/ 3441700 h 4561417"/>
                <a:gd name="connsiteX25" fmla="*/ 1852890 w 2631825"/>
                <a:gd name="connsiteY25" fmla="*/ 3746499 h 4561417"/>
                <a:gd name="connsiteX26" fmla="*/ 2238123 w 2631825"/>
                <a:gd name="connsiteY26" fmla="*/ 4197349 h 4561417"/>
                <a:gd name="connsiteX27" fmla="*/ 2631825 w 2631825"/>
                <a:gd name="connsiteY27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54857 w 2631825"/>
                <a:gd name="connsiteY23" fmla="*/ 2764366 h 4561417"/>
                <a:gd name="connsiteX24" fmla="*/ 1391457 w 2631825"/>
                <a:gd name="connsiteY24" fmla="*/ 3441700 h 4561417"/>
                <a:gd name="connsiteX25" fmla="*/ 1852890 w 2631825"/>
                <a:gd name="connsiteY25" fmla="*/ 3746499 h 4561417"/>
                <a:gd name="connsiteX26" fmla="*/ 2238123 w 2631825"/>
                <a:gd name="connsiteY26" fmla="*/ 4197349 h 4561417"/>
                <a:gd name="connsiteX27" fmla="*/ 2631825 w 2631825"/>
                <a:gd name="connsiteY27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54857 w 2631825"/>
                <a:gd name="connsiteY23" fmla="*/ 2764366 h 4561417"/>
                <a:gd name="connsiteX24" fmla="*/ 1391457 w 2631825"/>
                <a:gd name="connsiteY24" fmla="*/ 3441700 h 4561417"/>
                <a:gd name="connsiteX25" fmla="*/ 1852890 w 2631825"/>
                <a:gd name="connsiteY25" fmla="*/ 3746499 h 4561417"/>
                <a:gd name="connsiteX26" fmla="*/ 1984123 w 2631825"/>
                <a:gd name="connsiteY26" fmla="*/ 3943349 h 4561417"/>
                <a:gd name="connsiteX27" fmla="*/ 2238123 w 2631825"/>
                <a:gd name="connsiteY27" fmla="*/ 4197349 h 4561417"/>
                <a:gd name="connsiteX28" fmla="*/ 2631825 w 2631825"/>
                <a:gd name="connsiteY28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54857 w 2631825"/>
                <a:gd name="connsiteY23" fmla="*/ 2764366 h 4561417"/>
                <a:gd name="connsiteX24" fmla="*/ 1391457 w 2631825"/>
                <a:gd name="connsiteY24" fmla="*/ 3441700 h 4561417"/>
                <a:gd name="connsiteX25" fmla="*/ 1852890 w 2631825"/>
                <a:gd name="connsiteY25" fmla="*/ 3746499 h 4561417"/>
                <a:gd name="connsiteX26" fmla="*/ 1937556 w 2631825"/>
                <a:gd name="connsiteY26" fmla="*/ 3989916 h 4561417"/>
                <a:gd name="connsiteX27" fmla="*/ 2238123 w 2631825"/>
                <a:gd name="connsiteY27" fmla="*/ 4197349 h 4561417"/>
                <a:gd name="connsiteX28" fmla="*/ 2631825 w 2631825"/>
                <a:gd name="connsiteY28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576540 w 2631825"/>
                <a:gd name="connsiteY23" fmla="*/ 2508249 h 4561417"/>
                <a:gd name="connsiteX24" fmla="*/ 654857 w 2631825"/>
                <a:gd name="connsiteY24" fmla="*/ 2764366 h 4561417"/>
                <a:gd name="connsiteX25" fmla="*/ 1391457 w 2631825"/>
                <a:gd name="connsiteY25" fmla="*/ 3441700 h 4561417"/>
                <a:gd name="connsiteX26" fmla="*/ 1852890 w 2631825"/>
                <a:gd name="connsiteY26" fmla="*/ 3746499 h 4561417"/>
                <a:gd name="connsiteX27" fmla="*/ 1937556 w 2631825"/>
                <a:gd name="connsiteY27" fmla="*/ 3989916 h 4561417"/>
                <a:gd name="connsiteX28" fmla="*/ 2238123 w 2631825"/>
                <a:gd name="connsiteY28" fmla="*/ 4197349 h 4561417"/>
                <a:gd name="connsiteX29" fmla="*/ 2631825 w 2631825"/>
                <a:gd name="connsiteY29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576540 w 2631825"/>
                <a:gd name="connsiteY23" fmla="*/ 2508249 h 4561417"/>
                <a:gd name="connsiteX24" fmla="*/ 686607 w 2631825"/>
                <a:gd name="connsiteY24" fmla="*/ 2859616 h 4561417"/>
                <a:gd name="connsiteX25" fmla="*/ 1391457 w 2631825"/>
                <a:gd name="connsiteY25" fmla="*/ 3441700 h 4561417"/>
                <a:gd name="connsiteX26" fmla="*/ 1852890 w 2631825"/>
                <a:gd name="connsiteY26" fmla="*/ 3746499 h 4561417"/>
                <a:gd name="connsiteX27" fmla="*/ 1937556 w 2631825"/>
                <a:gd name="connsiteY27" fmla="*/ 3989916 h 4561417"/>
                <a:gd name="connsiteX28" fmla="*/ 2238123 w 2631825"/>
                <a:gd name="connsiteY28" fmla="*/ 4197349 h 4561417"/>
                <a:gd name="connsiteX29" fmla="*/ 2631825 w 2631825"/>
                <a:gd name="connsiteY29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576540 w 2631825"/>
                <a:gd name="connsiteY23" fmla="*/ 2508249 h 4561417"/>
                <a:gd name="connsiteX24" fmla="*/ 686607 w 2631825"/>
                <a:gd name="connsiteY24" fmla="*/ 2859616 h 4561417"/>
                <a:gd name="connsiteX25" fmla="*/ 1391457 w 2631825"/>
                <a:gd name="connsiteY25" fmla="*/ 3441700 h 4561417"/>
                <a:gd name="connsiteX26" fmla="*/ 1852890 w 2631825"/>
                <a:gd name="connsiteY26" fmla="*/ 3746499 h 4561417"/>
                <a:gd name="connsiteX27" fmla="*/ 1937556 w 2631825"/>
                <a:gd name="connsiteY27" fmla="*/ 3989916 h 4561417"/>
                <a:gd name="connsiteX28" fmla="*/ 2238123 w 2631825"/>
                <a:gd name="connsiteY28" fmla="*/ 4197349 h 4561417"/>
                <a:gd name="connsiteX29" fmla="*/ 2631825 w 2631825"/>
                <a:gd name="connsiteY29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35807 w 2631825"/>
                <a:gd name="connsiteY23" fmla="*/ 2508249 h 4561417"/>
                <a:gd name="connsiteX24" fmla="*/ 686607 w 2631825"/>
                <a:gd name="connsiteY24" fmla="*/ 2859616 h 4561417"/>
                <a:gd name="connsiteX25" fmla="*/ 1391457 w 2631825"/>
                <a:gd name="connsiteY25" fmla="*/ 3441700 h 4561417"/>
                <a:gd name="connsiteX26" fmla="*/ 1852890 w 2631825"/>
                <a:gd name="connsiteY26" fmla="*/ 3746499 h 4561417"/>
                <a:gd name="connsiteX27" fmla="*/ 1937556 w 2631825"/>
                <a:gd name="connsiteY27" fmla="*/ 3989916 h 4561417"/>
                <a:gd name="connsiteX28" fmla="*/ 2238123 w 2631825"/>
                <a:gd name="connsiteY28" fmla="*/ 4197349 h 4561417"/>
                <a:gd name="connsiteX29" fmla="*/ 2631825 w 2631825"/>
                <a:gd name="connsiteY29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35807 w 2631825"/>
                <a:gd name="connsiteY23" fmla="*/ 2508249 h 4561417"/>
                <a:gd name="connsiteX24" fmla="*/ 686607 w 2631825"/>
                <a:gd name="connsiteY24" fmla="*/ 2859616 h 4561417"/>
                <a:gd name="connsiteX25" fmla="*/ 1391457 w 2631825"/>
                <a:gd name="connsiteY25" fmla="*/ 3441700 h 4561417"/>
                <a:gd name="connsiteX26" fmla="*/ 1852890 w 2631825"/>
                <a:gd name="connsiteY26" fmla="*/ 3746499 h 4561417"/>
                <a:gd name="connsiteX27" fmla="*/ 1937556 w 2631825"/>
                <a:gd name="connsiteY27" fmla="*/ 3989916 h 4561417"/>
                <a:gd name="connsiteX28" fmla="*/ 2238123 w 2631825"/>
                <a:gd name="connsiteY28" fmla="*/ 4197349 h 4561417"/>
                <a:gd name="connsiteX29" fmla="*/ 2631825 w 2631825"/>
                <a:gd name="connsiteY29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197658 w 2631825"/>
                <a:gd name="connsiteY21" fmla="*/ 1735668 h 4561417"/>
                <a:gd name="connsiteX22" fmla="*/ 551142 w 2631825"/>
                <a:gd name="connsiteY22" fmla="*/ 2095500 h 4561417"/>
                <a:gd name="connsiteX23" fmla="*/ 635807 w 2631825"/>
                <a:gd name="connsiteY23" fmla="*/ 2508249 h 4561417"/>
                <a:gd name="connsiteX24" fmla="*/ 697190 w 2631825"/>
                <a:gd name="connsiteY24" fmla="*/ 2859616 h 4561417"/>
                <a:gd name="connsiteX25" fmla="*/ 1391457 w 2631825"/>
                <a:gd name="connsiteY25" fmla="*/ 3441700 h 4561417"/>
                <a:gd name="connsiteX26" fmla="*/ 1852890 w 2631825"/>
                <a:gd name="connsiteY26" fmla="*/ 3746499 h 4561417"/>
                <a:gd name="connsiteX27" fmla="*/ 1937556 w 2631825"/>
                <a:gd name="connsiteY27" fmla="*/ 3989916 h 4561417"/>
                <a:gd name="connsiteX28" fmla="*/ 2238123 w 2631825"/>
                <a:gd name="connsiteY28" fmla="*/ 4197349 h 4561417"/>
                <a:gd name="connsiteX29" fmla="*/ 2631825 w 2631825"/>
                <a:gd name="connsiteY29" fmla="*/ 4561417 h 4561417"/>
                <a:gd name="connsiteX0" fmla="*/ 136275 w 2631825"/>
                <a:gd name="connsiteY0" fmla="*/ 0 h 4561417"/>
                <a:gd name="connsiteX1" fmla="*/ 161675 w 2631825"/>
                <a:gd name="connsiteY1" fmla="*/ 50800 h 4561417"/>
                <a:gd name="connsiteX2" fmla="*/ 170142 w 2631825"/>
                <a:gd name="connsiteY2" fmla="*/ 76200 h 4561417"/>
                <a:gd name="connsiteX3" fmla="*/ 153208 w 2631825"/>
                <a:gd name="connsiteY3" fmla="*/ 152400 h 4561417"/>
                <a:gd name="connsiteX4" fmla="*/ 127808 w 2631825"/>
                <a:gd name="connsiteY4" fmla="*/ 220134 h 4561417"/>
                <a:gd name="connsiteX5" fmla="*/ 119342 w 2631825"/>
                <a:gd name="connsiteY5" fmla="*/ 245534 h 4561417"/>
                <a:gd name="connsiteX6" fmla="*/ 85475 w 2631825"/>
                <a:gd name="connsiteY6" fmla="*/ 296334 h 4561417"/>
                <a:gd name="connsiteX7" fmla="*/ 77008 w 2631825"/>
                <a:gd name="connsiteY7" fmla="*/ 330200 h 4561417"/>
                <a:gd name="connsiteX8" fmla="*/ 60075 w 2631825"/>
                <a:gd name="connsiteY8" fmla="*/ 347134 h 4561417"/>
                <a:gd name="connsiteX9" fmla="*/ 43142 w 2631825"/>
                <a:gd name="connsiteY9" fmla="*/ 372534 h 4561417"/>
                <a:gd name="connsiteX10" fmla="*/ 34675 w 2631825"/>
                <a:gd name="connsiteY10" fmla="*/ 397934 h 4561417"/>
                <a:gd name="connsiteX11" fmla="*/ 9275 w 2631825"/>
                <a:gd name="connsiteY11" fmla="*/ 448734 h 4561417"/>
                <a:gd name="connsiteX12" fmla="*/ 9275 w 2631825"/>
                <a:gd name="connsiteY12" fmla="*/ 719667 h 4561417"/>
                <a:gd name="connsiteX13" fmla="*/ 17742 w 2631825"/>
                <a:gd name="connsiteY13" fmla="*/ 753534 h 4561417"/>
                <a:gd name="connsiteX14" fmla="*/ 34675 w 2631825"/>
                <a:gd name="connsiteY14" fmla="*/ 829734 h 4561417"/>
                <a:gd name="connsiteX15" fmla="*/ 51608 w 2631825"/>
                <a:gd name="connsiteY15" fmla="*/ 880534 h 4561417"/>
                <a:gd name="connsiteX16" fmla="*/ 60075 w 2631825"/>
                <a:gd name="connsiteY16" fmla="*/ 905934 h 4561417"/>
                <a:gd name="connsiteX17" fmla="*/ 68542 w 2631825"/>
                <a:gd name="connsiteY17" fmla="*/ 931334 h 4561417"/>
                <a:gd name="connsiteX18" fmla="*/ 77008 w 2631825"/>
                <a:gd name="connsiteY18" fmla="*/ 1312334 h 4561417"/>
                <a:gd name="connsiteX19" fmla="*/ 85475 w 2631825"/>
                <a:gd name="connsiteY19" fmla="*/ 1363134 h 4561417"/>
                <a:gd name="connsiteX20" fmla="*/ 102408 w 2631825"/>
                <a:gd name="connsiteY20" fmla="*/ 1557867 h 4561417"/>
                <a:gd name="connsiteX21" fmla="*/ 201891 w 2631825"/>
                <a:gd name="connsiteY21" fmla="*/ 1750484 h 4561417"/>
                <a:gd name="connsiteX22" fmla="*/ 551142 w 2631825"/>
                <a:gd name="connsiteY22" fmla="*/ 2095500 h 4561417"/>
                <a:gd name="connsiteX23" fmla="*/ 635807 w 2631825"/>
                <a:gd name="connsiteY23" fmla="*/ 2508249 h 4561417"/>
                <a:gd name="connsiteX24" fmla="*/ 697190 w 2631825"/>
                <a:gd name="connsiteY24" fmla="*/ 2859616 h 4561417"/>
                <a:gd name="connsiteX25" fmla="*/ 1391457 w 2631825"/>
                <a:gd name="connsiteY25" fmla="*/ 3441700 h 4561417"/>
                <a:gd name="connsiteX26" fmla="*/ 1852890 w 2631825"/>
                <a:gd name="connsiteY26" fmla="*/ 3746499 h 4561417"/>
                <a:gd name="connsiteX27" fmla="*/ 1937556 w 2631825"/>
                <a:gd name="connsiteY27" fmla="*/ 3989916 h 4561417"/>
                <a:gd name="connsiteX28" fmla="*/ 2238123 w 2631825"/>
                <a:gd name="connsiteY28" fmla="*/ 4197349 h 4561417"/>
                <a:gd name="connsiteX29" fmla="*/ 2631825 w 2631825"/>
                <a:gd name="connsiteY29" fmla="*/ 4561417 h 4561417"/>
                <a:gd name="connsiteX0" fmla="*/ 127053 w 2622603"/>
                <a:gd name="connsiteY0" fmla="*/ 0 h 4561417"/>
                <a:gd name="connsiteX1" fmla="*/ 152453 w 2622603"/>
                <a:gd name="connsiteY1" fmla="*/ 50800 h 4561417"/>
                <a:gd name="connsiteX2" fmla="*/ 160920 w 2622603"/>
                <a:gd name="connsiteY2" fmla="*/ 76200 h 4561417"/>
                <a:gd name="connsiteX3" fmla="*/ 143986 w 2622603"/>
                <a:gd name="connsiteY3" fmla="*/ 152400 h 4561417"/>
                <a:gd name="connsiteX4" fmla="*/ 118586 w 2622603"/>
                <a:gd name="connsiteY4" fmla="*/ 220134 h 4561417"/>
                <a:gd name="connsiteX5" fmla="*/ 110120 w 2622603"/>
                <a:gd name="connsiteY5" fmla="*/ 245534 h 4561417"/>
                <a:gd name="connsiteX6" fmla="*/ 76253 w 2622603"/>
                <a:gd name="connsiteY6" fmla="*/ 296334 h 4561417"/>
                <a:gd name="connsiteX7" fmla="*/ 67786 w 2622603"/>
                <a:gd name="connsiteY7" fmla="*/ 330200 h 4561417"/>
                <a:gd name="connsiteX8" fmla="*/ 50853 w 2622603"/>
                <a:gd name="connsiteY8" fmla="*/ 347134 h 4561417"/>
                <a:gd name="connsiteX9" fmla="*/ 33920 w 2622603"/>
                <a:gd name="connsiteY9" fmla="*/ 372534 h 4561417"/>
                <a:gd name="connsiteX10" fmla="*/ 25453 w 2622603"/>
                <a:gd name="connsiteY10" fmla="*/ 397934 h 4561417"/>
                <a:gd name="connsiteX11" fmla="*/ 12753 w 2622603"/>
                <a:gd name="connsiteY11" fmla="*/ 486834 h 4561417"/>
                <a:gd name="connsiteX12" fmla="*/ 53 w 2622603"/>
                <a:gd name="connsiteY12" fmla="*/ 719667 h 4561417"/>
                <a:gd name="connsiteX13" fmla="*/ 8520 w 2622603"/>
                <a:gd name="connsiteY13" fmla="*/ 753534 h 4561417"/>
                <a:gd name="connsiteX14" fmla="*/ 25453 w 2622603"/>
                <a:gd name="connsiteY14" fmla="*/ 829734 h 4561417"/>
                <a:gd name="connsiteX15" fmla="*/ 42386 w 2622603"/>
                <a:gd name="connsiteY15" fmla="*/ 880534 h 4561417"/>
                <a:gd name="connsiteX16" fmla="*/ 50853 w 2622603"/>
                <a:gd name="connsiteY16" fmla="*/ 905934 h 4561417"/>
                <a:gd name="connsiteX17" fmla="*/ 59320 w 2622603"/>
                <a:gd name="connsiteY17" fmla="*/ 931334 h 4561417"/>
                <a:gd name="connsiteX18" fmla="*/ 67786 w 2622603"/>
                <a:gd name="connsiteY18" fmla="*/ 1312334 h 4561417"/>
                <a:gd name="connsiteX19" fmla="*/ 76253 w 2622603"/>
                <a:gd name="connsiteY19" fmla="*/ 1363134 h 4561417"/>
                <a:gd name="connsiteX20" fmla="*/ 93186 w 2622603"/>
                <a:gd name="connsiteY20" fmla="*/ 1557867 h 4561417"/>
                <a:gd name="connsiteX21" fmla="*/ 192669 w 2622603"/>
                <a:gd name="connsiteY21" fmla="*/ 1750484 h 4561417"/>
                <a:gd name="connsiteX22" fmla="*/ 541920 w 2622603"/>
                <a:gd name="connsiteY22" fmla="*/ 2095500 h 4561417"/>
                <a:gd name="connsiteX23" fmla="*/ 626585 w 2622603"/>
                <a:gd name="connsiteY23" fmla="*/ 2508249 h 4561417"/>
                <a:gd name="connsiteX24" fmla="*/ 687968 w 2622603"/>
                <a:gd name="connsiteY24" fmla="*/ 2859616 h 4561417"/>
                <a:gd name="connsiteX25" fmla="*/ 1382235 w 2622603"/>
                <a:gd name="connsiteY25" fmla="*/ 3441700 h 4561417"/>
                <a:gd name="connsiteX26" fmla="*/ 1843668 w 2622603"/>
                <a:gd name="connsiteY26" fmla="*/ 3746499 h 4561417"/>
                <a:gd name="connsiteX27" fmla="*/ 1928334 w 2622603"/>
                <a:gd name="connsiteY27" fmla="*/ 3989916 h 4561417"/>
                <a:gd name="connsiteX28" fmla="*/ 2228901 w 2622603"/>
                <a:gd name="connsiteY28" fmla="*/ 4197349 h 4561417"/>
                <a:gd name="connsiteX29" fmla="*/ 2622603 w 2622603"/>
                <a:gd name="connsiteY29" fmla="*/ 4561417 h 4561417"/>
                <a:gd name="connsiteX0" fmla="*/ 127053 w 2622603"/>
                <a:gd name="connsiteY0" fmla="*/ 0 h 4561417"/>
                <a:gd name="connsiteX1" fmla="*/ 152453 w 2622603"/>
                <a:gd name="connsiteY1" fmla="*/ 50800 h 4561417"/>
                <a:gd name="connsiteX2" fmla="*/ 160920 w 2622603"/>
                <a:gd name="connsiteY2" fmla="*/ 76200 h 4561417"/>
                <a:gd name="connsiteX3" fmla="*/ 143986 w 2622603"/>
                <a:gd name="connsiteY3" fmla="*/ 152400 h 4561417"/>
                <a:gd name="connsiteX4" fmla="*/ 118586 w 2622603"/>
                <a:gd name="connsiteY4" fmla="*/ 220134 h 4561417"/>
                <a:gd name="connsiteX5" fmla="*/ 110120 w 2622603"/>
                <a:gd name="connsiteY5" fmla="*/ 245534 h 4561417"/>
                <a:gd name="connsiteX6" fmla="*/ 76253 w 2622603"/>
                <a:gd name="connsiteY6" fmla="*/ 296334 h 4561417"/>
                <a:gd name="connsiteX7" fmla="*/ 67786 w 2622603"/>
                <a:gd name="connsiteY7" fmla="*/ 330200 h 4561417"/>
                <a:gd name="connsiteX8" fmla="*/ 50853 w 2622603"/>
                <a:gd name="connsiteY8" fmla="*/ 347134 h 4561417"/>
                <a:gd name="connsiteX9" fmla="*/ 33920 w 2622603"/>
                <a:gd name="connsiteY9" fmla="*/ 372534 h 4561417"/>
                <a:gd name="connsiteX10" fmla="*/ 25453 w 2622603"/>
                <a:gd name="connsiteY10" fmla="*/ 397934 h 4561417"/>
                <a:gd name="connsiteX11" fmla="*/ 12753 w 2622603"/>
                <a:gd name="connsiteY11" fmla="*/ 486834 h 4561417"/>
                <a:gd name="connsiteX12" fmla="*/ 53 w 2622603"/>
                <a:gd name="connsiteY12" fmla="*/ 719667 h 4561417"/>
                <a:gd name="connsiteX13" fmla="*/ 8520 w 2622603"/>
                <a:gd name="connsiteY13" fmla="*/ 753534 h 4561417"/>
                <a:gd name="connsiteX14" fmla="*/ 25453 w 2622603"/>
                <a:gd name="connsiteY14" fmla="*/ 829734 h 4561417"/>
                <a:gd name="connsiteX15" fmla="*/ 42386 w 2622603"/>
                <a:gd name="connsiteY15" fmla="*/ 880534 h 4561417"/>
                <a:gd name="connsiteX16" fmla="*/ 50853 w 2622603"/>
                <a:gd name="connsiteY16" fmla="*/ 905934 h 4561417"/>
                <a:gd name="connsiteX17" fmla="*/ 59320 w 2622603"/>
                <a:gd name="connsiteY17" fmla="*/ 931334 h 4561417"/>
                <a:gd name="connsiteX18" fmla="*/ 67786 w 2622603"/>
                <a:gd name="connsiteY18" fmla="*/ 1312334 h 4561417"/>
                <a:gd name="connsiteX19" fmla="*/ 76253 w 2622603"/>
                <a:gd name="connsiteY19" fmla="*/ 1363134 h 4561417"/>
                <a:gd name="connsiteX20" fmla="*/ 93186 w 2622603"/>
                <a:gd name="connsiteY20" fmla="*/ 1557867 h 4561417"/>
                <a:gd name="connsiteX21" fmla="*/ 192669 w 2622603"/>
                <a:gd name="connsiteY21" fmla="*/ 1750484 h 4561417"/>
                <a:gd name="connsiteX22" fmla="*/ 541920 w 2622603"/>
                <a:gd name="connsiteY22" fmla="*/ 2095500 h 4561417"/>
                <a:gd name="connsiteX23" fmla="*/ 626585 w 2622603"/>
                <a:gd name="connsiteY23" fmla="*/ 2508249 h 4561417"/>
                <a:gd name="connsiteX24" fmla="*/ 687968 w 2622603"/>
                <a:gd name="connsiteY24" fmla="*/ 2859616 h 4561417"/>
                <a:gd name="connsiteX25" fmla="*/ 1382235 w 2622603"/>
                <a:gd name="connsiteY25" fmla="*/ 3441700 h 4561417"/>
                <a:gd name="connsiteX26" fmla="*/ 1843668 w 2622603"/>
                <a:gd name="connsiteY26" fmla="*/ 3746499 h 4561417"/>
                <a:gd name="connsiteX27" fmla="*/ 1928334 w 2622603"/>
                <a:gd name="connsiteY27" fmla="*/ 3989916 h 4561417"/>
                <a:gd name="connsiteX28" fmla="*/ 2228901 w 2622603"/>
                <a:gd name="connsiteY28" fmla="*/ 4197349 h 4561417"/>
                <a:gd name="connsiteX29" fmla="*/ 2622603 w 2622603"/>
                <a:gd name="connsiteY29" fmla="*/ 4561417 h 4561417"/>
                <a:gd name="connsiteX0" fmla="*/ 118544 w 2614094"/>
                <a:gd name="connsiteY0" fmla="*/ 0 h 4561417"/>
                <a:gd name="connsiteX1" fmla="*/ 143944 w 2614094"/>
                <a:gd name="connsiteY1" fmla="*/ 50800 h 4561417"/>
                <a:gd name="connsiteX2" fmla="*/ 152411 w 2614094"/>
                <a:gd name="connsiteY2" fmla="*/ 76200 h 4561417"/>
                <a:gd name="connsiteX3" fmla="*/ 135477 w 2614094"/>
                <a:gd name="connsiteY3" fmla="*/ 152400 h 4561417"/>
                <a:gd name="connsiteX4" fmla="*/ 110077 w 2614094"/>
                <a:gd name="connsiteY4" fmla="*/ 220134 h 4561417"/>
                <a:gd name="connsiteX5" fmla="*/ 101611 w 2614094"/>
                <a:gd name="connsiteY5" fmla="*/ 245534 h 4561417"/>
                <a:gd name="connsiteX6" fmla="*/ 67744 w 2614094"/>
                <a:gd name="connsiteY6" fmla="*/ 296334 h 4561417"/>
                <a:gd name="connsiteX7" fmla="*/ 59277 w 2614094"/>
                <a:gd name="connsiteY7" fmla="*/ 330200 h 4561417"/>
                <a:gd name="connsiteX8" fmla="*/ 42344 w 2614094"/>
                <a:gd name="connsiteY8" fmla="*/ 347134 h 4561417"/>
                <a:gd name="connsiteX9" fmla="*/ 25411 w 2614094"/>
                <a:gd name="connsiteY9" fmla="*/ 372534 h 4561417"/>
                <a:gd name="connsiteX10" fmla="*/ 16944 w 2614094"/>
                <a:gd name="connsiteY10" fmla="*/ 397934 h 4561417"/>
                <a:gd name="connsiteX11" fmla="*/ 4244 w 2614094"/>
                <a:gd name="connsiteY11" fmla="*/ 486834 h 4561417"/>
                <a:gd name="connsiteX12" fmla="*/ 19061 w 2614094"/>
                <a:gd name="connsiteY12" fmla="*/ 719667 h 4561417"/>
                <a:gd name="connsiteX13" fmla="*/ 11 w 2614094"/>
                <a:gd name="connsiteY13" fmla="*/ 753534 h 4561417"/>
                <a:gd name="connsiteX14" fmla="*/ 16944 w 2614094"/>
                <a:gd name="connsiteY14" fmla="*/ 829734 h 4561417"/>
                <a:gd name="connsiteX15" fmla="*/ 33877 w 2614094"/>
                <a:gd name="connsiteY15" fmla="*/ 880534 h 4561417"/>
                <a:gd name="connsiteX16" fmla="*/ 42344 w 2614094"/>
                <a:gd name="connsiteY16" fmla="*/ 905934 h 4561417"/>
                <a:gd name="connsiteX17" fmla="*/ 50811 w 2614094"/>
                <a:gd name="connsiteY17" fmla="*/ 931334 h 4561417"/>
                <a:gd name="connsiteX18" fmla="*/ 59277 w 2614094"/>
                <a:gd name="connsiteY18" fmla="*/ 1312334 h 4561417"/>
                <a:gd name="connsiteX19" fmla="*/ 67744 w 2614094"/>
                <a:gd name="connsiteY19" fmla="*/ 1363134 h 4561417"/>
                <a:gd name="connsiteX20" fmla="*/ 84677 w 2614094"/>
                <a:gd name="connsiteY20" fmla="*/ 1557867 h 4561417"/>
                <a:gd name="connsiteX21" fmla="*/ 184160 w 2614094"/>
                <a:gd name="connsiteY21" fmla="*/ 1750484 h 4561417"/>
                <a:gd name="connsiteX22" fmla="*/ 533411 w 2614094"/>
                <a:gd name="connsiteY22" fmla="*/ 2095500 h 4561417"/>
                <a:gd name="connsiteX23" fmla="*/ 618076 w 2614094"/>
                <a:gd name="connsiteY23" fmla="*/ 2508249 h 4561417"/>
                <a:gd name="connsiteX24" fmla="*/ 679459 w 2614094"/>
                <a:gd name="connsiteY24" fmla="*/ 2859616 h 4561417"/>
                <a:gd name="connsiteX25" fmla="*/ 1373726 w 2614094"/>
                <a:gd name="connsiteY25" fmla="*/ 3441700 h 4561417"/>
                <a:gd name="connsiteX26" fmla="*/ 1835159 w 2614094"/>
                <a:gd name="connsiteY26" fmla="*/ 3746499 h 4561417"/>
                <a:gd name="connsiteX27" fmla="*/ 1919825 w 2614094"/>
                <a:gd name="connsiteY27" fmla="*/ 3989916 h 4561417"/>
                <a:gd name="connsiteX28" fmla="*/ 2220392 w 2614094"/>
                <a:gd name="connsiteY28" fmla="*/ 4197349 h 4561417"/>
                <a:gd name="connsiteX29" fmla="*/ 2614094 w 2614094"/>
                <a:gd name="connsiteY29" fmla="*/ 4561417 h 4561417"/>
                <a:gd name="connsiteX0" fmla="*/ 118852 w 2614402"/>
                <a:gd name="connsiteY0" fmla="*/ 0 h 4561417"/>
                <a:gd name="connsiteX1" fmla="*/ 144252 w 2614402"/>
                <a:gd name="connsiteY1" fmla="*/ 50800 h 4561417"/>
                <a:gd name="connsiteX2" fmla="*/ 152719 w 2614402"/>
                <a:gd name="connsiteY2" fmla="*/ 76200 h 4561417"/>
                <a:gd name="connsiteX3" fmla="*/ 135785 w 2614402"/>
                <a:gd name="connsiteY3" fmla="*/ 152400 h 4561417"/>
                <a:gd name="connsiteX4" fmla="*/ 110385 w 2614402"/>
                <a:gd name="connsiteY4" fmla="*/ 220134 h 4561417"/>
                <a:gd name="connsiteX5" fmla="*/ 101919 w 2614402"/>
                <a:gd name="connsiteY5" fmla="*/ 245534 h 4561417"/>
                <a:gd name="connsiteX6" fmla="*/ 68052 w 2614402"/>
                <a:gd name="connsiteY6" fmla="*/ 296334 h 4561417"/>
                <a:gd name="connsiteX7" fmla="*/ 59585 w 2614402"/>
                <a:gd name="connsiteY7" fmla="*/ 330200 h 4561417"/>
                <a:gd name="connsiteX8" fmla="*/ 42652 w 2614402"/>
                <a:gd name="connsiteY8" fmla="*/ 347134 h 4561417"/>
                <a:gd name="connsiteX9" fmla="*/ 25719 w 2614402"/>
                <a:gd name="connsiteY9" fmla="*/ 372534 h 4561417"/>
                <a:gd name="connsiteX10" fmla="*/ 17252 w 2614402"/>
                <a:gd name="connsiteY10" fmla="*/ 397934 h 4561417"/>
                <a:gd name="connsiteX11" fmla="*/ 4552 w 2614402"/>
                <a:gd name="connsiteY11" fmla="*/ 486834 h 4561417"/>
                <a:gd name="connsiteX12" fmla="*/ 19369 w 2614402"/>
                <a:gd name="connsiteY12" fmla="*/ 719667 h 4561417"/>
                <a:gd name="connsiteX13" fmla="*/ 319 w 2614402"/>
                <a:gd name="connsiteY13" fmla="*/ 753534 h 4561417"/>
                <a:gd name="connsiteX14" fmla="*/ 38418 w 2614402"/>
                <a:gd name="connsiteY14" fmla="*/ 836084 h 4561417"/>
                <a:gd name="connsiteX15" fmla="*/ 34185 w 2614402"/>
                <a:gd name="connsiteY15" fmla="*/ 880534 h 4561417"/>
                <a:gd name="connsiteX16" fmla="*/ 42652 w 2614402"/>
                <a:gd name="connsiteY16" fmla="*/ 905934 h 4561417"/>
                <a:gd name="connsiteX17" fmla="*/ 51119 w 2614402"/>
                <a:gd name="connsiteY17" fmla="*/ 931334 h 4561417"/>
                <a:gd name="connsiteX18" fmla="*/ 59585 w 2614402"/>
                <a:gd name="connsiteY18" fmla="*/ 1312334 h 4561417"/>
                <a:gd name="connsiteX19" fmla="*/ 68052 w 2614402"/>
                <a:gd name="connsiteY19" fmla="*/ 1363134 h 4561417"/>
                <a:gd name="connsiteX20" fmla="*/ 84985 w 2614402"/>
                <a:gd name="connsiteY20" fmla="*/ 1557867 h 4561417"/>
                <a:gd name="connsiteX21" fmla="*/ 184468 w 2614402"/>
                <a:gd name="connsiteY21" fmla="*/ 1750484 h 4561417"/>
                <a:gd name="connsiteX22" fmla="*/ 533719 w 2614402"/>
                <a:gd name="connsiteY22" fmla="*/ 2095500 h 4561417"/>
                <a:gd name="connsiteX23" fmla="*/ 618384 w 2614402"/>
                <a:gd name="connsiteY23" fmla="*/ 2508249 h 4561417"/>
                <a:gd name="connsiteX24" fmla="*/ 679767 w 2614402"/>
                <a:gd name="connsiteY24" fmla="*/ 2859616 h 4561417"/>
                <a:gd name="connsiteX25" fmla="*/ 1374034 w 2614402"/>
                <a:gd name="connsiteY25" fmla="*/ 3441700 h 4561417"/>
                <a:gd name="connsiteX26" fmla="*/ 1835467 w 2614402"/>
                <a:gd name="connsiteY26" fmla="*/ 3746499 h 4561417"/>
                <a:gd name="connsiteX27" fmla="*/ 1920133 w 2614402"/>
                <a:gd name="connsiteY27" fmla="*/ 3989916 h 4561417"/>
                <a:gd name="connsiteX28" fmla="*/ 2220700 w 2614402"/>
                <a:gd name="connsiteY28" fmla="*/ 4197349 h 4561417"/>
                <a:gd name="connsiteX29" fmla="*/ 2614402 w 2614402"/>
                <a:gd name="connsiteY29" fmla="*/ 4561417 h 4561417"/>
                <a:gd name="connsiteX0" fmla="*/ 114300 w 2609850"/>
                <a:gd name="connsiteY0" fmla="*/ 0 h 4561417"/>
                <a:gd name="connsiteX1" fmla="*/ 139700 w 2609850"/>
                <a:gd name="connsiteY1" fmla="*/ 50800 h 4561417"/>
                <a:gd name="connsiteX2" fmla="*/ 148167 w 2609850"/>
                <a:gd name="connsiteY2" fmla="*/ 76200 h 4561417"/>
                <a:gd name="connsiteX3" fmla="*/ 131233 w 2609850"/>
                <a:gd name="connsiteY3" fmla="*/ 152400 h 4561417"/>
                <a:gd name="connsiteX4" fmla="*/ 105833 w 2609850"/>
                <a:gd name="connsiteY4" fmla="*/ 220134 h 4561417"/>
                <a:gd name="connsiteX5" fmla="*/ 97367 w 2609850"/>
                <a:gd name="connsiteY5" fmla="*/ 245534 h 4561417"/>
                <a:gd name="connsiteX6" fmla="*/ 63500 w 2609850"/>
                <a:gd name="connsiteY6" fmla="*/ 296334 h 4561417"/>
                <a:gd name="connsiteX7" fmla="*/ 55033 w 2609850"/>
                <a:gd name="connsiteY7" fmla="*/ 330200 h 4561417"/>
                <a:gd name="connsiteX8" fmla="*/ 38100 w 2609850"/>
                <a:gd name="connsiteY8" fmla="*/ 347134 h 4561417"/>
                <a:gd name="connsiteX9" fmla="*/ 21167 w 2609850"/>
                <a:gd name="connsiteY9" fmla="*/ 372534 h 4561417"/>
                <a:gd name="connsiteX10" fmla="*/ 12700 w 2609850"/>
                <a:gd name="connsiteY10" fmla="*/ 397934 h 4561417"/>
                <a:gd name="connsiteX11" fmla="*/ 0 w 2609850"/>
                <a:gd name="connsiteY11" fmla="*/ 486834 h 4561417"/>
                <a:gd name="connsiteX12" fmla="*/ 14817 w 2609850"/>
                <a:gd name="connsiteY12" fmla="*/ 719667 h 4561417"/>
                <a:gd name="connsiteX13" fmla="*/ 33866 w 2609850"/>
                <a:gd name="connsiteY13" fmla="*/ 836084 h 4561417"/>
                <a:gd name="connsiteX14" fmla="*/ 29633 w 2609850"/>
                <a:gd name="connsiteY14" fmla="*/ 880534 h 4561417"/>
                <a:gd name="connsiteX15" fmla="*/ 38100 w 2609850"/>
                <a:gd name="connsiteY15" fmla="*/ 905934 h 4561417"/>
                <a:gd name="connsiteX16" fmla="*/ 46567 w 2609850"/>
                <a:gd name="connsiteY16" fmla="*/ 931334 h 4561417"/>
                <a:gd name="connsiteX17" fmla="*/ 55033 w 2609850"/>
                <a:gd name="connsiteY17" fmla="*/ 1312334 h 4561417"/>
                <a:gd name="connsiteX18" fmla="*/ 63500 w 2609850"/>
                <a:gd name="connsiteY18" fmla="*/ 1363134 h 4561417"/>
                <a:gd name="connsiteX19" fmla="*/ 80433 w 2609850"/>
                <a:gd name="connsiteY19" fmla="*/ 1557867 h 4561417"/>
                <a:gd name="connsiteX20" fmla="*/ 179916 w 2609850"/>
                <a:gd name="connsiteY20" fmla="*/ 1750484 h 4561417"/>
                <a:gd name="connsiteX21" fmla="*/ 529167 w 2609850"/>
                <a:gd name="connsiteY21" fmla="*/ 2095500 h 4561417"/>
                <a:gd name="connsiteX22" fmla="*/ 613832 w 2609850"/>
                <a:gd name="connsiteY22" fmla="*/ 2508249 h 4561417"/>
                <a:gd name="connsiteX23" fmla="*/ 675215 w 2609850"/>
                <a:gd name="connsiteY23" fmla="*/ 2859616 h 4561417"/>
                <a:gd name="connsiteX24" fmla="*/ 1369482 w 2609850"/>
                <a:gd name="connsiteY24" fmla="*/ 3441700 h 4561417"/>
                <a:gd name="connsiteX25" fmla="*/ 1830915 w 2609850"/>
                <a:gd name="connsiteY25" fmla="*/ 3746499 h 4561417"/>
                <a:gd name="connsiteX26" fmla="*/ 1915581 w 2609850"/>
                <a:gd name="connsiteY26" fmla="*/ 3989916 h 4561417"/>
                <a:gd name="connsiteX27" fmla="*/ 2216148 w 2609850"/>
                <a:gd name="connsiteY27" fmla="*/ 4197349 h 4561417"/>
                <a:gd name="connsiteX28" fmla="*/ 2609850 w 2609850"/>
                <a:gd name="connsiteY28" fmla="*/ 4561417 h 4561417"/>
                <a:gd name="connsiteX0" fmla="*/ 114300 w 2609850"/>
                <a:gd name="connsiteY0" fmla="*/ 0 h 4561417"/>
                <a:gd name="connsiteX1" fmla="*/ 139700 w 2609850"/>
                <a:gd name="connsiteY1" fmla="*/ 50800 h 4561417"/>
                <a:gd name="connsiteX2" fmla="*/ 148167 w 2609850"/>
                <a:gd name="connsiteY2" fmla="*/ 76200 h 4561417"/>
                <a:gd name="connsiteX3" fmla="*/ 131233 w 2609850"/>
                <a:gd name="connsiteY3" fmla="*/ 152400 h 4561417"/>
                <a:gd name="connsiteX4" fmla="*/ 105833 w 2609850"/>
                <a:gd name="connsiteY4" fmla="*/ 220134 h 4561417"/>
                <a:gd name="connsiteX5" fmla="*/ 97367 w 2609850"/>
                <a:gd name="connsiteY5" fmla="*/ 245534 h 4561417"/>
                <a:gd name="connsiteX6" fmla="*/ 63500 w 2609850"/>
                <a:gd name="connsiteY6" fmla="*/ 296334 h 4561417"/>
                <a:gd name="connsiteX7" fmla="*/ 55033 w 2609850"/>
                <a:gd name="connsiteY7" fmla="*/ 330200 h 4561417"/>
                <a:gd name="connsiteX8" fmla="*/ 38100 w 2609850"/>
                <a:gd name="connsiteY8" fmla="*/ 347134 h 4561417"/>
                <a:gd name="connsiteX9" fmla="*/ 21167 w 2609850"/>
                <a:gd name="connsiteY9" fmla="*/ 372534 h 4561417"/>
                <a:gd name="connsiteX10" fmla="*/ 12700 w 2609850"/>
                <a:gd name="connsiteY10" fmla="*/ 397934 h 4561417"/>
                <a:gd name="connsiteX11" fmla="*/ 0 w 2609850"/>
                <a:gd name="connsiteY11" fmla="*/ 486834 h 4561417"/>
                <a:gd name="connsiteX12" fmla="*/ 14817 w 2609850"/>
                <a:gd name="connsiteY12" fmla="*/ 719667 h 4561417"/>
                <a:gd name="connsiteX13" fmla="*/ 33866 w 2609850"/>
                <a:gd name="connsiteY13" fmla="*/ 836084 h 4561417"/>
                <a:gd name="connsiteX14" fmla="*/ 38100 w 2609850"/>
                <a:gd name="connsiteY14" fmla="*/ 905934 h 4561417"/>
                <a:gd name="connsiteX15" fmla="*/ 46567 w 2609850"/>
                <a:gd name="connsiteY15" fmla="*/ 931334 h 4561417"/>
                <a:gd name="connsiteX16" fmla="*/ 55033 w 2609850"/>
                <a:gd name="connsiteY16" fmla="*/ 1312334 h 4561417"/>
                <a:gd name="connsiteX17" fmla="*/ 63500 w 2609850"/>
                <a:gd name="connsiteY17" fmla="*/ 1363134 h 4561417"/>
                <a:gd name="connsiteX18" fmla="*/ 80433 w 2609850"/>
                <a:gd name="connsiteY18" fmla="*/ 1557867 h 4561417"/>
                <a:gd name="connsiteX19" fmla="*/ 179916 w 2609850"/>
                <a:gd name="connsiteY19" fmla="*/ 1750484 h 4561417"/>
                <a:gd name="connsiteX20" fmla="*/ 529167 w 2609850"/>
                <a:gd name="connsiteY20" fmla="*/ 2095500 h 4561417"/>
                <a:gd name="connsiteX21" fmla="*/ 613832 w 2609850"/>
                <a:gd name="connsiteY21" fmla="*/ 2508249 h 4561417"/>
                <a:gd name="connsiteX22" fmla="*/ 675215 w 2609850"/>
                <a:gd name="connsiteY22" fmla="*/ 2859616 h 4561417"/>
                <a:gd name="connsiteX23" fmla="*/ 1369482 w 2609850"/>
                <a:gd name="connsiteY23" fmla="*/ 3441700 h 4561417"/>
                <a:gd name="connsiteX24" fmla="*/ 1830915 w 2609850"/>
                <a:gd name="connsiteY24" fmla="*/ 3746499 h 4561417"/>
                <a:gd name="connsiteX25" fmla="*/ 1915581 w 2609850"/>
                <a:gd name="connsiteY25" fmla="*/ 3989916 h 4561417"/>
                <a:gd name="connsiteX26" fmla="*/ 2216148 w 2609850"/>
                <a:gd name="connsiteY26" fmla="*/ 4197349 h 4561417"/>
                <a:gd name="connsiteX27" fmla="*/ 2609850 w 2609850"/>
                <a:gd name="connsiteY27" fmla="*/ 4561417 h 4561417"/>
                <a:gd name="connsiteX0" fmla="*/ 114300 w 2609850"/>
                <a:gd name="connsiteY0" fmla="*/ 0 h 4561417"/>
                <a:gd name="connsiteX1" fmla="*/ 139700 w 2609850"/>
                <a:gd name="connsiteY1" fmla="*/ 50800 h 4561417"/>
                <a:gd name="connsiteX2" fmla="*/ 148167 w 2609850"/>
                <a:gd name="connsiteY2" fmla="*/ 76200 h 4561417"/>
                <a:gd name="connsiteX3" fmla="*/ 131233 w 2609850"/>
                <a:gd name="connsiteY3" fmla="*/ 152400 h 4561417"/>
                <a:gd name="connsiteX4" fmla="*/ 105833 w 2609850"/>
                <a:gd name="connsiteY4" fmla="*/ 220134 h 4561417"/>
                <a:gd name="connsiteX5" fmla="*/ 97367 w 2609850"/>
                <a:gd name="connsiteY5" fmla="*/ 245534 h 4561417"/>
                <a:gd name="connsiteX6" fmla="*/ 63500 w 2609850"/>
                <a:gd name="connsiteY6" fmla="*/ 296334 h 4561417"/>
                <a:gd name="connsiteX7" fmla="*/ 55033 w 2609850"/>
                <a:gd name="connsiteY7" fmla="*/ 330200 h 4561417"/>
                <a:gd name="connsiteX8" fmla="*/ 21167 w 2609850"/>
                <a:gd name="connsiteY8" fmla="*/ 372534 h 4561417"/>
                <a:gd name="connsiteX9" fmla="*/ 12700 w 2609850"/>
                <a:gd name="connsiteY9" fmla="*/ 397934 h 4561417"/>
                <a:gd name="connsiteX10" fmla="*/ 0 w 2609850"/>
                <a:gd name="connsiteY10" fmla="*/ 486834 h 4561417"/>
                <a:gd name="connsiteX11" fmla="*/ 14817 w 2609850"/>
                <a:gd name="connsiteY11" fmla="*/ 719667 h 4561417"/>
                <a:gd name="connsiteX12" fmla="*/ 33866 w 2609850"/>
                <a:gd name="connsiteY12" fmla="*/ 836084 h 4561417"/>
                <a:gd name="connsiteX13" fmla="*/ 38100 w 2609850"/>
                <a:gd name="connsiteY13" fmla="*/ 905934 h 4561417"/>
                <a:gd name="connsiteX14" fmla="*/ 46567 w 2609850"/>
                <a:gd name="connsiteY14" fmla="*/ 931334 h 4561417"/>
                <a:gd name="connsiteX15" fmla="*/ 55033 w 2609850"/>
                <a:gd name="connsiteY15" fmla="*/ 1312334 h 4561417"/>
                <a:gd name="connsiteX16" fmla="*/ 63500 w 2609850"/>
                <a:gd name="connsiteY16" fmla="*/ 1363134 h 4561417"/>
                <a:gd name="connsiteX17" fmla="*/ 80433 w 2609850"/>
                <a:gd name="connsiteY17" fmla="*/ 1557867 h 4561417"/>
                <a:gd name="connsiteX18" fmla="*/ 179916 w 2609850"/>
                <a:gd name="connsiteY18" fmla="*/ 1750484 h 4561417"/>
                <a:gd name="connsiteX19" fmla="*/ 529167 w 2609850"/>
                <a:gd name="connsiteY19" fmla="*/ 2095500 h 4561417"/>
                <a:gd name="connsiteX20" fmla="*/ 613832 w 2609850"/>
                <a:gd name="connsiteY20" fmla="*/ 2508249 h 4561417"/>
                <a:gd name="connsiteX21" fmla="*/ 675215 w 2609850"/>
                <a:gd name="connsiteY21" fmla="*/ 2859616 h 4561417"/>
                <a:gd name="connsiteX22" fmla="*/ 1369482 w 2609850"/>
                <a:gd name="connsiteY22" fmla="*/ 3441700 h 4561417"/>
                <a:gd name="connsiteX23" fmla="*/ 1830915 w 2609850"/>
                <a:gd name="connsiteY23" fmla="*/ 3746499 h 4561417"/>
                <a:gd name="connsiteX24" fmla="*/ 1915581 w 2609850"/>
                <a:gd name="connsiteY24" fmla="*/ 3989916 h 4561417"/>
                <a:gd name="connsiteX25" fmla="*/ 2216148 w 2609850"/>
                <a:gd name="connsiteY25" fmla="*/ 4197349 h 4561417"/>
                <a:gd name="connsiteX26" fmla="*/ 2609850 w 2609850"/>
                <a:gd name="connsiteY26" fmla="*/ 4561417 h 4561417"/>
                <a:gd name="connsiteX0" fmla="*/ 114300 w 2609850"/>
                <a:gd name="connsiteY0" fmla="*/ 0 h 4561417"/>
                <a:gd name="connsiteX1" fmla="*/ 139700 w 2609850"/>
                <a:gd name="connsiteY1" fmla="*/ 50800 h 4561417"/>
                <a:gd name="connsiteX2" fmla="*/ 148167 w 2609850"/>
                <a:gd name="connsiteY2" fmla="*/ 76200 h 4561417"/>
                <a:gd name="connsiteX3" fmla="*/ 131233 w 2609850"/>
                <a:gd name="connsiteY3" fmla="*/ 152400 h 4561417"/>
                <a:gd name="connsiteX4" fmla="*/ 105833 w 2609850"/>
                <a:gd name="connsiteY4" fmla="*/ 220134 h 4561417"/>
                <a:gd name="connsiteX5" fmla="*/ 97367 w 2609850"/>
                <a:gd name="connsiteY5" fmla="*/ 245534 h 4561417"/>
                <a:gd name="connsiteX6" fmla="*/ 63500 w 2609850"/>
                <a:gd name="connsiteY6" fmla="*/ 296334 h 4561417"/>
                <a:gd name="connsiteX7" fmla="*/ 55033 w 2609850"/>
                <a:gd name="connsiteY7" fmla="*/ 330200 h 4561417"/>
                <a:gd name="connsiteX8" fmla="*/ 12700 w 2609850"/>
                <a:gd name="connsiteY8" fmla="*/ 397934 h 4561417"/>
                <a:gd name="connsiteX9" fmla="*/ 0 w 2609850"/>
                <a:gd name="connsiteY9" fmla="*/ 486834 h 4561417"/>
                <a:gd name="connsiteX10" fmla="*/ 14817 w 2609850"/>
                <a:gd name="connsiteY10" fmla="*/ 719667 h 4561417"/>
                <a:gd name="connsiteX11" fmla="*/ 33866 w 2609850"/>
                <a:gd name="connsiteY11" fmla="*/ 836084 h 4561417"/>
                <a:gd name="connsiteX12" fmla="*/ 38100 w 2609850"/>
                <a:gd name="connsiteY12" fmla="*/ 905934 h 4561417"/>
                <a:gd name="connsiteX13" fmla="*/ 46567 w 2609850"/>
                <a:gd name="connsiteY13" fmla="*/ 931334 h 4561417"/>
                <a:gd name="connsiteX14" fmla="*/ 55033 w 2609850"/>
                <a:gd name="connsiteY14" fmla="*/ 1312334 h 4561417"/>
                <a:gd name="connsiteX15" fmla="*/ 63500 w 2609850"/>
                <a:gd name="connsiteY15" fmla="*/ 1363134 h 4561417"/>
                <a:gd name="connsiteX16" fmla="*/ 80433 w 2609850"/>
                <a:gd name="connsiteY16" fmla="*/ 1557867 h 4561417"/>
                <a:gd name="connsiteX17" fmla="*/ 179916 w 2609850"/>
                <a:gd name="connsiteY17" fmla="*/ 1750484 h 4561417"/>
                <a:gd name="connsiteX18" fmla="*/ 529167 w 2609850"/>
                <a:gd name="connsiteY18" fmla="*/ 2095500 h 4561417"/>
                <a:gd name="connsiteX19" fmla="*/ 613832 w 2609850"/>
                <a:gd name="connsiteY19" fmla="*/ 2508249 h 4561417"/>
                <a:gd name="connsiteX20" fmla="*/ 675215 w 2609850"/>
                <a:gd name="connsiteY20" fmla="*/ 2859616 h 4561417"/>
                <a:gd name="connsiteX21" fmla="*/ 1369482 w 2609850"/>
                <a:gd name="connsiteY21" fmla="*/ 3441700 h 4561417"/>
                <a:gd name="connsiteX22" fmla="*/ 1830915 w 2609850"/>
                <a:gd name="connsiteY22" fmla="*/ 3746499 h 4561417"/>
                <a:gd name="connsiteX23" fmla="*/ 1915581 w 2609850"/>
                <a:gd name="connsiteY23" fmla="*/ 3989916 h 4561417"/>
                <a:gd name="connsiteX24" fmla="*/ 2216148 w 2609850"/>
                <a:gd name="connsiteY24" fmla="*/ 4197349 h 4561417"/>
                <a:gd name="connsiteX25" fmla="*/ 2609850 w 2609850"/>
                <a:gd name="connsiteY25" fmla="*/ 4561417 h 4561417"/>
                <a:gd name="connsiteX0" fmla="*/ 114300 w 2609850"/>
                <a:gd name="connsiteY0" fmla="*/ 0 h 4561417"/>
                <a:gd name="connsiteX1" fmla="*/ 139700 w 2609850"/>
                <a:gd name="connsiteY1" fmla="*/ 50800 h 4561417"/>
                <a:gd name="connsiteX2" fmla="*/ 148167 w 2609850"/>
                <a:gd name="connsiteY2" fmla="*/ 76200 h 4561417"/>
                <a:gd name="connsiteX3" fmla="*/ 131233 w 2609850"/>
                <a:gd name="connsiteY3" fmla="*/ 152400 h 4561417"/>
                <a:gd name="connsiteX4" fmla="*/ 105833 w 2609850"/>
                <a:gd name="connsiteY4" fmla="*/ 220134 h 4561417"/>
                <a:gd name="connsiteX5" fmla="*/ 97367 w 2609850"/>
                <a:gd name="connsiteY5" fmla="*/ 245534 h 4561417"/>
                <a:gd name="connsiteX6" fmla="*/ 55033 w 2609850"/>
                <a:gd name="connsiteY6" fmla="*/ 330200 h 4561417"/>
                <a:gd name="connsiteX7" fmla="*/ 12700 w 2609850"/>
                <a:gd name="connsiteY7" fmla="*/ 397934 h 4561417"/>
                <a:gd name="connsiteX8" fmla="*/ 0 w 2609850"/>
                <a:gd name="connsiteY8" fmla="*/ 486834 h 4561417"/>
                <a:gd name="connsiteX9" fmla="*/ 14817 w 2609850"/>
                <a:gd name="connsiteY9" fmla="*/ 719667 h 4561417"/>
                <a:gd name="connsiteX10" fmla="*/ 33866 w 2609850"/>
                <a:gd name="connsiteY10" fmla="*/ 836084 h 4561417"/>
                <a:gd name="connsiteX11" fmla="*/ 38100 w 2609850"/>
                <a:gd name="connsiteY11" fmla="*/ 905934 h 4561417"/>
                <a:gd name="connsiteX12" fmla="*/ 46567 w 2609850"/>
                <a:gd name="connsiteY12" fmla="*/ 931334 h 4561417"/>
                <a:gd name="connsiteX13" fmla="*/ 55033 w 2609850"/>
                <a:gd name="connsiteY13" fmla="*/ 1312334 h 4561417"/>
                <a:gd name="connsiteX14" fmla="*/ 63500 w 2609850"/>
                <a:gd name="connsiteY14" fmla="*/ 1363134 h 4561417"/>
                <a:gd name="connsiteX15" fmla="*/ 80433 w 2609850"/>
                <a:gd name="connsiteY15" fmla="*/ 1557867 h 4561417"/>
                <a:gd name="connsiteX16" fmla="*/ 179916 w 2609850"/>
                <a:gd name="connsiteY16" fmla="*/ 1750484 h 4561417"/>
                <a:gd name="connsiteX17" fmla="*/ 529167 w 2609850"/>
                <a:gd name="connsiteY17" fmla="*/ 2095500 h 4561417"/>
                <a:gd name="connsiteX18" fmla="*/ 613832 w 2609850"/>
                <a:gd name="connsiteY18" fmla="*/ 2508249 h 4561417"/>
                <a:gd name="connsiteX19" fmla="*/ 675215 w 2609850"/>
                <a:gd name="connsiteY19" fmla="*/ 2859616 h 4561417"/>
                <a:gd name="connsiteX20" fmla="*/ 1369482 w 2609850"/>
                <a:gd name="connsiteY20" fmla="*/ 3441700 h 4561417"/>
                <a:gd name="connsiteX21" fmla="*/ 1830915 w 2609850"/>
                <a:gd name="connsiteY21" fmla="*/ 3746499 h 4561417"/>
                <a:gd name="connsiteX22" fmla="*/ 1915581 w 2609850"/>
                <a:gd name="connsiteY22" fmla="*/ 3989916 h 4561417"/>
                <a:gd name="connsiteX23" fmla="*/ 2216148 w 2609850"/>
                <a:gd name="connsiteY23" fmla="*/ 4197349 h 4561417"/>
                <a:gd name="connsiteX24" fmla="*/ 2609850 w 2609850"/>
                <a:gd name="connsiteY24" fmla="*/ 4561417 h 4561417"/>
                <a:gd name="connsiteX0" fmla="*/ 114300 w 2609850"/>
                <a:gd name="connsiteY0" fmla="*/ 0 h 4561417"/>
                <a:gd name="connsiteX1" fmla="*/ 139700 w 2609850"/>
                <a:gd name="connsiteY1" fmla="*/ 50800 h 4561417"/>
                <a:gd name="connsiteX2" fmla="*/ 148167 w 2609850"/>
                <a:gd name="connsiteY2" fmla="*/ 76200 h 4561417"/>
                <a:gd name="connsiteX3" fmla="*/ 131233 w 2609850"/>
                <a:gd name="connsiteY3" fmla="*/ 152400 h 4561417"/>
                <a:gd name="connsiteX4" fmla="*/ 97367 w 2609850"/>
                <a:gd name="connsiteY4" fmla="*/ 245534 h 4561417"/>
                <a:gd name="connsiteX5" fmla="*/ 55033 w 2609850"/>
                <a:gd name="connsiteY5" fmla="*/ 330200 h 4561417"/>
                <a:gd name="connsiteX6" fmla="*/ 12700 w 2609850"/>
                <a:gd name="connsiteY6" fmla="*/ 397934 h 4561417"/>
                <a:gd name="connsiteX7" fmla="*/ 0 w 2609850"/>
                <a:gd name="connsiteY7" fmla="*/ 486834 h 4561417"/>
                <a:gd name="connsiteX8" fmla="*/ 14817 w 2609850"/>
                <a:gd name="connsiteY8" fmla="*/ 719667 h 4561417"/>
                <a:gd name="connsiteX9" fmla="*/ 33866 w 2609850"/>
                <a:gd name="connsiteY9" fmla="*/ 836084 h 4561417"/>
                <a:gd name="connsiteX10" fmla="*/ 38100 w 2609850"/>
                <a:gd name="connsiteY10" fmla="*/ 905934 h 4561417"/>
                <a:gd name="connsiteX11" fmla="*/ 46567 w 2609850"/>
                <a:gd name="connsiteY11" fmla="*/ 931334 h 4561417"/>
                <a:gd name="connsiteX12" fmla="*/ 55033 w 2609850"/>
                <a:gd name="connsiteY12" fmla="*/ 1312334 h 4561417"/>
                <a:gd name="connsiteX13" fmla="*/ 63500 w 2609850"/>
                <a:gd name="connsiteY13" fmla="*/ 1363134 h 4561417"/>
                <a:gd name="connsiteX14" fmla="*/ 80433 w 2609850"/>
                <a:gd name="connsiteY14" fmla="*/ 1557867 h 4561417"/>
                <a:gd name="connsiteX15" fmla="*/ 179916 w 2609850"/>
                <a:gd name="connsiteY15" fmla="*/ 1750484 h 4561417"/>
                <a:gd name="connsiteX16" fmla="*/ 529167 w 2609850"/>
                <a:gd name="connsiteY16" fmla="*/ 2095500 h 4561417"/>
                <a:gd name="connsiteX17" fmla="*/ 613832 w 2609850"/>
                <a:gd name="connsiteY17" fmla="*/ 2508249 h 4561417"/>
                <a:gd name="connsiteX18" fmla="*/ 675215 w 2609850"/>
                <a:gd name="connsiteY18" fmla="*/ 2859616 h 4561417"/>
                <a:gd name="connsiteX19" fmla="*/ 1369482 w 2609850"/>
                <a:gd name="connsiteY19" fmla="*/ 3441700 h 4561417"/>
                <a:gd name="connsiteX20" fmla="*/ 1830915 w 2609850"/>
                <a:gd name="connsiteY20" fmla="*/ 3746499 h 4561417"/>
                <a:gd name="connsiteX21" fmla="*/ 1915581 w 2609850"/>
                <a:gd name="connsiteY21" fmla="*/ 3989916 h 4561417"/>
                <a:gd name="connsiteX22" fmla="*/ 2216148 w 2609850"/>
                <a:gd name="connsiteY22" fmla="*/ 4197349 h 4561417"/>
                <a:gd name="connsiteX23" fmla="*/ 2609850 w 2609850"/>
                <a:gd name="connsiteY23" fmla="*/ 4561417 h 4561417"/>
                <a:gd name="connsiteX0" fmla="*/ 35983 w 2609850"/>
                <a:gd name="connsiteY0" fmla="*/ 0 h 4591050"/>
                <a:gd name="connsiteX1" fmla="*/ 139700 w 2609850"/>
                <a:gd name="connsiteY1" fmla="*/ 80433 h 4591050"/>
                <a:gd name="connsiteX2" fmla="*/ 148167 w 2609850"/>
                <a:gd name="connsiteY2" fmla="*/ 105833 h 4591050"/>
                <a:gd name="connsiteX3" fmla="*/ 131233 w 2609850"/>
                <a:gd name="connsiteY3" fmla="*/ 182033 h 4591050"/>
                <a:gd name="connsiteX4" fmla="*/ 97367 w 2609850"/>
                <a:gd name="connsiteY4" fmla="*/ 275167 h 4591050"/>
                <a:gd name="connsiteX5" fmla="*/ 55033 w 2609850"/>
                <a:gd name="connsiteY5" fmla="*/ 359833 h 4591050"/>
                <a:gd name="connsiteX6" fmla="*/ 12700 w 2609850"/>
                <a:gd name="connsiteY6" fmla="*/ 427567 h 4591050"/>
                <a:gd name="connsiteX7" fmla="*/ 0 w 2609850"/>
                <a:gd name="connsiteY7" fmla="*/ 516467 h 4591050"/>
                <a:gd name="connsiteX8" fmla="*/ 14817 w 2609850"/>
                <a:gd name="connsiteY8" fmla="*/ 749300 h 4591050"/>
                <a:gd name="connsiteX9" fmla="*/ 33866 w 2609850"/>
                <a:gd name="connsiteY9" fmla="*/ 865717 h 4591050"/>
                <a:gd name="connsiteX10" fmla="*/ 38100 w 2609850"/>
                <a:gd name="connsiteY10" fmla="*/ 935567 h 4591050"/>
                <a:gd name="connsiteX11" fmla="*/ 46567 w 2609850"/>
                <a:gd name="connsiteY11" fmla="*/ 960967 h 4591050"/>
                <a:gd name="connsiteX12" fmla="*/ 55033 w 2609850"/>
                <a:gd name="connsiteY12" fmla="*/ 1341967 h 4591050"/>
                <a:gd name="connsiteX13" fmla="*/ 63500 w 2609850"/>
                <a:gd name="connsiteY13" fmla="*/ 1392767 h 4591050"/>
                <a:gd name="connsiteX14" fmla="*/ 80433 w 2609850"/>
                <a:gd name="connsiteY14" fmla="*/ 1587500 h 4591050"/>
                <a:gd name="connsiteX15" fmla="*/ 179916 w 2609850"/>
                <a:gd name="connsiteY15" fmla="*/ 1780117 h 4591050"/>
                <a:gd name="connsiteX16" fmla="*/ 529167 w 2609850"/>
                <a:gd name="connsiteY16" fmla="*/ 2125133 h 4591050"/>
                <a:gd name="connsiteX17" fmla="*/ 613832 w 2609850"/>
                <a:gd name="connsiteY17" fmla="*/ 2537882 h 4591050"/>
                <a:gd name="connsiteX18" fmla="*/ 675215 w 2609850"/>
                <a:gd name="connsiteY18" fmla="*/ 2889249 h 4591050"/>
                <a:gd name="connsiteX19" fmla="*/ 1369482 w 2609850"/>
                <a:gd name="connsiteY19" fmla="*/ 3471333 h 4591050"/>
                <a:gd name="connsiteX20" fmla="*/ 1830915 w 2609850"/>
                <a:gd name="connsiteY20" fmla="*/ 3776132 h 4591050"/>
                <a:gd name="connsiteX21" fmla="*/ 1915581 w 2609850"/>
                <a:gd name="connsiteY21" fmla="*/ 4019549 h 4591050"/>
                <a:gd name="connsiteX22" fmla="*/ 2216148 w 2609850"/>
                <a:gd name="connsiteY22" fmla="*/ 4226982 h 4591050"/>
                <a:gd name="connsiteX23" fmla="*/ 2609850 w 2609850"/>
                <a:gd name="connsiteY23" fmla="*/ 4591050 h 4591050"/>
                <a:gd name="connsiteX0" fmla="*/ 35983 w 2609850"/>
                <a:gd name="connsiteY0" fmla="*/ 0 h 4591050"/>
                <a:gd name="connsiteX1" fmla="*/ 120650 w 2609850"/>
                <a:gd name="connsiteY1" fmla="*/ 52916 h 4591050"/>
                <a:gd name="connsiteX2" fmla="*/ 148167 w 2609850"/>
                <a:gd name="connsiteY2" fmla="*/ 105833 h 4591050"/>
                <a:gd name="connsiteX3" fmla="*/ 131233 w 2609850"/>
                <a:gd name="connsiteY3" fmla="*/ 182033 h 4591050"/>
                <a:gd name="connsiteX4" fmla="*/ 97367 w 2609850"/>
                <a:gd name="connsiteY4" fmla="*/ 275167 h 4591050"/>
                <a:gd name="connsiteX5" fmla="*/ 55033 w 2609850"/>
                <a:gd name="connsiteY5" fmla="*/ 359833 h 4591050"/>
                <a:gd name="connsiteX6" fmla="*/ 12700 w 2609850"/>
                <a:gd name="connsiteY6" fmla="*/ 427567 h 4591050"/>
                <a:gd name="connsiteX7" fmla="*/ 0 w 2609850"/>
                <a:gd name="connsiteY7" fmla="*/ 516467 h 4591050"/>
                <a:gd name="connsiteX8" fmla="*/ 14817 w 2609850"/>
                <a:gd name="connsiteY8" fmla="*/ 749300 h 4591050"/>
                <a:gd name="connsiteX9" fmla="*/ 33866 w 2609850"/>
                <a:gd name="connsiteY9" fmla="*/ 865717 h 4591050"/>
                <a:gd name="connsiteX10" fmla="*/ 38100 w 2609850"/>
                <a:gd name="connsiteY10" fmla="*/ 935567 h 4591050"/>
                <a:gd name="connsiteX11" fmla="*/ 46567 w 2609850"/>
                <a:gd name="connsiteY11" fmla="*/ 960967 h 4591050"/>
                <a:gd name="connsiteX12" fmla="*/ 55033 w 2609850"/>
                <a:gd name="connsiteY12" fmla="*/ 1341967 h 4591050"/>
                <a:gd name="connsiteX13" fmla="*/ 63500 w 2609850"/>
                <a:gd name="connsiteY13" fmla="*/ 1392767 h 4591050"/>
                <a:gd name="connsiteX14" fmla="*/ 80433 w 2609850"/>
                <a:gd name="connsiteY14" fmla="*/ 1587500 h 4591050"/>
                <a:gd name="connsiteX15" fmla="*/ 179916 w 2609850"/>
                <a:gd name="connsiteY15" fmla="*/ 1780117 h 4591050"/>
                <a:gd name="connsiteX16" fmla="*/ 529167 w 2609850"/>
                <a:gd name="connsiteY16" fmla="*/ 2125133 h 4591050"/>
                <a:gd name="connsiteX17" fmla="*/ 613832 w 2609850"/>
                <a:gd name="connsiteY17" fmla="*/ 2537882 h 4591050"/>
                <a:gd name="connsiteX18" fmla="*/ 675215 w 2609850"/>
                <a:gd name="connsiteY18" fmla="*/ 2889249 h 4591050"/>
                <a:gd name="connsiteX19" fmla="*/ 1369482 w 2609850"/>
                <a:gd name="connsiteY19" fmla="*/ 3471333 h 4591050"/>
                <a:gd name="connsiteX20" fmla="*/ 1830915 w 2609850"/>
                <a:gd name="connsiteY20" fmla="*/ 3776132 h 4591050"/>
                <a:gd name="connsiteX21" fmla="*/ 1915581 w 2609850"/>
                <a:gd name="connsiteY21" fmla="*/ 4019549 h 4591050"/>
                <a:gd name="connsiteX22" fmla="*/ 2216148 w 2609850"/>
                <a:gd name="connsiteY22" fmla="*/ 4226982 h 4591050"/>
                <a:gd name="connsiteX23" fmla="*/ 2609850 w 2609850"/>
                <a:gd name="connsiteY23" fmla="*/ 4591050 h 4591050"/>
                <a:gd name="connsiteX0" fmla="*/ 35983 w 2609850"/>
                <a:gd name="connsiteY0" fmla="*/ 0 h 4591050"/>
                <a:gd name="connsiteX1" fmla="*/ 120650 w 2609850"/>
                <a:gd name="connsiteY1" fmla="*/ 52916 h 4591050"/>
                <a:gd name="connsiteX2" fmla="*/ 146050 w 2609850"/>
                <a:gd name="connsiteY2" fmla="*/ 118533 h 4591050"/>
                <a:gd name="connsiteX3" fmla="*/ 131233 w 2609850"/>
                <a:gd name="connsiteY3" fmla="*/ 182033 h 4591050"/>
                <a:gd name="connsiteX4" fmla="*/ 97367 w 2609850"/>
                <a:gd name="connsiteY4" fmla="*/ 275167 h 4591050"/>
                <a:gd name="connsiteX5" fmla="*/ 55033 w 2609850"/>
                <a:gd name="connsiteY5" fmla="*/ 359833 h 4591050"/>
                <a:gd name="connsiteX6" fmla="*/ 12700 w 2609850"/>
                <a:gd name="connsiteY6" fmla="*/ 427567 h 4591050"/>
                <a:gd name="connsiteX7" fmla="*/ 0 w 2609850"/>
                <a:gd name="connsiteY7" fmla="*/ 516467 h 4591050"/>
                <a:gd name="connsiteX8" fmla="*/ 14817 w 2609850"/>
                <a:gd name="connsiteY8" fmla="*/ 749300 h 4591050"/>
                <a:gd name="connsiteX9" fmla="*/ 33866 w 2609850"/>
                <a:gd name="connsiteY9" fmla="*/ 865717 h 4591050"/>
                <a:gd name="connsiteX10" fmla="*/ 38100 w 2609850"/>
                <a:gd name="connsiteY10" fmla="*/ 935567 h 4591050"/>
                <a:gd name="connsiteX11" fmla="*/ 46567 w 2609850"/>
                <a:gd name="connsiteY11" fmla="*/ 960967 h 4591050"/>
                <a:gd name="connsiteX12" fmla="*/ 55033 w 2609850"/>
                <a:gd name="connsiteY12" fmla="*/ 1341967 h 4591050"/>
                <a:gd name="connsiteX13" fmla="*/ 63500 w 2609850"/>
                <a:gd name="connsiteY13" fmla="*/ 1392767 h 4591050"/>
                <a:gd name="connsiteX14" fmla="*/ 80433 w 2609850"/>
                <a:gd name="connsiteY14" fmla="*/ 1587500 h 4591050"/>
                <a:gd name="connsiteX15" fmla="*/ 179916 w 2609850"/>
                <a:gd name="connsiteY15" fmla="*/ 1780117 h 4591050"/>
                <a:gd name="connsiteX16" fmla="*/ 529167 w 2609850"/>
                <a:gd name="connsiteY16" fmla="*/ 2125133 h 4591050"/>
                <a:gd name="connsiteX17" fmla="*/ 613832 w 2609850"/>
                <a:gd name="connsiteY17" fmla="*/ 2537882 h 4591050"/>
                <a:gd name="connsiteX18" fmla="*/ 675215 w 2609850"/>
                <a:gd name="connsiteY18" fmla="*/ 2889249 h 4591050"/>
                <a:gd name="connsiteX19" fmla="*/ 1369482 w 2609850"/>
                <a:gd name="connsiteY19" fmla="*/ 3471333 h 4591050"/>
                <a:gd name="connsiteX20" fmla="*/ 1830915 w 2609850"/>
                <a:gd name="connsiteY20" fmla="*/ 3776132 h 4591050"/>
                <a:gd name="connsiteX21" fmla="*/ 1915581 w 2609850"/>
                <a:gd name="connsiteY21" fmla="*/ 4019549 h 4591050"/>
                <a:gd name="connsiteX22" fmla="*/ 2216148 w 2609850"/>
                <a:gd name="connsiteY22" fmla="*/ 4226982 h 4591050"/>
                <a:gd name="connsiteX23" fmla="*/ 2609850 w 2609850"/>
                <a:gd name="connsiteY23" fmla="*/ 4591050 h 4591050"/>
                <a:gd name="connsiteX0" fmla="*/ 35983 w 2609850"/>
                <a:gd name="connsiteY0" fmla="*/ 0 h 4591050"/>
                <a:gd name="connsiteX1" fmla="*/ 120650 w 2609850"/>
                <a:gd name="connsiteY1" fmla="*/ 52916 h 4591050"/>
                <a:gd name="connsiteX2" fmla="*/ 133350 w 2609850"/>
                <a:gd name="connsiteY2" fmla="*/ 137583 h 4591050"/>
                <a:gd name="connsiteX3" fmla="*/ 131233 w 2609850"/>
                <a:gd name="connsiteY3" fmla="*/ 182033 h 4591050"/>
                <a:gd name="connsiteX4" fmla="*/ 97367 w 2609850"/>
                <a:gd name="connsiteY4" fmla="*/ 275167 h 4591050"/>
                <a:gd name="connsiteX5" fmla="*/ 55033 w 2609850"/>
                <a:gd name="connsiteY5" fmla="*/ 359833 h 4591050"/>
                <a:gd name="connsiteX6" fmla="*/ 12700 w 2609850"/>
                <a:gd name="connsiteY6" fmla="*/ 427567 h 4591050"/>
                <a:gd name="connsiteX7" fmla="*/ 0 w 2609850"/>
                <a:gd name="connsiteY7" fmla="*/ 516467 h 4591050"/>
                <a:gd name="connsiteX8" fmla="*/ 14817 w 2609850"/>
                <a:gd name="connsiteY8" fmla="*/ 749300 h 4591050"/>
                <a:gd name="connsiteX9" fmla="*/ 33866 w 2609850"/>
                <a:gd name="connsiteY9" fmla="*/ 865717 h 4591050"/>
                <a:gd name="connsiteX10" fmla="*/ 38100 w 2609850"/>
                <a:gd name="connsiteY10" fmla="*/ 935567 h 4591050"/>
                <a:gd name="connsiteX11" fmla="*/ 46567 w 2609850"/>
                <a:gd name="connsiteY11" fmla="*/ 960967 h 4591050"/>
                <a:gd name="connsiteX12" fmla="*/ 55033 w 2609850"/>
                <a:gd name="connsiteY12" fmla="*/ 1341967 h 4591050"/>
                <a:gd name="connsiteX13" fmla="*/ 63500 w 2609850"/>
                <a:gd name="connsiteY13" fmla="*/ 1392767 h 4591050"/>
                <a:gd name="connsiteX14" fmla="*/ 80433 w 2609850"/>
                <a:gd name="connsiteY14" fmla="*/ 1587500 h 4591050"/>
                <a:gd name="connsiteX15" fmla="*/ 179916 w 2609850"/>
                <a:gd name="connsiteY15" fmla="*/ 1780117 h 4591050"/>
                <a:gd name="connsiteX16" fmla="*/ 529167 w 2609850"/>
                <a:gd name="connsiteY16" fmla="*/ 2125133 h 4591050"/>
                <a:gd name="connsiteX17" fmla="*/ 613832 w 2609850"/>
                <a:gd name="connsiteY17" fmla="*/ 2537882 h 4591050"/>
                <a:gd name="connsiteX18" fmla="*/ 675215 w 2609850"/>
                <a:gd name="connsiteY18" fmla="*/ 2889249 h 4591050"/>
                <a:gd name="connsiteX19" fmla="*/ 1369482 w 2609850"/>
                <a:gd name="connsiteY19" fmla="*/ 3471333 h 4591050"/>
                <a:gd name="connsiteX20" fmla="*/ 1830915 w 2609850"/>
                <a:gd name="connsiteY20" fmla="*/ 3776132 h 4591050"/>
                <a:gd name="connsiteX21" fmla="*/ 1915581 w 2609850"/>
                <a:gd name="connsiteY21" fmla="*/ 4019549 h 4591050"/>
                <a:gd name="connsiteX22" fmla="*/ 2216148 w 2609850"/>
                <a:gd name="connsiteY22" fmla="*/ 4226982 h 4591050"/>
                <a:gd name="connsiteX23" fmla="*/ 2609850 w 2609850"/>
                <a:gd name="connsiteY23" fmla="*/ 4591050 h 4591050"/>
                <a:gd name="connsiteX0" fmla="*/ 35983 w 2609850"/>
                <a:gd name="connsiteY0" fmla="*/ 0 h 4591050"/>
                <a:gd name="connsiteX1" fmla="*/ 120650 w 2609850"/>
                <a:gd name="connsiteY1" fmla="*/ 52916 h 4591050"/>
                <a:gd name="connsiteX2" fmla="*/ 133350 w 2609850"/>
                <a:gd name="connsiteY2" fmla="*/ 137583 h 4591050"/>
                <a:gd name="connsiteX3" fmla="*/ 131233 w 2609850"/>
                <a:gd name="connsiteY3" fmla="*/ 182033 h 4591050"/>
                <a:gd name="connsiteX4" fmla="*/ 97367 w 2609850"/>
                <a:gd name="connsiteY4" fmla="*/ 275167 h 4591050"/>
                <a:gd name="connsiteX5" fmla="*/ 55033 w 2609850"/>
                <a:gd name="connsiteY5" fmla="*/ 359833 h 4591050"/>
                <a:gd name="connsiteX6" fmla="*/ 12700 w 2609850"/>
                <a:gd name="connsiteY6" fmla="*/ 427567 h 4591050"/>
                <a:gd name="connsiteX7" fmla="*/ 0 w 2609850"/>
                <a:gd name="connsiteY7" fmla="*/ 516467 h 4591050"/>
                <a:gd name="connsiteX8" fmla="*/ 14817 w 2609850"/>
                <a:gd name="connsiteY8" fmla="*/ 749300 h 4591050"/>
                <a:gd name="connsiteX9" fmla="*/ 33866 w 2609850"/>
                <a:gd name="connsiteY9" fmla="*/ 865717 h 4591050"/>
                <a:gd name="connsiteX10" fmla="*/ 38100 w 2609850"/>
                <a:gd name="connsiteY10" fmla="*/ 935567 h 4591050"/>
                <a:gd name="connsiteX11" fmla="*/ 46567 w 2609850"/>
                <a:gd name="connsiteY11" fmla="*/ 960967 h 4591050"/>
                <a:gd name="connsiteX12" fmla="*/ 55033 w 2609850"/>
                <a:gd name="connsiteY12" fmla="*/ 1341967 h 4591050"/>
                <a:gd name="connsiteX13" fmla="*/ 63500 w 2609850"/>
                <a:gd name="connsiteY13" fmla="*/ 1392767 h 4591050"/>
                <a:gd name="connsiteX14" fmla="*/ 80433 w 2609850"/>
                <a:gd name="connsiteY14" fmla="*/ 1587500 h 4591050"/>
                <a:gd name="connsiteX15" fmla="*/ 179916 w 2609850"/>
                <a:gd name="connsiteY15" fmla="*/ 1780117 h 4591050"/>
                <a:gd name="connsiteX16" fmla="*/ 529167 w 2609850"/>
                <a:gd name="connsiteY16" fmla="*/ 2125133 h 4591050"/>
                <a:gd name="connsiteX17" fmla="*/ 613832 w 2609850"/>
                <a:gd name="connsiteY17" fmla="*/ 2537882 h 4591050"/>
                <a:gd name="connsiteX18" fmla="*/ 675215 w 2609850"/>
                <a:gd name="connsiteY18" fmla="*/ 2889249 h 4591050"/>
                <a:gd name="connsiteX19" fmla="*/ 1369482 w 2609850"/>
                <a:gd name="connsiteY19" fmla="*/ 3471333 h 4591050"/>
                <a:gd name="connsiteX20" fmla="*/ 1830915 w 2609850"/>
                <a:gd name="connsiteY20" fmla="*/ 3776132 h 4591050"/>
                <a:gd name="connsiteX21" fmla="*/ 1915581 w 2609850"/>
                <a:gd name="connsiteY21" fmla="*/ 4019549 h 4591050"/>
                <a:gd name="connsiteX22" fmla="*/ 2216148 w 2609850"/>
                <a:gd name="connsiteY22" fmla="*/ 4226982 h 4591050"/>
                <a:gd name="connsiteX23" fmla="*/ 2609850 w 2609850"/>
                <a:gd name="connsiteY23" fmla="*/ 4591050 h 4591050"/>
                <a:gd name="connsiteX0" fmla="*/ 35983 w 2664883"/>
                <a:gd name="connsiteY0" fmla="*/ 0 h 4631267"/>
                <a:gd name="connsiteX1" fmla="*/ 120650 w 2664883"/>
                <a:gd name="connsiteY1" fmla="*/ 52916 h 4631267"/>
                <a:gd name="connsiteX2" fmla="*/ 133350 w 2664883"/>
                <a:gd name="connsiteY2" fmla="*/ 137583 h 4631267"/>
                <a:gd name="connsiteX3" fmla="*/ 131233 w 2664883"/>
                <a:gd name="connsiteY3" fmla="*/ 182033 h 4631267"/>
                <a:gd name="connsiteX4" fmla="*/ 97367 w 2664883"/>
                <a:gd name="connsiteY4" fmla="*/ 275167 h 4631267"/>
                <a:gd name="connsiteX5" fmla="*/ 55033 w 2664883"/>
                <a:gd name="connsiteY5" fmla="*/ 359833 h 4631267"/>
                <a:gd name="connsiteX6" fmla="*/ 12700 w 2664883"/>
                <a:gd name="connsiteY6" fmla="*/ 427567 h 4631267"/>
                <a:gd name="connsiteX7" fmla="*/ 0 w 2664883"/>
                <a:gd name="connsiteY7" fmla="*/ 516467 h 4631267"/>
                <a:gd name="connsiteX8" fmla="*/ 14817 w 2664883"/>
                <a:gd name="connsiteY8" fmla="*/ 749300 h 4631267"/>
                <a:gd name="connsiteX9" fmla="*/ 33866 w 2664883"/>
                <a:gd name="connsiteY9" fmla="*/ 865717 h 4631267"/>
                <a:gd name="connsiteX10" fmla="*/ 38100 w 2664883"/>
                <a:gd name="connsiteY10" fmla="*/ 935567 h 4631267"/>
                <a:gd name="connsiteX11" fmla="*/ 46567 w 2664883"/>
                <a:gd name="connsiteY11" fmla="*/ 960967 h 4631267"/>
                <a:gd name="connsiteX12" fmla="*/ 55033 w 2664883"/>
                <a:gd name="connsiteY12" fmla="*/ 1341967 h 4631267"/>
                <a:gd name="connsiteX13" fmla="*/ 63500 w 2664883"/>
                <a:gd name="connsiteY13" fmla="*/ 1392767 h 4631267"/>
                <a:gd name="connsiteX14" fmla="*/ 80433 w 2664883"/>
                <a:gd name="connsiteY14" fmla="*/ 1587500 h 4631267"/>
                <a:gd name="connsiteX15" fmla="*/ 179916 w 2664883"/>
                <a:gd name="connsiteY15" fmla="*/ 1780117 h 4631267"/>
                <a:gd name="connsiteX16" fmla="*/ 529167 w 2664883"/>
                <a:gd name="connsiteY16" fmla="*/ 2125133 h 4631267"/>
                <a:gd name="connsiteX17" fmla="*/ 613832 w 2664883"/>
                <a:gd name="connsiteY17" fmla="*/ 2537882 h 4631267"/>
                <a:gd name="connsiteX18" fmla="*/ 675215 w 2664883"/>
                <a:gd name="connsiteY18" fmla="*/ 2889249 h 4631267"/>
                <a:gd name="connsiteX19" fmla="*/ 1369482 w 2664883"/>
                <a:gd name="connsiteY19" fmla="*/ 3471333 h 4631267"/>
                <a:gd name="connsiteX20" fmla="*/ 1830915 w 2664883"/>
                <a:gd name="connsiteY20" fmla="*/ 3776132 h 4631267"/>
                <a:gd name="connsiteX21" fmla="*/ 1915581 w 2664883"/>
                <a:gd name="connsiteY21" fmla="*/ 4019549 h 4631267"/>
                <a:gd name="connsiteX22" fmla="*/ 2216148 w 2664883"/>
                <a:gd name="connsiteY22" fmla="*/ 4226982 h 4631267"/>
                <a:gd name="connsiteX23" fmla="*/ 2664883 w 2664883"/>
                <a:gd name="connsiteY23" fmla="*/ 4631267 h 4631267"/>
                <a:gd name="connsiteX0" fmla="*/ 0 w 2743200"/>
                <a:gd name="connsiteY0" fmla="*/ 0 h 4666192"/>
                <a:gd name="connsiteX1" fmla="*/ 198967 w 2743200"/>
                <a:gd name="connsiteY1" fmla="*/ 87841 h 4666192"/>
                <a:gd name="connsiteX2" fmla="*/ 211667 w 2743200"/>
                <a:gd name="connsiteY2" fmla="*/ 172508 h 4666192"/>
                <a:gd name="connsiteX3" fmla="*/ 209550 w 2743200"/>
                <a:gd name="connsiteY3" fmla="*/ 216958 h 4666192"/>
                <a:gd name="connsiteX4" fmla="*/ 175684 w 2743200"/>
                <a:gd name="connsiteY4" fmla="*/ 310092 h 4666192"/>
                <a:gd name="connsiteX5" fmla="*/ 133350 w 2743200"/>
                <a:gd name="connsiteY5" fmla="*/ 394758 h 4666192"/>
                <a:gd name="connsiteX6" fmla="*/ 91017 w 2743200"/>
                <a:gd name="connsiteY6" fmla="*/ 462492 h 4666192"/>
                <a:gd name="connsiteX7" fmla="*/ 78317 w 2743200"/>
                <a:gd name="connsiteY7" fmla="*/ 551392 h 4666192"/>
                <a:gd name="connsiteX8" fmla="*/ 93134 w 2743200"/>
                <a:gd name="connsiteY8" fmla="*/ 784225 h 4666192"/>
                <a:gd name="connsiteX9" fmla="*/ 112183 w 2743200"/>
                <a:gd name="connsiteY9" fmla="*/ 900642 h 4666192"/>
                <a:gd name="connsiteX10" fmla="*/ 116417 w 2743200"/>
                <a:gd name="connsiteY10" fmla="*/ 970492 h 4666192"/>
                <a:gd name="connsiteX11" fmla="*/ 124884 w 2743200"/>
                <a:gd name="connsiteY11" fmla="*/ 995892 h 4666192"/>
                <a:gd name="connsiteX12" fmla="*/ 133350 w 2743200"/>
                <a:gd name="connsiteY12" fmla="*/ 1376892 h 4666192"/>
                <a:gd name="connsiteX13" fmla="*/ 141817 w 2743200"/>
                <a:gd name="connsiteY13" fmla="*/ 1427692 h 4666192"/>
                <a:gd name="connsiteX14" fmla="*/ 158750 w 2743200"/>
                <a:gd name="connsiteY14" fmla="*/ 1622425 h 4666192"/>
                <a:gd name="connsiteX15" fmla="*/ 258233 w 2743200"/>
                <a:gd name="connsiteY15" fmla="*/ 1815042 h 4666192"/>
                <a:gd name="connsiteX16" fmla="*/ 607484 w 2743200"/>
                <a:gd name="connsiteY16" fmla="*/ 2160058 h 4666192"/>
                <a:gd name="connsiteX17" fmla="*/ 692149 w 2743200"/>
                <a:gd name="connsiteY17" fmla="*/ 2572807 h 4666192"/>
                <a:gd name="connsiteX18" fmla="*/ 753532 w 2743200"/>
                <a:gd name="connsiteY18" fmla="*/ 2924174 h 4666192"/>
                <a:gd name="connsiteX19" fmla="*/ 1447799 w 2743200"/>
                <a:gd name="connsiteY19" fmla="*/ 3506258 h 4666192"/>
                <a:gd name="connsiteX20" fmla="*/ 1909232 w 2743200"/>
                <a:gd name="connsiteY20" fmla="*/ 3811057 h 4666192"/>
                <a:gd name="connsiteX21" fmla="*/ 1993898 w 2743200"/>
                <a:gd name="connsiteY21" fmla="*/ 4054474 h 4666192"/>
                <a:gd name="connsiteX22" fmla="*/ 2294465 w 2743200"/>
                <a:gd name="connsiteY22" fmla="*/ 4261907 h 4666192"/>
                <a:gd name="connsiteX23" fmla="*/ 2743200 w 2743200"/>
                <a:gd name="connsiteY23" fmla="*/ 4666192 h 466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43200" h="4666192">
                  <a:moveTo>
                    <a:pt x="0" y="0"/>
                  </a:moveTo>
                  <a:cubicBezTo>
                    <a:pt x="8467" y="16933"/>
                    <a:pt x="163689" y="59090"/>
                    <a:pt x="198967" y="87841"/>
                  </a:cubicBezTo>
                  <a:cubicBezTo>
                    <a:pt x="234245" y="116592"/>
                    <a:pt x="209903" y="150989"/>
                    <a:pt x="211667" y="172508"/>
                  </a:cubicBezTo>
                  <a:cubicBezTo>
                    <a:pt x="213431" y="194027"/>
                    <a:pt x="215547" y="194027"/>
                    <a:pt x="209550" y="216958"/>
                  </a:cubicBezTo>
                  <a:cubicBezTo>
                    <a:pt x="203553" y="239889"/>
                    <a:pt x="188384" y="280459"/>
                    <a:pt x="175684" y="310092"/>
                  </a:cubicBezTo>
                  <a:cubicBezTo>
                    <a:pt x="162984" y="339725"/>
                    <a:pt x="147461" y="369358"/>
                    <a:pt x="133350" y="394758"/>
                  </a:cubicBezTo>
                  <a:cubicBezTo>
                    <a:pt x="119239" y="420158"/>
                    <a:pt x="100189" y="436386"/>
                    <a:pt x="91017" y="462492"/>
                  </a:cubicBezTo>
                  <a:cubicBezTo>
                    <a:pt x="81845" y="488598"/>
                    <a:pt x="99599" y="487548"/>
                    <a:pt x="78317" y="551392"/>
                  </a:cubicBezTo>
                  <a:cubicBezTo>
                    <a:pt x="82011" y="706031"/>
                    <a:pt x="87490" y="726017"/>
                    <a:pt x="93134" y="784225"/>
                  </a:cubicBezTo>
                  <a:cubicBezTo>
                    <a:pt x="98778" y="842433"/>
                    <a:pt x="108303" y="869598"/>
                    <a:pt x="112183" y="900642"/>
                  </a:cubicBezTo>
                  <a:cubicBezTo>
                    <a:pt x="116063" y="931686"/>
                    <a:pt x="114300" y="954617"/>
                    <a:pt x="116417" y="970492"/>
                  </a:cubicBezTo>
                  <a:lnTo>
                    <a:pt x="124884" y="995892"/>
                  </a:lnTo>
                  <a:cubicBezTo>
                    <a:pt x="127706" y="1122892"/>
                    <a:pt x="128372" y="1249958"/>
                    <a:pt x="133350" y="1376892"/>
                  </a:cubicBezTo>
                  <a:cubicBezTo>
                    <a:pt x="134023" y="1394046"/>
                    <a:pt x="140263" y="1410596"/>
                    <a:pt x="141817" y="1427692"/>
                  </a:cubicBezTo>
                  <a:cubicBezTo>
                    <a:pt x="151164" y="1530507"/>
                    <a:pt x="139347" y="1557867"/>
                    <a:pt x="158750" y="1622425"/>
                  </a:cubicBezTo>
                  <a:cubicBezTo>
                    <a:pt x="178153" y="1686983"/>
                    <a:pt x="183444" y="1725437"/>
                    <a:pt x="258233" y="1815042"/>
                  </a:cubicBezTo>
                  <a:cubicBezTo>
                    <a:pt x="333022" y="1904648"/>
                    <a:pt x="544337" y="2031295"/>
                    <a:pt x="607484" y="2160058"/>
                  </a:cubicBezTo>
                  <a:cubicBezTo>
                    <a:pt x="670631" y="2288822"/>
                    <a:pt x="674863" y="2461329"/>
                    <a:pt x="692149" y="2572807"/>
                  </a:cubicBezTo>
                  <a:cubicBezTo>
                    <a:pt x="743302" y="2684285"/>
                    <a:pt x="617713" y="2768599"/>
                    <a:pt x="753532" y="2924174"/>
                  </a:cubicBezTo>
                  <a:cubicBezTo>
                    <a:pt x="921101" y="3056465"/>
                    <a:pt x="1258005" y="3328458"/>
                    <a:pt x="1447799" y="3506258"/>
                  </a:cubicBezTo>
                  <a:cubicBezTo>
                    <a:pt x="1637593" y="3684058"/>
                    <a:pt x="1810454" y="3727449"/>
                    <a:pt x="1909232" y="3811057"/>
                  </a:cubicBezTo>
                  <a:cubicBezTo>
                    <a:pt x="2008010" y="3894665"/>
                    <a:pt x="1929693" y="3979332"/>
                    <a:pt x="1993898" y="4054474"/>
                  </a:cubicBezTo>
                  <a:cubicBezTo>
                    <a:pt x="2058103" y="4129616"/>
                    <a:pt x="2186515" y="4158896"/>
                    <a:pt x="2294465" y="4261907"/>
                  </a:cubicBezTo>
                  <a:cubicBezTo>
                    <a:pt x="2424288" y="4397727"/>
                    <a:pt x="2672291" y="4611864"/>
                    <a:pt x="2743200" y="4666192"/>
                  </a:cubicBezTo>
                </a:path>
              </a:pathLst>
            </a:custGeom>
            <a:noFill/>
            <a:ln w="88900">
              <a:head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D4F684-A3A8-4779-9016-9CC42907B844}"/>
                </a:ext>
              </a:extLst>
            </p:cNvPr>
            <p:cNvSpPr/>
            <p:nvPr/>
          </p:nvSpPr>
          <p:spPr>
            <a:xfrm>
              <a:off x="9874817" y="5550255"/>
              <a:ext cx="1120700" cy="38902"/>
            </a:xfrm>
            <a:custGeom>
              <a:avLst/>
              <a:gdLst>
                <a:gd name="connsiteX0" fmla="*/ 0 w 939800"/>
                <a:gd name="connsiteY0" fmla="*/ 19320 h 32020"/>
                <a:gd name="connsiteX1" fmla="*/ 44450 w 939800"/>
                <a:gd name="connsiteY1" fmla="*/ 27787 h 32020"/>
                <a:gd name="connsiteX2" fmla="*/ 65616 w 939800"/>
                <a:gd name="connsiteY2" fmla="*/ 32020 h 32020"/>
                <a:gd name="connsiteX3" fmla="*/ 158750 w 939800"/>
                <a:gd name="connsiteY3" fmla="*/ 29904 h 32020"/>
                <a:gd name="connsiteX4" fmla="*/ 167216 w 939800"/>
                <a:gd name="connsiteY4" fmla="*/ 27787 h 32020"/>
                <a:gd name="connsiteX5" fmla="*/ 179916 w 939800"/>
                <a:gd name="connsiteY5" fmla="*/ 25670 h 32020"/>
                <a:gd name="connsiteX6" fmla="*/ 190500 w 939800"/>
                <a:gd name="connsiteY6" fmla="*/ 23554 h 32020"/>
                <a:gd name="connsiteX7" fmla="*/ 220133 w 939800"/>
                <a:gd name="connsiteY7" fmla="*/ 19320 h 32020"/>
                <a:gd name="connsiteX8" fmla="*/ 226483 w 939800"/>
                <a:gd name="connsiteY8" fmla="*/ 17204 h 32020"/>
                <a:gd name="connsiteX9" fmla="*/ 404283 w 939800"/>
                <a:gd name="connsiteY9" fmla="*/ 15087 h 32020"/>
                <a:gd name="connsiteX10" fmla="*/ 410633 w 939800"/>
                <a:gd name="connsiteY10" fmla="*/ 12970 h 32020"/>
                <a:gd name="connsiteX11" fmla="*/ 444500 w 939800"/>
                <a:gd name="connsiteY11" fmla="*/ 8737 h 32020"/>
                <a:gd name="connsiteX12" fmla="*/ 635000 w 939800"/>
                <a:gd name="connsiteY12" fmla="*/ 6620 h 32020"/>
                <a:gd name="connsiteX13" fmla="*/ 685800 w 939800"/>
                <a:gd name="connsiteY13" fmla="*/ 4504 h 32020"/>
                <a:gd name="connsiteX14" fmla="*/ 770466 w 939800"/>
                <a:gd name="connsiteY14" fmla="*/ 2387 h 32020"/>
                <a:gd name="connsiteX15" fmla="*/ 793750 w 939800"/>
                <a:gd name="connsiteY15" fmla="*/ 270 h 32020"/>
                <a:gd name="connsiteX16" fmla="*/ 939800 w 939800"/>
                <a:gd name="connsiteY16" fmla="*/ 270 h 3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39800" h="32020">
                  <a:moveTo>
                    <a:pt x="0" y="19320"/>
                  </a:moveTo>
                  <a:cubicBezTo>
                    <a:pt x="21789" y="32394"/>
                    <a:pt x="2334" y="22927"/>
                    <a:pt x="44450" y="27787"/>
                  </a:cubicBezTo>
                  <a:cubicBezTo>
                    <a:pt x="51598" y="28612"/>
                    <a:pt x="65616" y="32020"/>
                    <a:pt x="65616" y="32020"/>
                  </a:cubicBezTo>
                  <a:lnTo>
                    <a:pt x="158750" y="29904"/>
                  </a:lnTo>
                  <a:cubicBezTo>
                    <a:pt x="161656" y="29783"/>
                    <a:pt x="164364" y="28358"/>
                    <a:pt x="167216" y="27787"/>
                  </a:cubicBezTo>
                  <a:cubicBezTo>
                    <a:pt x="171424" y="26945"/>
                    <a:pt x="175693" y="26438"/>
                    <a:pt x="179916" y="25670"/>
                  </a:cubicBezTo>
                  <a:cubicBezTo>
                    <a:pt x="183456" y="25026"/>
                    <a:pt x="186944" y="24101"/>
                    <a:pt x="190500" y="23554"/>
                  </a:cubicBezTo>
                  <a:cubicBezTo>
                    <a:pt x="200917" y="21952"/>
                    <a:pt x="209952" y="21582"/>
                    <a:pt x="220133" y="19320"/>
                  </a:cubicBezTo>
                  <a:cubicBezTo>
                    <a:pt x="222311" y="18836"/>
                    <a:pt x="224252" y="17255"/>
                    <a:pt x="226483" y="17204"/>
                  </a:cubicBezTo>
                  <a:cubicBezTo>
                    <a:pt x="285738" y="15842"/>
                    <a:pt x="345016" y="15793"/>
                    <a:pt x="404283" y="15087"/>
                  </a:cubicBezTo>
                  <a:cubicBezTo>
                    <a:pt x="406400" y="14381"/>
                    <a:pt x="408455" y="13454"/>
                    <a:pt x="410633" y="12970"/>
                  </a:cubicBezTo>
                  <a:cubicBezTo>
                    <a:pt x="418821" y="11151"/>
                    <a:pt x="438074" y="8866"/>
                    <a:pt x="444500" y="8737"/>
                  </a:cubicBezTo>
                  <a:lnTo>
                    <a:pt x="635000" y="6620"/>
                  </a:lnTo>
                  <a:lnTo>
                    <a:pt x="685800" y="4504"/>
                  </a:lnTo>
                  <a:lnTo>
                    <a:pt x="770466" y="2387"/>
                  </a:lnTo>
                  <a:cubicBezTo>
                    <a:pt x="778253" y="2082"/>
                    <a:pt x="785957" y="367"/>
                    <a:pt x="793750" y="270"/>
                  </a:cubicBezTo>
                  <a:cubicBezTo>
                    <a:pt x="842430" y="-339"/>
                    <a:pt x="891117" y="270"/>
                    <a:pt x="939800" y="270"/>
                  </a:cubicBezTo>
                </a:path>
              </a:pathLst>
            </a:custGeom>
            <a:noFill/>
            <a:ln w="889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456E322-D77D-4106-99D2-847B1C13269A}"/>
                </a:ext>
              </a:extLst>
            </p:cNvPr>
            <p:cNvSpPr/>
            <p:nvPr/>
          </p:nvSpPr>
          <p:spPr>
            <a:xfrm>
              <a:off x="6839326" y="1455846"/>
              <a:ext cx="778685" cy="154296"/>
            </a:xfrm>
            <a:custGeom>
              <a:avLst/>
              <a:gdLst>
                <a:gd name="connsiteX0" fmla="*/ 440267 w 440267"/>
                <a:gd name="connsiteY0" fmla="*/ 114300 h 114300"/>
                <a:gd name="connsiteX1" fmla="*/ 429683 w 440267"/>
                <a:gd name="connsiteY1" fmla="*/ 105834 h 114300"/>
                <a:gd name="connsiteX2" fmla="*/ 416983 w 440267"/>
                <a:gd name="connsiteY2" fmla="*/ 101600 h 114300"/>
                <a:gd name="connsiteX3" fmla="*/ 395817 w 440267"/>
                <a:gd name="connsiteY3" fmla="*/ 95250 h 114300"/>
                <a:gd name="connsiteX4" fmla="*/ 357717 w 440267"/>
                <a:gd name="connsiteY4" fmla="*/ 88900 h 114300"/>
                <a:gd name="connsiteX5" fmla="*/ 336550 w 440267"/>
                <a:gd name="connsiteY5" fmla="*/ 84667 h 114300"/>
                <a:gd name="connsiteX6" fmla="*/ 323850 w 440267"/>
                <a:gd name="connsiteY6" fmla="*/ 80434 h 114300"/>
                <a:gd name="connsiteX7" fmla="*/ 311150 w 440267"/>
                <a:gd name="connsiteY7" fmla="*/ 78317 h 114300"/>
                <a:gd name="connsiteX8" fmla="*/ 298450 w 440267"/>
                <a:gd name="connsiteY8" fmla="*/ 71967 h 114300"/>
                <a:gd name="connsiteX9" fmla="*/ 289983 w 440267"/>
                <a:gd name="connsiteY9" fmla="*/ 67734 h 114300"/>
                <a:gd name="connsiteX10" fmla="*/ 281517 w 440267"/>
                <a:gd name="connsiteY10" fmla="*/ 65617 h 114300"/>
                <a:gd name="connsiteX11" fmla="*/ 270933 w 440267"/>
                <a:gd name="connsiteY11" fmla="*/ 61384 h 114300"/>
                <a:gd name="connsiteX12" fmla="*/ 258233 w 440267"/>
                <a:gd name="connsiteY12" fmla="*/ 59267 h 114300"/>
                <a:gd name="connsiteX13" fmla="*/ 251883 w 440267"/>
                <a:gd name="connsiteY13" fmla="*/ 57150 h 114300"/>
                <a:gd name="connsiteX14" fmla="*/ 237067 w 440267"/>
                <a:gd name="connsiteY14" fmla="*/ 55034 h 114300"/>
                <a:gd name="connsiteX15" fmla="*/ 215900 w 440267"/>
                <a:gd name="connsiteY15" fmla="*/ 46567 h 114300"/>
                <a:gd name="connsiteX16" fmla="*/ 203200 w 440267"/>
                <a:gd name="connsiteY16" fmla="*/ 42334 h 114300"/>
                <a:gd name="connsiteX17" fmla="*/ 196850 w 440267"/>
                <a:gd name="connsiteY17" fmla="*/ 40217 h 114300"/>
                <a:gd name="connsiteX18" fmla="*/ 186267 w 440267"/>
                <a:gd name="connsiteY18" fmla="*/ 38100 h 114300"/>
                <a:gd name="connsiteX19" fmla="*/ 162983 w 440267"/>
                <a:gd name="connsiteY19" fmla="*/ 31750 h 114300"/>
                <a:gd name="connsiteX20" fmla="*/ 154517 w 440267"/>
                <a:gd name="connsiteY20" fmla="*/ 27517 h 114300"/>
                <a:gd name="connsiteX21" fmla="*/ 101600 w 440267"/>
                <a:gd name="connsiteY21" fmla="*/ 21167 h 114300"/>
                <a:gd name="connsiteX22" fmla="*/ 71967 w 440267"/>
                <a:gd name="connsiteY22" fmla="*/ 14817 h 114300"/>
                <a:gd name="connsiteX23" fmla="*/ 59267 w 440267"/>
                <a:gd name="connsiteY23" fmla="*/ 10584 h 114300"/>
                <a:gd name="connsiteX24" fmla="*/ 48683 w 440267"/>
                <a:gd name="connsiteY24" fmla="*/ 8467 h 114300"/>
                <a:gd name="connsiteX25" fmla="*/ 33867 w 440267"/>
                <a:gd name="connsiteY25" fmla="*/ 4234 h 114300"/>
                <a:gd name="connsiteX26" fmla="*/ 6350 w 440267"/>
                <a:gd name="connsiteY26" fmla="*/ 2117 h 114300"/>
                <a:gd name="connsiteX27" fmla="*/ 0 w 440267"/>
                <a:gd name="connsiteY27" fmla="*/ 0 h 114300"/>
                <a:gd name="connsiteX0" fmla="*/ 652992 w 652992"/>
                <a:gd name="connsiteY0" fmla="*/ 127000 h 127000"/>
                <a:gd name="connsiteX1" fmla="*/ 642408 w 652992"/>
                <a:gd name="connsiteY1" fmla="*/ 118534 h 127000"/>
                <a:gd name="connsiteX2" fmla="*/ 629708 w 652992"/>
                <a:gd name="connsiteY2" fmla="*/ 114300 h 127000"/>
                <a:gd name="connsiteX3" fmla="*/ 608542 w 652992"/>
                <a:gd name="connsiteY3" fmla="*/ 107950 h 127000"/>
                <a:gd name="connsiteX4" fmla="*/ 570442 w 652992"/>
                <a:gd name="connsiteY4" fmla="*/ 101600 h 127000"/>
                <a:gd name="connsiteX5" fmla="*/ 549275 w 652992"/>
                <a:gd name="connsiteY5" fmla="*/ 97367 h 127000"/>
                <a:gd name="connsiteX6" fmla="*/ 536575 w 652992"/>
                <a:gd name="connsiteY6" fmla="*/ 93134 h 127000"/>
                <a:gd name="connsiteX7" fmla="*/ 523875 w 652992"/>
                <a:gd name="connsiteY7" fmla="*/ 91017 h 127000"/>
                <a:gd name="connsiteX8" fmla="*/ 511175 w 652992"/>
                <a:gd name="connsiteY8" fmla="*/ 84667 h 127000"/>
                <a:gd name="connsiteX9" fmla="*/ 502708 w 652992"/>
                <a:gd name="connsiteY9" fmla="*/ 80434 h 127000"/>
                <a:gd name="connsiteX10" fmla="*/ 494242 w 652992"/>
                <a:gd name="connsiteY10" fmla="*/ 78317 h 127000"/>
                <a:gd name="connsiteX11" fmla="*/ 483658 w 652992"/>
                <a:gd name="connsiteY11" fmla="*/ 74084 h 127000"/>
                <a:gd name="connsiteX12" fmla="*/ 470958 w 652992"/>
                <a:gd name="connsiteY12" fmla="*/ 71967 h 127000"/>
                <a:gd name="connsiteX13" fmla="*/ 464608 w 652992"/>
                <a:gd name="connsiteY13" fmla="*/ 69850 h 127000"/>
                <a:gd name="connsiteX14" fmla="*/ 449792 w 652992"/>
                <a:gd name="connsiteY14" fmla="*/ 67734 h 127000"/>
                <a:gd name="connsiteX15" fmla="*/ 428625 w 652992"/>
                <a:gd name="connsiteY15" fmla="*/ 59267 h 127000"/>
                <a:gd name="connsiteX16" fmla="*/ 415925 w 652992"/>
                <a:gd name="connsiteY16" fmla="*/ 55034 h 127000"/>
                <a:gd name="connsiteX17" fmla="*/ 409575 w 652992"/>
                <a:gd name="connsiteY17" fmla="*/ 52917 h 127000"/>
                <a:gd name="connsiteX18" fmla="*/ 398992 w 652992"/>
                <a:gd name="connsiteY18" fmla="*/ 50800 h 127000"/>
                <a:gd name="connsiteX19" fmla="*/ 375708 w 652992"/>
                <a:gd name="connsiteY19" fmla="*/ 44450 h 127000"/>
                <a:gd name="connsiteX20" fmla="*/ 367242 w 652992"/>
                <a:gd name="connsiteY20" fmla="*/ 40217 h 127000"/>
                <a:gd name="connsiteX21" fmla="*/ 314325 w 652992"/>
                <a:gd name="connsiteY21" fmla="*/ 33867 h 127000"/>
                <a:gd name="connsiteX22" fmla="*/ 284692 w 652992"/>
                <a:gd name="connsiteY22" fmla="*/ 27517 h 127000"/>
                <a:gd name="connsiteX23" fmla="*/ 271992 w 652992"/>
                <a:gd name="connsiteY23" fmla="*/ 23284 h 127000"/>
                <a:gd name="connsiteX24" fmla="*/ 261408 w 652992"/>
                <a:gd name="connsiteY24" fmla="*/ 21167 h 127000"/>
                <a:gd name="connsiteX25" fmla="*/ 246592 w 652992"/>
                <a:gd name="connsiteY25" fmla="*/ 16934 h 127000"/>
                <a:gd name="connsiteX26" fmla="*/ 219075 w 652992"/>
                <a:gd name="connsiteY26" fmla="*/ 14817 h 127000"/>
                <a:gd name="connsiteX27" fmla="*/ 0 w 652992"/>
                <a:gd name="connsiteY27" fmla="*/ 0 h 127000"/>
                <a:gd name="connsiteX0" fmla="*/ 652992 w 652992"/>
                <a:gd name="connsiteY0" fmla="*/ 127000 h 127000"/>
                <a:gd name="connsiteX1" fmla="*/ 642408 w 652992"/>
                <a:gd name="connsiteY1" fmla="*/ 118534 h 127000"/>
                <a:gd name="connsiteX2" fmla="*/ 629708 w 652992"/>
                <a:gd name="connsiteY2" fmla="*/ 114300 h 127000"/>
                <a:gd name="connsiteX3" fmla="*/ 608542 w 652992"/>
                <a:gd name="connsiteY3" fmla="*/ 107950 h 127000"/>
                <a:gd name="connsiteX4" fmla="*/ 570442 w 652992"/>
                <a:gd name="connsiteY4" fmla="*/ 101600 h 127000"/>
                <a:gd name="connsiteX5" fmla="*/ 549275 w 652992"/>
                <a:gd name="connsiteY5" fmla="*/ 97367 h 127000"/>
                <a:gd name="connsiteX6" fmla="*/ 536575 w 652992"/>
                <a:gd name="connsiteY6" fmla="*/ 93134 h 127000"/>
                <a:gd name="connsiteX7" fmla="*/ 523875 w 652992"/>
                <a:gd name="connsiteY7" fmla="*/ 91017 h 127000"/>
                <a:gd name="connsiteX8" fmla="*/ 511175 w 652992"/>
                <a:gd name="connsiteY8" fmla="*/ 84667 h 127000"/>
                <a:gd name="connsiteX9" fmla="*/ 502708 w 652992"/>
                <a:gd name="connsiteY9" fmla="*/ 80434 h 127000"/>
                <a:gd name="connsiteX10" fmla="*/ 494242 w 652992"/>
                <a:gd name="connsiteY10" fmla="*/ 78317 h 127000"/>
                <a:gd name="connsiteX11" fmla="*/ 483658 w 652992"/>
                <a:gd name="connsiteY11" fmla="*/ 74084 h 127000"/>
                <a:gd name="connsiteX12" fmla="*/ 470958 w 652992"/>
                <a:gd name="connsiteY12" fmla="*/ 71967 h 127000"/>
                <a:gd name="connsiteX13" fmla="*/ 464608 w 652992"/>
                <a:gd name="connsiteY13" fmla="*/ 69850 h 127000"/>
                <a:gd name="connsiteX14" fmla="*/ 449792 w 652992"/>
                <a:gd name="connsiteY14" fmla="*/ 67734 h 127000"/>
                <a:gd name="connsiteX15" fmla="*/ 428625 w 652992"/>
                <a:gd name="connsiteY15" fmla="*/ 59267 h 127000"/>
                <a:gd name="connsiteX16" fmla="*/ 415925 w 652992"/>
                <a:gd name="connsiteY16" fmla="*/ 55034 h 127000"/>
                <a:gd name="connsiteX17" fmla="*/ 409575 w 652992"/>
                <a:gd name="connsiteY17" fmla="*/ 52917 h 127000"/>
                <a:gd name="connsiteX18" fmla="*/ 398992 w 652992"/>
                <a:gd name="connsiteY18" fmla="*/ 50800 h 127000"/>
                <a:gd name="connsiteX19" fmla="*/ 375708 w 652992"/>
                <a:gd name="connsiteY19" fmla="*/ 44450 h 127000"/>
                <a:gd name="connsiteX20" fmla="*/ 367242 w 652992"/>
                <a:gd name="connsiteY20" fmla="*/ 40217 h 127000"/>
                <a:gd name="connsiteX21" fmla="*/ 314325 w 652992"/>
                <a:gd name="connsiteY21" fmla="*/ 33867 h 127000"/>
                <a:gd name="connsiteX22" fmla="*/ 284692 w 652992"/>
                <a:gd name="connsiteY22" fmla="*/ 27517 h 127000"/>
                <a:gd name="connsiteX23" fmla="*/ 271992 w 652992"/>
                <a:gd name="connsiteY23" fmla="*/ 23284 h 127000"/>
                <a:gd name="connsiteX24" fmla="*/ 261408 w 652992"/>
                <a:gd name="connsiteY24" fmla="*/ 21167 h 127000"/>
                <a:gd name="connsiteX25" fmla="*/ 219075 w 652992"/>
                <a:gd name="connsiteY25" fmla="*/ 14817 h 127000"/>
                <a:gd name="connsiteX26" fmla="*/ 0 w 652992"/>
                <a:gd name="connsiteY26" fmla="*/ 0 h 127000"/>
                <a:gd name="connsiteX0" fmla="*/ 652992 w 652992"/>
                <a:gd name="connsiteY0" fmla="*/ 127000 h 127000"/>
                <a:gd name="connsiteX1" fmla="*/ 642408 w 652992"/>
                <a:gd name="connsiteY1" fmla="*/ 118534 h 127000"/>
                <a:gd name="connsiteX2" fmla="*/ 629708 w 652992"/>
                <a:gd name="connsiteY2" fmla="*/ 114300 h 127000"/>
                <a:gd name="connsiteX3" fmla="*/ 608542 w 652992"/>
                <a:gd name="connsiteY3" fmla="*/ 107950 h 127000"/>
                <a:gd name="connsiteX4" fmla="*/ 570442 w 652992"/>
                <a:gd name="connsiteY4" fmla="*/ 101600 h 127000"/>
                <a:gd name="connsiteX5" fmla="*/ 549275 w 652992"/>
                <a:gd name="connsiteY5" fmla="*/ 97367 h 127000"/>
                <a:gd name="connsiteX6" fmla="*/ 536575 w 652992"/>
                <a:gd name="connsiteY6" fmla="*/ 93134 h 127000"/>
                <a:gd name="connsiteX7" fmla="*/ 523875 w 652992"/>
                <a:gd name="connsiteY7" fmla="*/ 91017 h 127000"/>
                <a:gd name="connsiteX8" fmla="*/ 511175 w 652992"/>
                <a:gd name="connsiteY8" fmla="*/ 84667 h 127000"/>
                <a:gd name="connsiteX9" fmla="*/ 502708 w 652992"/>
                <a:gd name="connsiteY9" fmla="*/ 80434 h 127000"/>
                <a:gd name="connsiteX10" fmla="*/ 494242 w 652992"/>
                <a:gd name="connsiteY10" fmla="*/ 78317 h 127000"/>
                <a:gd name="connsiteX11" fmla="*/ 483658 w 652992"/>
                <a:gd name="connsiteY11" fmla="*/ 74084 h 127000"/>
                <a:gd name="connsiteX12" fmla="*/ 470958 w 652992"/>
                <a:gd name="connsiteY12" fmla="*/ 71967 h 127000"/>
                <a:gd name="connsiteX13" fmla="*/ 464608 w 652992"/>
                <a:gd name="connsiteY13" fmla="*/ 69850 h 127000"/>
                <a:gd name="connsiteX14" fmla="*/ 449792 w 652992"/>
                <a:gd name="connsiteY14" fmla="*/ 67734 h 127000"/>
                <a:gd name="connsiteX15" fmla="*/ 428625 w 652992"/>
                <a:gd name="connsiteY15" fmla="*/ 59267 h 127000"/>
                <a:gd name="connsiteX16" fmla="*/ 415925 w 652992"/>
                <a:gd name="connsiteY16" fmla="*/ 55034 h 127000"/>
                <a:gd name="connsiteX17" fmla="*/ 409575 w 652992"/>
                <a:gd name="connsiteY17" fmla="*/ 52917 h 127000"/>
                <a:gd name="connsiteX18" fmla="*/ 398992 w 652992"/>
                <a:gd name="connsiteY18" fmla="*/ 50800 h 127000"/>
                <a:gd name="connsiteX19" fmla="*/ 375708 w 652992"/>
                <a:gd name="connsiteY19" fmla="*/ 44450 h 127000"/>
                <a:gd name="connsiteX20" fmla="*/ 367242 w 652992"/>
                <a:gd name="connsiteY20" fmla="*/ 40217 h 127000"/>
                <a:gd name="connsiteX21" fmla="*/ 314325 w 652992"/>
                <a:gd name="connsiteY21" fmla="*/ 33867 h 127000"/>
                <a:gd name="connsiteX22" fmla="*/ 271992 w 652992"/>
                <a:gd name="connsiteY22" fmla="*/ 23284 h 127000"/>
                <a:gd name="connsiteX23" fmla="*/ 261408 w 652992"/>
                <a:gd name="connsiteY23" fmla="*/ 21167 h 127000"/>
                <a:gd name="connsiteX24" fmla="*/ 219075 w 652992"/>
                <a:gd name="connsiteY24" fmla="*/ 14817 h 127000"/>
                <a:gd name="connsiteX25" fmla="*/ 0 w 652992"/>
                <a:gd name="connsiteY25" fmla="*/ 0 h 127000"/>
                <a:gd name="connsiteX0" fmla="*/ 652992 w 652992"/>
                <a:gd name="connsiteY0" fmla="*/ 127000 h 127000"/>
                <a:gd name="connsiteX1" fmla="*/ 642408 w 652992"/>
                <a:gd name="connsiteY1" fmla="*/ 118534 h 127000"/>
                <a:gd name="connsiteX2" fmla="*/ 629708 w 652992"/>
                <a:gd name="connsiteY2" fmla="*/ 114300 h 127000"/>
                <a:gd name="connsiteX3" fmla="*/ 608542 w 652992"/>
                <a:gd name="connsiteY3" fmla="*/ 107950 h 127000"/>
                <a:gd name="connsiteX4" fmla="*/ 570442 w 652992"/>
                <a:gd name="connsiteY4" fmla="*/ 101600 h 127000"/>
                <a:gd name="connsiteX5" fmla="*/ 549275 w 652992"/>
                <a:gd name="connsiteY5" fmla="*/ 97367 h 127000"/>
                <a:gd name="connsiteX6" fmla="*/ 536575 w 652992"/>
                <a:gd name="connsiteY6" fmla="*/ 93134 h 127000"/>
                <a:gd name="connsiteX7" fmla="*/ 523875 w 652992"/>
                <a:gd name="connsiteY7" fmla="*/ 91017 h 127000"/>
                <a:gd name="connsiteX8" fmla="*/ 511175 w 652992"/>
                <a:gd name="connsiteY8" fmla="*/ 84667 h 127000"/>
                <a:gd name="connsiteX9" fmla="*/ 502708 w 652992"/>
                <a:gd name="connsiteY9" fmla="*/ 80434 h 127000"/>
                <a:gd name="connsiteX10" fmla="*/ 494242 w 652992"/>
                <a:gd name="connsiteY10" fmla="*/ 78317 h 127000"/>
                <a:gd name="connsiteX11" fmla="*/ 483658 w 652992"/>
                <a:gd name="connsiteY11" fmla="*/ 74084 h 127000"/>
                <a:gd name="connsiteX12" fmla="*/ 470958 w 652992"/>
                <a:gd name="connsiteY12" fmla="*/ 71967 h 127000"/>
                <a:gd name="connsiteX13" fmla="*/ 464608 w 652992"/>
                <a:gd name="connsiteY13" fmla="*/ 69850 h 127000"/>
                <a:gd name="connsiteX14" fmla="*/ 449792 w 652992"/>
                <a:gd name="connsiteY14" fmla="*/ 67734 h 127000"/>
                <a:gd name="connsiteX15" fmla="*/ 428625 w 652992"/>
                <a:gd name="connsiteY15" fmla="*/ 59267 h 127000"/>
                <a:gd name="connsiteX16" fmla="*/ 415925 w 652992"/>
                <a:gd name="connsiteY16" fmla="*/ 55034 h 127000"/>
                <a:gd name="connsiteX17" fmla="*/ 409575 w 652992"/>
                <a:gd name="connsiteY17" fmla="*/ 52917 h 127000"/>
                <a:gd name="connsiteX18" fmla="*/ 398992 w 652992"/>
                <a:gd name="connsiteY18" fmla="*/ 50800 h 127000"/>
                <a:gd name="connsiteX19" fmla="*/ 375708 w 652992"/>
                <a:gd name="connsiteY19" fmla="*/ 44450 h 127000"/>
                <a:gd name="connsiteX20" fmla="*/ 367242 w 652992"/>
                <a:gd name="connsiteY20" fmla="*/ 40217 h 127000"/>
                <a:gd name="connsiteX21" fmla="*/ 314325 w 652992"/>
                <a:gd name="connsiteY21" fmla="*/ 33867 h 127000"/>
                <a:gd name="connsiteX22" fmla="*/ 271992 w 652992"/>
                <a:gd name="connsiteY22" fmla="*/ 23284 h 127000"/>
                <a:gd name="connsiteX23" fmla="*/ 219075 w 652992"/>
                <a:gd name="connsiteY23" fmla="*/ 14817 h 127000"/>
                <a:gd name="connsiteX24" fmla="*/ 0 w 652992"/>
                <a:gd name="connsiteY24" fmla="*/ 0 h 127000"/>
                <a:gd name="connsiteX0" fmla="*/ 652992 w 652992"/>
                <a:gd name="connsiteY0" fmla="*/ 127000 h 127000"/>
                <a:gd name="connsiteX1" fmla="*/ 642408 w 652992"/>
                <a:gd name="connsiteY1" fmla="*/ 118534 h 127000"/>
                <a:gd name="connsiteX2" fmla="*/ 629708 w 652992"/>
                <a:gd name="connsiteY2" fmla="*/ 114300 h 127000"/>
                <a:gd name="connsiteX3" fmla="*/ 608542 w 652992"/>
                <a:gd name="connsiteY3" fmla="*/ 107950 h 127000"/>
                <a:gd name="connsiteX4" fmla="*/ 570442 w 652992"/>
                <a:gd name="connsiteY4" fmla="*/ 101600 h 127000"/>
                <a:gd name="connsiteX5" fmla="*/ 549275 w 652992"/>
                <a:gd name="connsiteY5" fmla="*/ 97367 h 127000"/>
                <a:gd name="connsiteX6" fmla="*/ 536575 w 652992"/>
                <a:gd name="connsiteY6" fmla="*/ 93134 h 127000"/>
                <a:gd name="connsiteX7" fmla="*/ 523875 w 652992"/>
                <a:gd name="connsiteY7" fmla="*/ 91017 h 127000"/>
                <a:gd name="connsiteX8" fmla="*/ 511175 w 652992"/>
                <a:gd name="connsiteY8" fmla="*/ 84667 h 127000"/>
                <a:gd name="connsiteX9" fmla="*/ 502708 w 652992"/>
                <a:gd name="connsiteY9" fmla="*/ 80434 h 127000"/>
                <a:gd name="connsiteX10" fmla="*/ 494242 w 652992"/>
                <a:gd name="connsiteY10" fmla="*/ 78317 h 127000"/>
                <a:gd name="connsiteX11" fmla="*/ 483658 w 652992"/>
                <a:gd name="connsiteY11" fmla="*/ 74084 h 127000"/>
                <a:gd name="connsiteX12" fmla="*/ 470958 w 652992"/>
                <a:gd name="connsiteY12" fmla="*/ 71967 h 127000"/>
                <a:gd name="connsiteX13" fmla="*/ 449792 w 652992"/>
                <a:gd name="connsiteY13" fmla="*/ 67734 h 127000"/>
                <a:gd name="connsiteX14" fmla="*/ 428625 w 652992"/>
                <a:gd name="connsiteY14" fmla="*/ 59267 h 127000"/>
                <a:gd name="connsiteX15" fmla="*/ 415925 w 652992"/>
                <a:gd name="connsiteY15" fmla="*/ 55034 h 127000"/>
                <a:gd name="connsiteX16" fmla="*/ 409575 w 652992"/>
                <a:gd name="connsiteY16" fmla="*/ 52917 h 127000"/>
                <a:gd name="connsiteX17" fmla="*/ 398992 w 652992"/>
                <a:gd name="connsiteY17" fmla="*/ 50800 h 127000"/>
                <a:gd name="connsiteX18" fmla="*/ 375708 w 652992"/>
                <a:gd name="connsiteY18" fmla="*/ 44450 h 127000"/>
                <a:gd name="connsiteX19" fmla="*/ 367242 w 652992"/>
                <a:gd name="connsiteY19" fmla="*/ 40217 h 127000"/>
                <a:gd name="connsiteX20" fmla="*/ 314325 w 652992"/>
                <a:gd name="connsiteY20" fmla="*/ 33867 h 127000"/>
                <a:gd name="connsiteX21" fmla="*/ 271992 w 652992"/>
                <a:gd name="connsiteY21" fmla="*/ 23284 h 127000"/>
                <a:gd name="connsiteX22" fmla="*/ 219075 w 652992"/>
                <a:gd name="connsiteY22" fmla="*/ 14817 h 127000"/>
                <a:gd name="connsiteX23" fmla="*/ 0 w 652992"/>
                <a:gd name="connsiteY23" fmla="*/ 0 h 127000"/>
                <a:gd name="connsiteX0" fmla="*/ 652992 w 652992"/>
                <a:gd name="connsiteY0" fmla="*/ 127000 h 127000"/>
                <a:gd name="connsiteX1" fmla="*/ 642408 w 652992"/>
                <a:gd name="connsiteY1" fmla="*/ 118534 h 127000"/>
                <a:gd name="connsiteX2" fmla="*/ 629708 w 652992"/>
                <a:gd name="connsiteY2" fmla="*/ 114300 h 127000"/>
                <a:gd name="connsiteX3" fmla="*/ 608542 w 652992"/>
                <a:gd name="connsiteY3" fmla="*/ 107950 h 127000"/>
                <a:gd name="connsiteX4" fmla="*/ 570442 w 652992"/>
                <a:gd name="connsiteY4" fmla="*/ 101600 h 127000"/>
                <a:gd name="connsiteX5" fmla="*/ 549275 w 652992"/>
                <a:gd name="connsiteY5" fmla="*/ 97367 h 127000"/>
                <a:gd name="connsiteX6" fmla="*/ 536575 w 652992"/>
                <a:gd name="connsiteY6" fmla="*/ 93134 h 127000"/>
                <a:gd name="connsiteX7" fmla="*/ 523875 w 652992"/>
                <a:gd name="connsiteY7" fmla="*/ 91017 h 127000"/>
                <a:gd name="connsiteX8" fmla="*/ 511175 w 652992"/>
                <a:gd name="connsiteY8" fmla="*/ 84667 h 127000"/>
                <a:gd name="connsiteX9" fmla="*/ 502708 w 652992"/>
                <a:gd name="connsiteY9" fmla="*/ 80434 h 127000"/>
                <a:gd name="connsiteX10" fmla="*/ 494242 w 652992"/>
                <a:gd name="connsiteY10" fmla="*/ 78317 h 127000"/>
                <a:gd name="connsiteX11" fmla="*/ 483658 w 652992"/>
                <a:gd name="connsiteY11" fmla="*/ 74084 h 127000"/>
                <a:gd name="connsiteX12" fmla="*/ 449792 w 652992"/>
                <a:gd name="connsiteY12" fmla="*/ 67734 h 127000"/>
                <a:gd name="connsiteX13" fmla="*/ 428625 w 652992"/>
                <a:gd name="connsiteY13" fmla="*/ 59267 h 127000"/>
                <a:gd name="connsiteX14" fmla="*/ 415925 w 652992"/>
                <a:gd name="connsiteY14" fmla="*/ 55034 h 127000"/>
                <a:gd name="connsiteX15" fmla="*/ 409575 w 652992"/>
                <a:gd name="connsiteY15" fmla="*/ 52917 h 127000"/>
                <a:gd name="connsiteX16" fmla="*/ 398992 w 652992"/>
                <a:gd name="connsiteY16" fmla="*/ 50800 h 127000"/>
                <a:gd name="connsiteX17" fmla="*/ 375708 w 652992"/>
                <a:gd name="connsiteY17" fmla="*/ 44450 h 127000"/>
                <a:gd name="connsiteX18" fmla="*/ 367242 w 652992"/>
                <a:gd name="connsiteY18" fmla="*/ 40217 h 127000"/>
                <a:gd name="connsiteX19" fmla="*/ 314325 w 652992"/>
                <a:gd name="connsiteY19" fmla="*/ 33867 h 127000"/>
                <a:gd name="connsiteX20" fmla="*/ 271992 w 652992"/>
                <a:gd name="connsiteY20" fmla="*/ 23284 h 127000"/>
                <a:gd name="connsiteX21" fmla="*/ 219075 w 652992"/>
                <a:gd name="connsiteY21" fmla="*/ 14817 h 127000"/>
                <a:gd name="connsiteX22" fmla="*/ 0 w 652992"/>
                <a:gd name="connsiteY22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92" h="127000">
                  <a:moveTo>
                    <a:pt x="652992" y="127000"/>
                  </a:moveTo>
                  <a:cubicBezTo>
                    <a:pt x="649464" y="124178"/>
                    <a:pt x="646374" y="120697"/>
                    <a:pt x="642408" y="118534"/>
                  </a:cubicBezTo>
                  <a:cubicBezTo>
                    <a:pt x="638490" y="116397"/>
                    <a:pt x="633699" y="116296"/>
                    <a:pt x="629708" y="114300"/>
                  </a:cubicBezTo>
                  <a:cubicBezTo>
                    <a:pt x="615467" y="107180"/>
                    <a:pt x="626988" y="111903"/>
                    <a:pt x="608542" y="107950"/>
                  </a:cubicBezTo>
                  <a:cubicBezTo>
                    <a:pt x="569024" y="99482"/>
                    <a:pt x="616536" y="107361"/>
                    <a:pt x="570442" y="101600"/>
                  </a:cubicBezTo>
                  <a:cubicBezTo>
                    <a:pt x="563895" y="100782"/>
                    <a:pt x="555789" y="99321"/>
                    <a:pt x="549275" y="97367"/>
                  </a:cubicBezTo>
                  <a:cubicBezTo>
                    <a:pt x="545001" y="96085"/>
                    <a:pt x="540977" y="93868"/>
                    <a:pt x="536575" y="93134"/>
                  </a:cubicBezTo>
                  <a:lnTo>
                    <a:pt x="523875" y="91017"/>
                  </a:lnTo>
                  <a:cubicBezTo>
                    <a:pt x="511674" y="82884"/>
                    <a:pt x="523442" y="89924"/>
                    <a:pt x="511175" y="84667"/>
                  </a:cubicBezTo>
                  <a:cubicBezTo>
                    <a:pt x="508275" y="83424"/>
                    <a:pt x="505662" y="81542"/>
                    <a:pt x="502708" y="80434"/>
                  </a:cubicBezTo>
                  <a:cubicBezTo>
                    <a:pt x="499984" y="79413"/>
                    <a:pt x="497002" y="79237"/>
                    <a:pt x="494242" y="78317"/>
                  </a:cubicBezTo>
                  <a:cubicBezTo>
                    <a:pt x="490637" y="77115"/>
                    <a:pt x="491066" y="75848"/>
                    <a:pt x="483658" y="74084"/>
                  </a:cubicBezTo>
                  <a:cubicBezTo>
                    <a:pt x="476250" y="72320"/>
                    <a:pt x="458964" y="70204"/>
                    <a:pt x="449792" y="67734"/>
                  </a:cubicBezTo>
                  <a:cubicBezTo>
                    <a:pt x="440635" y="58577"/>
                    <a:pt x="449853" y="66342"/>
                    <a:pt x="428625" y="59267"/>
                  </a:cubicBezTo>
                  <a:lnTo>
                    <a:pt x="415925" y="55034"/>
                  </a:lnTo>
                  <a:cubicBezTo>
                    <a:pt x="413808" y="54328"/>
                    <a:pt x="411763" y="53355"/>
                    <a:pt x="409575" y="52917"/>
                  </a:cubicBezTo>
                  <a:cubicBezTo>
                    <a:pt x="406047" y="52211"/>
                    <a:pt x="402463" y="51747"/>
                    <a:pt x="398992" y="50800"/>
                  </a:cubicBezTo>
                  <a:cubicBezTo>
                    <a:pt x="369455" y="42744"/>
                    <a:pt x="401491" y="49607"/>
                    <a:pt x="375708" y="44450"/>
                  </a:cubicBezTo>
                  <a:cubicBezTo>
                    <a:pt x="372886" y="43039"/>
                    <a:pt x="370322" y="40901"/>
                    <a:pt x="367242" y="40217"/>
                  </a:cubicBezTo>
                  <a:cubicBezTo>
                    <a:pt x="352472" y="36935"/>
                    <a:pt x="329912" y="35284"/>
                    <a:pt x="314325" y="33867"/>
                  </a:cubicBezTo>
                  <a:cubicBezTo>
                    <a:pt x="298450" y="31045"/>
                    <a:pt x="287867" y="26459"/>
                    <a:pt x="271992" y="23284"/>
                  </a:cubicBezTo>
                  <a:cubicBezTo>
                    <a:pt x="256117" y="20109"/>
                    <a:pt x="264407" y="18698"/>
                    <a:pt x="219075" y="14817"/>
                  </a:cubicBezTo>
                  <a:lnTo>
                    <a:pt x="0" y="0"/>
                  </a:lnTo>
                </a:path>
              </a:pathLst>
            </a:custGeom>
            <a:noFill/>
            <a:ln w="88900"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Western Ave Corridor">
            <a:extLst>
              <a:ext uri="{FF2B5EF4-FFF2-40B4-BE49-F238E27FC236}">
                <a16:creationId xmlns:a16="http://schemas.microsoft.com/office/drawing/2014/main" id="{7DB291D6-F242-49AC-B7DF-597F696D46C1}"/>
              </a:ext>
            </a:extLst>
          </p:cNvPr>
          <p:cNvGrpSpPr/>
          <p:nvPr/>
        </p:nvGrpSpPr>
        <p:grpSpPr>
          <a:xfrm>
            <a:off x="9700420" y="1610264"/>
            <a:ext cx="1370585" cy="5084057"/>
            <a:chOff x="9700420" y="1610264"/>
            <a:chExt cx="1370585" cy="508405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EA825AC-7A35-4F82-B077-731DE5948284}"/>
                </a:ext>
              </a:extLst>
            </p:cNvPr>
            <p:cNvSpPr/>
            <p:nvPr/>
          </p:nvSpPr>
          <p:spPr>
            <a:xfrm>
              <a:off x="9700420" y="1610264"/>
              <a:ext cx="1370585" cy="5084057"/>
            </a:xfrm>
            <a:custGeom>
              <a:avLst/>
              <a:gdLst>
                <a:gd name="connsiteX0" fmla="*/ 9726 w 187526"/>
                <a:gd name="connsiteY0" fmla="*/ 0 h 1552575"/>
                <a:gd name="connsiteX1" fmla="*/ 201 w 187526"/>
                <a:gd name="connsiteY1" fmla="*/ 15875 h 1552575"/>
                <a:gd name="connsiteX2" fmla="*/ 12901 w 187526"/>
                <a:gd name="connsiteY2" fmla="*/ 34925 h 1552575"/>
                <a:gd name="connsiteX3" fmla="*/ 19251 w 187526"/>
                <a:gd name="connsiteY3" fmla="*/ 53975 h 1552575"/>
                <a:gd name="connsiteX4" fmla="*/ 31951 w 187526"/>
                <a:gd name="connsiteY4" fmla="*/ 82550 h 1552575"/>
                <a:gd name="connsiteX5" fmla="*/ 35126 w 187526"/>
                <a:gd name="connsiteY5" fmla="*/ 92075 h 1552575"/>
                <a:gd name="connsiteX6" fmla="*/ 38301 w 187526"/>
                <a:gd name="connsiteY6" fmla="*/ 101600 h 1552575"/>
                <a:gd name="connsiteX7" fmla="*/ 41476 w 187526"/>
                <a:gd name="connsiteY7" fmla="*/ 120650 h 1552575"/>
                <a:gd name="connsiteX8" fmla="*/ 47826 w 187526"/>
                <a:gd name="connsiteY8" fmla="*/ 139700 h 1552575"/>
                <a:gd name="connsiteX9" fmla="*/ 44651 w 187526"/>
                <a:gd name="connsiteY9" fmla="*/ 269875 h 1552575"/>
                <a:gd name="connsiteX10" fmla="*/ 41476 w 187526"/>
                <a:gd name="connsiteY10" fmla="*/ 282575 h 1552575"/>
                <a:gd name="connsiteX11" fmla="*/ 44651 w 187526"/>
                <a:gd name="connsiteY11" fmla="*/ 374650 h 1552575"/>
                <a:gd name="connsiteX12" fmla="*/ 47826 w 187526"/>
                <a:gd name="connsiteY12" fmla="*/ 384175 h 1552575"/>
                <a:gd name="connsiteX13" fmla="*/ 57351 w 187526"/>
                <a:gd name="connsiteY13" fmla="*/ 409575 h 1552575"/>
                <a:gd name="connsiteX14" fmla="*/ 70051 w 187526"/>
                <a:gd name="connsiteY14" fmla="*/ 428625 h 1552575"/>
                <a:gd name="connsiteX15" fmla="*/ 76401 w 187526"/>
                <a:gd name="connsiteY15" fmla="*/ 447675 h 1552575"/>
                <a:gd name="connsiteX16" fmla="*/ 82751 w 187526"/>
                <a:gd name="connsiteY16" fmla="*/ 498475 h 1552575"/>
                <a:gd name="connsiteX17" fmla="*/ 79576 w 187526"/>
                <a:gd name="connsiteY17" fmla="*/ 631825 h 1552575"/>
                <a:gd name="connsiteX18" fmla="*/ 76401 w 187526"/>
                <a:gd name="connsiteY18" fmla="*/ 660400 h 1552575"/>
                <a:gd name="connsiteX19" fmla="*/ 70051 w 187526"/>
                <a:gd name="connsiteY19" fmla="*/ 730250 h 1552575"/>
                <a:gd name="connsiteX20" fmla="*/ 70051 w 187526"/>
                <a:gd name="connsiteY20" fmla="*/ 812800 h 1552575"/>
                <a:gd name="connsiteX21" fmla="*/ 89101 w 187526"/>
                <a:gd name="connsiteY21" fmla="*/ 850900 h 1552575"/>
                <a:gd name="connsiteX22" fmla="*/ 108151 w 187526"/>
                <a:gd name="connsiteY22" fmla="*/ 869950 h 1552575"/>
                <a:gd name="connsiteX23" fmla="*/ 114501 w 187526"/>
                <a:gd name="connsiteY23" fmla="*/ 882650 h 1552575"/>
                <a:gd name="connsiteX24" fmla="*/ 130376 w 187526"/>
                <a:gd name="connsiteY24" fmla="*/ 901700 h 1552575"/>
                <a:gd name="connsiteX25" fmla="*/ 133551 w 187526"/>
                <a:gd name="connsiteY25" fmla="*/ 911225 h 1552575"/>
                <a:gd name="connsiteX26" fmla="*/ 155776 w 187526"/>
                <a:gd name="connsiteY26" fmla="*/ 939800 h 1552575"/>
                <a:gd name="connsiteX27" fmla="*/ 158951 w 187526"/>
                <a:gd name="connsiteY27" fmla="*/ 955675 h 1552575"/>
                <a:gd name="connsiteX28" fmla="*/ 162126 w 187526"/>
                <a:gd name="connsiteY28" fmla="*/ 965200 h 1552575"/>
                <a:gd name="connsiteX29" fmla="*/ 165301 w 187526"/>
                <a:gd name="connsiteY29" fmla="*/ 1035050 h 1552575"/>
                <a:gd name="connsiteX30" fmla="*/ 168476 w 187526"/>
                <a:gd name="connsiteY30" fmla="*/ 1060450 h 1552575"/>
                <a:gd name="connsiteX31" fmla="*/ 174826 w 187526"/>
                <a:gd name="connsiteY31" fmla="*/ 1098550 h 1552575"/>
                <a:gd name="connsiteX32" fmla="*/ 165301 w 187526"/>
                <a:gd name="connsiteY32" fmla="*/ 1238250 h 1552575"/>
                <a:gd name="connsiteX33" fmla="*/ 162126 w 187526"/>
                <a:gd name="connsiteY33" fmla="*/ 1295400 h 1552575"/>
                <a:gd name="connsiteX34" fmla="*/ 168476 w 187526"/>
                <a:gd name="connsiteY34" fmla="*/ 1454150 h 1552575"/>
                <a:gd name="connsiteX35" fmla="*/ 171651 w 187526"/>
                <a:gd name="connsiteY35" fmla="*/ 1470025 h 1552575"/>
                <a:gd name="connsiteX36" fmla="*/ 174826 w 187526"/>
                <a:gd name="connsiteY36" fmla="*/ 1504950 h 1552575"/>
                <a:gd name="connsiteX37" fmla="*/ 178001 w 187526"/>
                <a:gd name="connsiteY37" fmla="*/ 1514475 h 1552575"/>
                <a:gd name="connsiteX38" fmla="*/ 181176 w 187526"/>
                <a:gd name="connsiteY38" fmla="*/ 1543050 h 1552575"/>
                <a:gd name="connsiteX39" fmla="*/ 187526 w 187526"/>
                <a:gd name="connsiteY39" fmla="*/ 1552575 h 1552575"/>
                <a:gd name="connsiteX0" fmla="*/ 9726 w 187526"/>
                <a:gd name="connsiteY0" fmla="*/ 0 h 1552575"/>
                <a:gd name="connsiteX1" fmla="*/ 201 w 187526"/>
                <a:gd name="connsiteY1" fmla="*/ 15875 h 1552575"/>
                <a:gd name="connsiteX2" fmla="*/ 12901 w 187526"/>
                <a:gd name="connsiteY2" fmla="*/ 34925 h 1552575"/>
                <a:gd name="connsiteX3" fmla="*/ 31951 w 187526"/>
                <a:gd name="connsiteY3" fmla="*/ 82550 h 1552575"/>
                <a:gd name="connsiteX4" fmla="*/ 35126 w 187526"/>
                <a:gd name="connsiteY4" fmla="*/ 92075 h 1552575"/>
                <a:gd name="connsiteX5" fmla="*/ 38301 w 187526"/>
                <a:gd name="connsiteY5" fmla="*/ 101600 h 1552575"/>
                <a:gd name="connsiteX6" fmla="*/ 41476 w 187526"/>
                <a:gd name="connsiteY6" fmla="*/ 120650 h 1552575"/>
                <a:gd name="connsiteX7" fmla="*/ 47826 w 187526"/>
                <a:gd name="connsiteY7" fmla="*/ 139700 h 1552575"/>
                <a:gd name="connsiteX8" fmla="*/ 44651 w 187526"/>
                <a:gd name="connsiteY8" fmla="*/ 269875 h 1552575"/>
                <a:gd name="connsiteX9" fmla="*/ 41476 w 187526"/>
                <a:gd name="connsiteY9" fmla="*/ 282575 h 1552575"/>
                <a:gd name="connsiteX10" fmla="*/ 44651 w 187526"/>
                <a:gd name="connsiteY10" fmla="*/ 374650 h 1552575"/>
                <a:gd name="connsiteX11" fmla="*/ 47826 w 187526"/>
                <a:gd name="connsiteY11" fmla="*/ 384175 h 1552575"/>
                <a:gd name="connsiteX12" fmla="*/ 57351 w 187526"/>
                <a:gd name="connsiteY12" fmla="*/ 409575 h 1552575"/>
                <a:gd name="connsiteX13" fmla="*/ 70051 w 187526"/>
                <a:gd name="connsiteY13" fmla="*/ 428625 h 1552575"/>
                <a:gd name="connsiteX14" fmla="*/ 76401 w 187526"/>
                <a:gd name="connsiteY14" fmla="*/ 447675 h 1552575"/>
                <a:gd name="connsiteX15" fmla="*/ 82751 w 187526"/>
                <a:gd name="connsiteY15" fmla="*/ 498475 h 1552575"/>
                <a:gd name="connsiteX16" fmla="*/ 79576 w 187526"/>
                <a:gd name="connsiteY16" fmla="*/ 631825 h 1552575"/>
                <a:gd name="connsiteX17" fmla="*/ 76401 w 187526"/>
                <a:gd name="connsiteY17" fmla="*/ 660400 h 1552575"/>
                <a:gd name="connsiteX18" fmla="*/ 70051 w 187526"/>
                <a:gd name="connsiteY18" fmla="*/ 730250 h 1552575"/>
                <a:gd name="connsiteX19" fmla="*/ 70051 w 187526"/>
                <a:gd name="connsiteY19" fmla="*/ 812800 h 1552575"/>
                <a:gd name="connsiteX20" fmla="*/ 89101 w 187526"/>
                <a:gd name="connsiteY20" fmla="*/ 850900 h 1552575"/>
                <a:gd name="connsiteX21" fmla="*/ 108151 w 187526"/>
                <a:gd name="connsiteY21" fmla="*/ 869950 h 1552575"/>
                <a:gd name="connsiteX22" fmla="*/ 114501 w 187526"/>
                <a:gd name="connsiteY22" fmla="*/ 882650 h 1552575"/>
                <a:gd name="connsiteX23" fmla="*/ 130376 w 187526"/>
                <a:gd name="connsiteY23" fmla="*/ 901700 h 1552575"/>
                <a:gd name="connsiteX24" fmla="*/ 133551 w 187526"/>
                <a:gd name="connsiteY24" fmla="*/ 911225 h 1552575"/>
                <a:gd name="connsiteX25" fmla="*/ 155776 w 187526"/>
                <a:gd name="connsiteY25" fmla="*/ 939800 h 1552575"/>
                <a:gd name="connsiteX26" fmla="*/ 158951 w 187526"/>
                <a:gd name="connsiteY26" fmla="*/ 955675 h 1552575"/>
                <a:gd name="connsiteX27" fmla="*/ 162126 w 187526"/>
                <a:gd name="connsiteY27" fmla="*/ 965200 h 1552575"/>
                <a:gd name="connsiteX28" fmla="*/ 165301 w 187526"/>
                <a:gd name="connsiteY28" fmla="*/ 1035050 h 1552575"/>
                <a:gd name="connsiteX29" fmla="*/ 168476 w 187526"/>
                <a:gd name="connsiteY29" fmla="*/ 1060450 h 1552575"/>
                <a:gd name="connsiteX30" fmla="*/ 174826 w 187526"/>
                <a:gd name="connsiteY30" fmla="*/ 1098550 h 1552575"/>
                <a:gd name="connsiteX31" fmla="*/ 165301 w 187526"/>
                <a:gd name="connsiteY31" fmla="*/ 1238250 h 1552575"/>
                <a:gd name="connsiteX32" fmla="*/ 162126 w 187526"/>
                <a:gd name="connsiteY32" fmla="*/ 1295400 h 1552575"/>
                <a:gd name="connsiteX33" fmla="*/ 168476 w 187526"/>
                <a:gd name="connsiteY33" fmla="*/ 1454150 h 1552575"/>
                <a:gd name="connsiteX34" fmla="*/ 171651 w 187526"/>
                <a:gd name="connsiteY34" fmla="*/ 1470025 h 1552575"/>
                <a:gd name="connsiteX35" fmla="*/ 174826 w 187526"/>
                <a:gd name="connsiteY35" fmla="*/ 1504950 h 1552575"/>
                <a:gd name="connsiteX36" fmla="*/ 178001 w 187526"/>
                <a:gd name="connsiteY36" fmla="*/ 1514475 h 1552575"/>
                <a:gd name="connsiteX37" fmla="*/ 181176 w 187526"/>
                <a:gd name="connsiteY37" fmla="*/ 1543050 h 1552575"/>
                <a:gd name="connsiteX38" fmla="*/ 187526 w 187526"/>
                <a:gd name="connsiteY38" fmla="*/ 1552575 h 1552575"/>
                <a:gd name="connsiteX0" fmla="*/ 10332 w 188132"/>
                <a:gd name="connsiteY0" fmla="*/ 0 h 1552575"/>
                <a:gd name="connsiteX1" fmla="*/ 807 w 188132"/>
                <a:gd name="connsiteY1" fmla="*/ 15875 h 1552575"/>
                <a:gd name="connsiteX2" fmla="*/ 32557 w 188132"/>
                <a:gd name="connsiteY2" fmla="*/ 82550 h 1552575"/>
                <a:gd name="connsiteX3" fmla="*/ 35732 w 188132"/>
                <a:gd name="connsiteY3" fmla="*/ 92075 h 1552575"/>
                <a:gd name="connsiteX4" fmla="*/ 38907 w 188132"/>
                <a:gd name="connsiteY4" fmla="*/ 101600 h 1552575"/>
                <a:gd name="connsiteX5" fmla="*/ 42082 w 188132"/>
                <a:gd name="connsiteY5" fmla="*/ 120650 h 1552575"/>
                <a:gd name="connsiteX6" fmla="*/ 48432 w 188132"/>
                <a:gd name="connsiteY6" fmla="*/ 139700 h 1552575"/>
                <a:gd name="connsiteX7" fmla="*/ 45257 w 188132"/>
                <a:gd name="connsiteY7" fmla="*/ 269875 h 1552575"/>
                <a:gd name="connsiteX8" fmla="*/ 42082 w 188132"/>
                <a:gd name="connsiteY8" fmla="*/ 282575 h 1552575"/>
                <a:gd name="connsiteX9" fmla="*/ 45257 w 188132"/>
                <a:gd name="connsiteY9" fmla="*/ 374650 h 1552575"/>
                <a:gd name="connsiteX10" fmla="*/ 48432 w 188132"/>
                <a:gd name="connsiteY10" fmla="*/ 384175 h 1552575"/>
                <a:gd name="connsiteX11" fmla="*/ 57957 w 188132"/>
                <a:gd name="connsiteY11" fmla="*/ 409575 h 1552575"/>
                <a:gd name="connsiteX12" fmla="*/ 70657 w 188132"/>
                <a:gd name="connsiteY12" fmla="*/ 428625 h 1552575"/>
                <a:gd name="connsiteX13" fmla="*/ 77007 w 188132"/>
                <a:gd name="connsiteY13" fmla="*/ 447675 h 1552575"/>
                <a:gd name="connsiteX14" fmla="*/ 83357 w 188132"/>
                <a:gd name="connsiteY14" fmla="*/ 498475 h 1552575"/>
                <a:gd name="connsiteX15" fmla="*/ 80182 w 188132"/>
                <a:gd name="connsiteY15" fmla="*/ 631825 h 1552575"/>
                <a:gd name="connsiteX16" fmla="*/ 77007 w 188132"/>
                <a:gd name="connsiteY16" fmla="*/ 660400 h 1552575"/>
                <a:gd name="connsiteX17" fmla="*/ 70657 w 188132"/>
                <a:gd name="connsiteY17" fmla="*/ 730250 h 1552575"/>
                <a:gd name="connsiteX18" fmla="*/ 70657 w 188132"/>
                <a:gd name="connsiteY18" fmla="*/ 812800 h 1552575"/>
                <a:gd name="connsiteX19" fmla="*/ 89707 w 188132"/>
                <a:gd name="connsiteY19" fmla="*/ 850900 h 1552575"/>
                <a:gd name="connsiteX20" fmla="*/ 108757 w 188132"/>
                <a:gd name="connsiteY20" fmla="*/ 869950 h 1552575"/>
                <a:gd name="connsiteX21" fmla="*/ 115107 w 188132"/>
                <a:gd name="connsiteY21" fmla="*/ 882650 h 1552575"/>
                <a:gd name="connsiteX22" fmla="*/ 130982 w 188132"/>
                <a:gd name="connsiteY22" fmla="*/ 901700 h 1552575"/>
                <a:gd name="connsiteX23" fmla="*/ 134157 w 188132"/>
                <a:gd name="connsiteY23" fmla="*/ 911225 h 1552575"/>
                <a:gd name="connsiteX24" fmla="*/ 156382 w 188132"/>
                <a:gd name="connsiteY24" fmla="*/ 939800 h 1552575"/>
                <a:gd name="connsiteX25" fmla="*/ 159557 w 188132"/>
                <a:gd name="connsiteY25" fmla="*/ 955675 h 1552575"/>
                <a:gd name="connsiteX26" fmla="*/ 162732 w 188132"/>
                <a:gd name="connsiteY26" fmla="*/ 965200 h 1552575"/>
                <a:gd name="connsiteX27" fmla="*/ 165907 w 188132"/>
                <a:gd name="connsiteY27" fmla="*/ 1035050 h 1552575"/>
                <a:gd name="connsiteX28" fmla="*/ 169082 w 188132"/>
                <a:gd name="connsiteY28" fmla="*/ 1060450 h 1552575"/>
                <a:gd name="connsiteX29" fmla="*/ 175432 w 188132"/>
                <a:gd name="connsiteY29" fmla="*/ 1098550 h 1552575"/>
                <a:gd name="connsiteX30" fmla="*/ 165907 w 188132"/>
                <a:gd name="connsiteY30" fmla="*/ 1238250 h 1552575"/>
                <a:gd name="connsiteX31" fmla="*/ 162732 w 188132"/>
                <a:gd name="connsiteY31" fmla="*/ 1295400 h 1552575"/>
                <a:gd name="connsiteX32" fmla="*/ 169082 w 188132"/>
                <a:gd name="connsiteY32" fmla="*/ 1454150 h 1552575"/>
                <a:gd name="connsiteX33" fmla="*/ 172257 w 188132"/>
                <a:gd name="connsiteY33" fmla="*/ 1470025 h 1552575"/>
                <a:gd name="connsiteX34" fmla="*/ 175432 w 188132"/>
                <a:gd name="connsiteY34" fmla="*/ 1504950 h 1552575"/>
                <a:gd name="connsiteX35" fmla="*/ 178607 w 188132"/>
                <a:gd name="connsiteY35" fmla="*/ 1514475 h 1552575"/>
                <a:gd name="connsiteX36" fmla="*/ 181782 w 188132"/>
                <a:gd name="connsiteY36" fmla="*/ 1543050 h 1552575"/>
                <a:gd name="connsiteX37" fmla="*/ 188132 w 188132"/>
                <a:gd name="connsiteY37" fmla="*/ 1552575 h 1552575"/>
                <a:gd name="connsiteX0" fmla="*/ 10332 w 188132"/>
                <a:gd name="connsiteY0" fmla="*/ 0 h 1552575"/>
                <a:gd name="connsiteX1" fmla="*/ 807 w 188132"/>
                <a:gd name="connsiteY1" fmla="*/ 15875 h 1552575"/>
                <a:gd name="connsiteX2" fmla="*/ 32557 w 188132"/>
                <a:gd name="connsiteY2" fmla="*/ 82550 h 1552575"/>
                <a:gd name="connsiteX3" fmla="*/ 35732 w 188132"/>
                <a:gd name="connsiteY3" fmla="*/ 92075 h 1552575"/>
                <a:gd name="connsiteX4" fmla="*/ 42082 w 188132"/>
                <a:gd name="connsiteY4" fmla="*/ 120650 h 1552575"/>
                <a:gd name="connsiteX5" fmla="*/ 48432 w 188132"/>
                <a:gd name="connsiteY5" fmla="*/ 139700 h 1552575"/>
                <a:gd name="connsiteX6" fmla="*/ 45257 w 188132"/>
                <a:gd name="connsiteY6" fmla="*/ 269875 h 1552575"/>
                <a:gd name="connsiteX7" fmla="*/ 42082 w 188132"/>
                <a:gd name="connsiteY7" fmla="*/ 282575 h 1552575"/>
                <a:gd name="connsiteX8" fmla="*/ 45257 w 188132"/>
                <a:gd name="connsiteY8" fmla="*/ 374650 h 1552575"/>
                <a:gd name="connsiteX9" fmla="*/ 48432 w 188132"/>
                <a:gd name="connsiteY9" fmla="*/ 384175 h 1552575"/>
                <a:gd name="connsiteX10" fmla="*/ 57957 w 188132"/>
                <a:gd name="connsiteY10" fmla="*/ 409575 h 1552575"/>
                <a:gd name="connsiteX11" fmla="*/ 70657 w 188132"/>
                <a:gd name="connsiteY11" fmla="*/ 428625 h 1552575"/>
                <a:gd name="connsiteX12" fmla="*/ 77007 w 188132"/>
                <a:gd name="connsiteY12" fmla="*/ 447675 h 1552575"/>
                <a:gd name="connsiteX13" fmla="*/ 83357 w 188132"/>
                <a:gd name="connsiteY13" fmla="*/ 498475 h 1552575"/>
                <a:gd name="connsiteX14" fmla="*/ 80182 w 188132"/>
                <a:gd name="connsiteY14" fmla="*/ 631825 h 1552575"/>
                <a:gd name="connsiteX15" fmla="*/ 77007 w 188132"/>
                <a:gd name="connsiteY15" fmla="*/ 660400 h 1552575"/>
                <a:gd name="connsiteX16" fmla="*/ 70657 w 188132"/>
                <a:gd name="connsiteY16" fmla="*/ 730250 h 1552575"/>
                <a:gd name="connsiteX17" fmla="*/ 70657 w 188132"/>
                <a:gd name="connsiteY17" fmla="*/ 812800 h 1552575"/>
                <a:gd name="connsiteX18" fmla="*/ 89707 w 188132"/>
                <a:gd name="connsiteY18" fmla="*/ 850900 h 1552575"/>
                <a:gd name="connsiteX19" fmla="*/ 108757 w 188132"/>
                <a:gd name="connsiteY19" fmla="*/ 869950 h 1552575"/>
                <a:gd name="connsiteX20" fmla="*/ 115107 w 188132"/>
                <a:gd name="connsiteY20" fmla="*/ 882650 h 1552575"/>
                <a:gd name="connsiteX21" fmla="*/ 130982 w 188132"/>
                <a:gd name="connsiteY21" fmla="*/ 901700 h 1552575"/>
                <a:gd name="connsiteX22" fmla="*/ 134157 w 188132"/>
                <a:gd name="connsiteY22" fmla="*/ 911225 h 1552575"/>
                <a:gd name="connsiteX23" fmla="*/ 156382 w 188132"/>
                <a:gd name="connsiteY23" fmla="*/ 939800 h 1552575"/>
                <a:gd name="connsiteX24" fmla="*/ 159557 w 188132"/>
                <a:gd name="connsiteY24" fmla="*/ 955675 h 1552575"/>
                <a:gd name="connsiteX25" fmla="*/ 162732 w 188132"/>
                <a:gd name="connsiteY25" fmla="*/ 965200 h 1552575"/>
                <a:gd name="connsiteX26" fmla="*/ 165907 w 188132"/>
                <a:gd name="connsiteY26" fmla="*/ 1035050 h 1552575"/>
                <a:gd name="connsiteX27" fmla="*/ 169082 w 188132"/>
                <a:gd name="connsiteY27" fmla="*/ 1060450 h 1552575"/>
                <a:gd name="connsiteX28" fmla="*/ 175432 w 188132"/>
                <a:gd name="connsiteY28" fmla="*/ 1098550 h 1552575"/>
                <a:gd name="connsiteX29" fmla="*/ 165907 w 188132"/>
                <a:gd name="connsiteY29" fmla="*/ 1238250 h 1552575"/>
                <a:gd name="connsiteX30" fmla="*/ 162732 w 188132"/>
                <a:gd name="connsiteY30" fmla="*/ 1295400 h 1552575"/>
                <a:gd name="connsiteX31" fmla="*/ 169082 w 188132"/>
                <a:gd name="connsiteY31" fmla="*/ 1454150 h 1552575"/>
                <a:gd name="connsiteX32" fmla="*/ 172257 w 188132"/>
                <a:gd name="connsiteY32" fmla="*/ 1470025 h 1552575"/>
                <a:gd name="connsiteX33" fmla="*/ 175432 w 188132"/>
                <a:gd name="connsiteY33" fmla="*/ 1504950 h 1552575"/>
                <a:gd name="connsiteX34" fmla="*/ 178607 w 188132"/>
                <a:gd name="connsiteY34" fmla="*/ 1514475 h 1552575"/>
                <a:gd name="connsiteX35" fmla="*/ 181782 w 188132"/>
                <a:gd name="connsiteY35" fmla="*/ 1543050 h 1552575"/>
                <a:gd name="connsiteX36" fmla="*/ 188132 w 188132"/>
                <a:gd name="connsiteY36" fmla="*/ 1552575 h 1552575"/>
                <a:gd name="connsiteX0" fmla="*/ 0 w 177800"/>
                <a:gd name="connsiteY0" fmla="*/ 0 h 1552575"/>
                <a:gd name="connsiteX1" fmla="*/ 22225 w 177800"/>
                <a:gd name="connsiteY1" fmla="*/ 82550 h 1552575"/>
                <a:gd name="connsiteX2" fmla="*/ 25400 w 177800"/>
                <a:gd name="connsiteY2" fmla="*/ 92075 h 1552575"/>
                <a:gd name="connsiteX3" fmla="*/ 31750 w 177800"/>
                <a:gd name="connsiteY3" fmla="*/ 120650 h 1552575"/>
                <a:gd name="connsiteX4" fmla="*/ 38100 w 177800"/>
                <a:gd name="connsiteY4" fmla="*/ 139700 h 1552575"/>
                <a:gd name="connsiteX5" fmla="*/ 34925 w 177800"/>
                <a:gd name="connsiteY5" fmla="*/ 269875 h 1552575"/>
                <a:gd name="connsiteX6" fmla="*/ 31750 w 177800"/>
                <a:gd name="connsiteY6" fmla="*/ 282575 h 1552575"/>
                <a:gd name="connsiteX7" fmla="*/ 34925 w 177800"/>
                <a:gd name="connsiteY7" fmla="*/ 374650 h 1552575"/>
                <a:gd name="connsiteX8" fmla="*/ 38100 w 177800"/>
                <a:gd name="connsiteY8" fmla="*/ 384175 h 1552575"/>
                <a:gd name="connsiteX9" fmla="*/ 47625 w 177800"/>
                <a:gd name="connsiteY9" fmla="*/ 409575 h 1552575"/>
                <a:gd name="connsiteX10" fmla="*/ 60325 w 177800"/>
                <a:gd name="connsiteY10" fmla="*/ 428625 h 1552575"/>
                <a:gd name="connsiteX11" fmla="*/ 66675 w 177800"/>
                <a:gd name="connsiteY11" fmla="*/ 447675 h 1552575"/>
                <a:gd name="connsiteX12" fmla="*/ 73025 w 177800"/>
                <a:gd name="connsiteY12" fmla="*/ 498475 h 1552575"/>
                <a:gd name="connsiteX13" fmla="*/ 69850 w 177800"/>
                <a:gd name="connsiteY13" fmla="*/ 631825 h 1552575"/>
                <a:gd name="connsiteX14" fmla="*/ 66675 w 177800"/>
                <a:gd name="connsiteY14" fmla="*/ 660400 h 1552575"/>
                <a:gd name="connsiteX15" fmla="*/ 60325 w 177800"/>
                <a:gd name="connsiteY15" fmla="*/ 730250 h 1552575"/>
                <a:gd name="connsiteX16" fmla="*/ 60325 w 177800"/>
                <a:gd name="connsiteY16" fmla="*/ 812800 h 1552575"/>
                <a:gd name="connsiteX17" fmla="*/ 79375 w 177800"/>
                <a:gd name="connsiteY17" fmla="*/ 850900 h 1552575"/>
                <a:gd name="connsiteX18" fmla="*/ 98425 w 177800"/>
                <a:gd name="connsiteY18" fmla="*/ 869950 h 1552575"/>
                <a:gd name="connsiteX19" fmla="*/ 104775 w 177800"/>
                <a:gd name="connsiteY19" fmla="*/ 882650 h 1552575"/>
                <a:gd name="connsiteX20" fmla="*/ 120650 w 177800"/>
                <a:gd name="connsiteY20" fmla="*/ 901700 h 1552575"/>
                <a:gd name="connsiteX21" fmla="*/ 123825 w 177800"/>
                <a:gd name="connsiteY21" fmla="*/ 911225 h 1552575"/>
                <a:gd name="connsiteX22" fmla="*/ 146050 w 177800"/>
                <a:gd name="connsiteY22" fmla="*/ 939800 h 1552575"/>
                <a:gd name="connsiteX23" fmla="*/ 149225 w 177800"/>
                <a:gd name="connsiteY23" fmla="*/ 955675 h 1552575"/>
                <a:gd name="connsiteX24" fmla="*/ 152400 w 177800"/>
                <a:gd name="connsiteY24" fmla="*/ 965200 h 1552575"/>
                <a:gd name="connsiteX25" fmla="*/ 155575 w 177800"/>
                <a:gd name="connsiteY25" fmla="*/ 1035050 h 1552575"/>
                <a:gd name="connsiteX26" fmla="*/ 158750 w 177800"/>
                <a:gd name="connsiteY26" fmla="*/ 1060450 h 1552575"/>
                <a:gd name="connsiteX27" fmla="*/ 165100 w 177800"/>
                <a:gd name="connsiteY27" fmla="*/ 1098550 h 1552575"/>
                <a:gd name="connsiteX28" fmla="*/ 155575 w 177800"/>
                <a:gd name="connsiteY28" fmla="*/ 1238250 h 1552575"/>
                <a:gd name="connsiteX29" fmla="*/ 152400 w 177800"/>
                <a:gd name="connsiteY29" fmla="*/ 1295400 h 1552575"/>
                <a:gd name="connsiteX30" fmla="*/ 158750 w 177800"/>
                <a:gd name="connsiteY30" fmla="*/ 1454150 h 1552575"/>
                <a:gd name="connsiteX31" fmla="*/ 161925 w 177800"/>
                <a:gd name="connsiteY31" fmla="*/ 1470025 h 1552575"/>
                <a:gd name="connsiteX32" fmla="*/ 165100 w 177800"/>
                <a:gd name="connsiteY32" fmla="*/ 1504950 h 1552575"/>
                <a:gd name="connsiteX33" fmla="*/ 168275 w 177800"/>
                <a:gd name="connsiteY33" fmla="*/ 1514475 h 1552575"/>
                <a:gd name="connsiteX34" fmla="*/ 171450 w 177800"/>
                <a:gd name="connsiteY34" fmla="*/ 1543050 h 1552575"/>
                <a:gd name="connsiteX35" fmla="*/ 177800 w 177800"/>
                <a:gd name="connsiteY35" fmla="*/ 1552575 h 1552575"/>
                <a:gd name="connsiteX0" fmla="*/ 0 w 171450"/>
                <a:gd name="connsiteY0" fmla="*/ 0 h 1552575"/>
                <a:gd name="connsiteX1" fmla="*/ 15875 w 171450"/>
                <a:gd name="connsiteY1" fmla="*/ 82550 h 1552575"/>
                <a:gd name="connsiteX2" fmla="*/ 19050 w 171450"/>
                <a:gd name="connsiteY2" fmla="*/ 92075 h 1552575"/>
                <a:gd name="connsiteX3" fmla="*/ 25400 w 171450"/>
                <a:gd name="connsiteY3" fmla="*/ 120650 h 1552575"/>
                <a:gd name="connsiteX4" fmla="*/ 31750 w 171450"/>
                <a:gd name="connsiteY4" fmla="*/ 139700 h 1552575"/>
                <a:gd name="connsiteX5" fmla="*/ 28575 w 171450"/>
                <a:gd name="connsiteY5" fmla="*/ 269875 h 1552575"/>
                <a:gd name="connsiteX6" fmla="*/ 25400 w 171450"/>
                <a:gd name="connsiteY6" fmla="*/ 282575 h 1552575"/>
                <a:gd name="connsiteX7" fmla="*/ 28575 w 171450"/>
                <a:gd name="connsiteY7" fmla="*/ 374650 h 1552575"/>
                <a:gd name="connsiteX8" fmla="*/ 31750 w 171450"/>
                <a:gd name="connsiteY8" fmla="*/ 384175 h 1552575"/>
                <a:gd name="connsiteX9" fmla="*/ 41275 w 171450"/>
                <a:gd name="connsiteY9" fmla="*/ 409575 h 1552575"/>
                <a:gd name="connsiteX10" fmla="*/ 53975 w 171450"/>
                <a:gd name="connsiteY10" fmla="*/ 428625 h 1552575"/>
                <a:gd name="connsiteX11" fmla="*/ 60325 w 171450"/>
                <a:gd name="connsiteY11" fmla="*/ 447675 h 1552575"/>
                <a:gd name="connsiteX12" fmla="*/ 66675 w 171450"/>
                <a:gd name="connsiteY12" fmla="*/ 498475 h 1552575"/>
                <a:gd name="connsiteX13" fmla="*/ 63500 w 171450"/>
                <a:gd name="connsiteY13" fmla="*/ 631825 h 1552575"/>
                <a:gd name="connsiteX14" fmla="*/ 60325 w 171450"/>
                <a:gd name="connsiteY14" fmla="*/ 660400 h 1552575"/>
                <a:gd name="connsiteX15" fmla="*/ 53975 w 171450"/>
                <a:gd name="connsiteY15" fmla="*/ 730250 h 1552575"/>
                <a:gd name="connsiteX16" fmla="*/ 53975 w 171450"/>
                <a:gd name="connsiteY16" fmla="*/ 812800 h 1552575"/>
                <a:gd name="connsiteX17" fmla="*/ 73025 w 171450"/>
                <a:gd name="connsiteY17" fmla="*/ 850900 h 1552575"/>
                <a:gd name="connsiteX18" fmla="*/ 92075 w 171450"/>
                <a:gd name="connsiteY18" fmla="*/ 869950 h 1552575"/>
                <a:gd name="connsiteX19" fmla="*/ 98425 w 171450"/>
                <a:gd name="connsiteY19" fmla="*/ 882650 h 1552575"/>
                <a:gd name="connsiteX20" fmla="*/ 114300 w 171450"/>
                <a:gd name="connsiteY20" fmla="*/ 901700 h 1552575"/>
                <a:gd name="connsiteX21" fmla="*/ 117475 w 171450"/>
                <a:gd name="connsiteY21" fmla="*/ 911225 h 1552575"/>
                <a:gd name="connsiteX22" fmla="*/ 139700 w 171450"/>
                <a:gd name="connsiteY22" fmla="*/ 939800 h 1552575"/>
                <a:gd name="connsiteX23" fmla="*/ 142875 w 171450"/>
                <a:gd name="connsiteY23" fmla="*/ 955675 h 1552575"/>
                <a:gd name="connsiteX24" fmla="*/ 146050 w 171450"/>
                <a:gd name="connsiteY24" fmla="*/ 965200 h 1552575"/>
                <a:gd name="connsiteX25" fmla="*/ 149225 w 171450"/>
                <a:gd name="connsiteY25" fmla="*/ 1035050 h 1552575"/>
                <a:gd name="connsiteX26" fmla="*/ 152400 w 171450"/>
                <a:gd name="connsiteY26" fmla="*/ 1060450 h 1552575"/>
                <a:gd name="connsiteX27" fmla="*/ 158750 w 171450"/>
                <a:gd name="connsiteY27" fmla="*/ 1098550 h 1552575"/>
                <a:gd name="connsiteX28" fmla="*/ 149225 w 171450"/>
                <a:gd name="connsiteY28" fmla="*/ 1238250 h 1552575"/>
                <a:gd name="connsiteX29" fmla="*/ 146050 w 171450"/>
                <a:gd name="connsiteY29" fmla="*/ 1295400 h 1552575"/>
                <a:gd name="connsiteX30" fmla="*/ 152400 w 171450"/>
                <a:gd name="connsiteY30" fmla="*/ 1454150 h 1552575"/>
                <a:gd name="connsiteX31" fmla="*/ 155575 w 171450"/>
                <a:gd name="connsiteY31" fmla="*/ 1470025 h 1552575"/>
                <a:gd name="connsiteX32" fmla="*/ 158750 w 171450"/>
                <a:gd name="connsiteY32" fmla="*/ 1504950 h 1552575"/>
                <a:gd name="connsiteX33" fmla="*/ 161925 w 171450"/>
                <a:gd name="connsiteY33" fmla="*/ 1514475 h 1552575"/>
                <a:gd name="connsiteX34" fmla="*/ 165100 w 171450"/>
                <a:gd name="connsiteY34" fmla="*/ 1543050 h 1552575"/>
                <a:gd name="connsiteX35" fmla="*/ 171450 w 171450"/>
                <a:gd name="connsiteY35" fmla="*/ 1552575 h 1552575"/>
                <a:gd name="connsiteX0" fmla="*/ 0 w 169146"/>
                <a:gd name="connsiteY0" fmla="*/ 0 h 2771775"/>
                <a:gd name="connsiteX1" fmla="*/ 15875 w 169146"/>
                <a:gd name="connsiteY1" fmla="*/ 82550 h 2771775"/>
                <a:gd name="connsiteX2" fmla="*/ 19050 w 169146"/>
                <a:gd name="connsiteY2" fmla="*/ 92075 h 2771775"/>
                <a:gd name="connsiteX3" fmla="*/ 25400 w 169146"/>
                <a:gd name="connsiteY3" fmla="*/ 120650 h 2771775"/>
                <a:gd name="connsiteX4" fmla="*/ 31750 w 169146"/>
                <a:gd name="connsiteY4" fmla="*/ 139700 h 2771775"/>
                <a:gd name="connsiteX5" fmla="*/ 28575 w 169146"/>
                <a:gd name="connsiteY5" fmla="*/ 269875 h 2771775"/>
                <a:gd name="connsiteX6" fmla="*/ 25400 w 169146"/>
                <a:gd name="connsiteY6" fmla="*/ 282575 h 2771775"/>
                <a:gd name="connsiteX7" fmla="*/ 28575 w 169146"/>
                <a:gd name="connsiteY7" fmla="*/ 374650 h 2771775"/>
                <a:gd name="connsiteX8" fmla="*/ 31750 w 169146"/>
                <a:gd name="connsiteY8" fmla="*/ 384175 h 2771775"/>
                <a:gd name="connsiteX9" fmla="*/ 41275 w 169146"/>
                <a:gd name="connsiteY9" fmla="*/ 409575 h 2771775"/>
                <a:gd name="connsiteX10" fmla="*/ 53975 w 169146"/>
                <a:gd name="connsiteY10" fmla="*/ 428625 h 2771775"/>
                <a:gd name="connsiteX11" fmla="*/ 60325 w 169146"/>
                <a:gd name="connsiteY11" fmla="*/ 447675 h 2771775"/>
                <a:gd name="connsiteX12" fmla="*/ 66675 w 169146"/>
                <a:gd name="connsiteY12" fmla="*/ 498475 h 2771775"/>
                <a:gd name="connsiteX13" fmla="*/ 63500 w 169146"/>
                <a:gd name="connsiteY13" fmla="*/ 631825 h 2771775"/>
                <a:gd name="connsiteX14" fmla="*/ 60325 w 169146"/>
                <a:gd name="connsiteY14" fmla="*/ 660400 h 2771775"/>
                <a:gd name="connsiteX15" fmla="*/ 53975 w 169146"/>
                <a:gd name="connsiteY15" fmla="*/ 730250 h 2771775"/>
                <a:gd name="connsiteX16" fmla="*/ 53975 w 169146"/>
                <a:gd name="connsiteY16" fmla="*/ 812800 h 2771775"/>
                <a:gd name="connsiteX17" fmla="*/ 73025 w 169146"/>
                <a:gd name="connsiteY17" fmla="*/ 850900 h 2771775"/>
                <a:gd name="connsiteX18" fmla="*/ 92075 w 169146"/>
                <a:gd name="connsiteY18" fmla="*/ 869950 h 2771775"/>
                <a:gd name="connsiteX19" fmla="*/ 98425 w 169146"/>
                <a:gd name="connsiteY19" fmla="*/ 882650 h 2771775"/>
                <a:gd name="connsiteX20" fmla="*/ 114300 w 169146"/>
                <a:gd name="connsiteY20" fmla="*/ 901700 h 2771775"/>
                <a:gd name="connsiteX21" fmla="*/ 117475 w 169146"/>
                <a:gd name="connsiteY21" fmla="*/ 911225 h 2771775"/>
                <a:gd name="connsiteX22" fmla="*/ 139700 w 169146"/>
                <a:gd name="connsiteY22" fmla="*/ 939800 h 2771775"/>
                <a:gd name="connsiteX23" fmla="*/ 142875 w 169146"/>
                <a:gd name="connsiteY23" fmla="*/ 955675 h 2771775"/>
                <a:gd name="connsiteX24" fmla="*/ 146050 w 169146"/>
                <a:gd name="connsiteY24" fmla="*/ 965200 h 2771775"/>
                <a:gd name="connsiteX25" fmla="*/ 149225 w 169146"/>
                <a:gd name="connsiteY25" fmla="*/ 1035050 h 2771775"/>
                <a:gd name="connsiteX26" fmla="*/ 152400 w 169146"/>
                <a:gd name="connsiteY26" fmla="*/ 1060450 h 2771775"/>
                <a:gd name="connsiteX27" fmla="*/ 158750 w 169146"/>
                <a:gd name="connsiteY27" fmla="*/ 1098550 h 2771775"/>
                <a:gd name="connsiteX28" fmla="*/ 149225 w 169146"/>
                <a:gd name="connsiteY28" fmla="*/ 1238250 h 2771775"/>
                <a:gd name="connsiteX29" fmla="*/ 146050 w 169146"/>
                <a:gd name="connsiteY29" fmla="*/ 1295400 h 2771775"/>
                <a:gd name="connsiteX30" fmla="*/ 152400 w 169146"/>
                <a:gd name="connsiteY30" fmla="*/ 1454150 h 2771775"/>
                <a:gd name="connsiteX31" fmla="*/ 155575 w 169146"/>
                <a:gd name="connsiteY31" fmla="*/ 1470025 h 2771775"/>
                <a:gd name="connsiteX32" fmla="*/ 158750 w 169146"/>
                <a:gd name="connsiteY32" fmla="*/ 1504950 h 2771775"/>
                <a:gd name="connsiteX33" fmla="*/ 161925 w 169146"/>
                <a:gd name="connsiteY33" fmla="*/ 1514475 h 2771775"/>
                <a:gd name="connsiteX34" fmla="*/ 165100 w 169146"/>
                <a:gd name="connsiteY34" fmla="*/ 1543050 h 2771775"/>
                <a:gd name="connsiteX35" fmla="*/ 101600 w 169146"/>
                <a:gd name="connsiteY35" fmla="*/ 2771775 h 2771775"/>
                <a:gd name="connsiteX0" fmla="*/ 0 w 167165"/>
                <a:gd name="connsiteY0" fmla="*/ 0 h 2771775"/>
                <a:gd name="connsiteX1" fmla="*/ 15875 w 167165"/>
                <a:gd name="connsiteY1" fmla="*/ 82550 h 2771775"/>
                <a:gd name="connsiteX2" fmla="*/ 19050 w 167165"/>
                <a:gd name="connsiteY2" fmla="*/ 92075 h 2771775"/>
                <a:gd name="connsiteX3" fmla="*/ 25400 w 167165"/>
                <a:gd name="connsiteY3" fmla="*/ 120650 h 2771775"/>
                <a:gd name="connsiteX4" fmla="*/ 31750 w 167165"/>
                <a:gd name="connsiteY4" fmla="*/ 139700 h 2771775"/>
                <a:gd name="connsiteX5" fmla="*/ 28575 w 167165"/>
                <a:gd name="connsiteY5" fmla="*/ 269875 h 2771775"/>
                <a:gd name="connsiteX6" fmla="*/ 25400 w 167165"/>
                <a:gd name="connsiteY6" fmla="*/ 282575 h 2771775"/>
                <a:gd name="connsiteX7" fmla="*/ 28575 w 167165"/>
                <a:gd name="connsiteY7" fmla="*/ 374650 h 2771775"/>
                <a:gd name="connsiteX8" fmla="*/ 31750 w 167165"/>
                <a:gd name="connsiteY8" fmla="*/ 384175 h 2771775"/>
                <a:gd name="connsiteX9" fmla="*/ 41275 w 167165"/>
                <a:gd name="connsiteY9" fmla="*/ 409575 h 2771775"/>
                <a:gd name="connsiteX10" fmla="*/ 53975 w 167165"/>
                <a:gd name="connsiteY10" fmla="*/ 428625 h 2771775"/>
                <a:gd name="connsiteX11" fmla="*/ 60325 w 167165"/>
                <a:gd name="connsiteY11" fmla="*/ 447675 h 2771775"/>
                <a:gd name="connsiteX12" fmla="*/ 66675 w 167165"/>
                <a:gd name="connsiteY12" fmla="*/ 498475 h 2771775"/>
                <a:gd name="connsiteX13" fmla="*/ 63500 w 167165"/>
                <a:gd name="connsiteY13" fmla="*/ 631825 h 2771775"/>
                <a:gd name="connsiteX14" fmla="*/ 60325 w 167165"/>
                <a:gd name="connsiteY14" fmla="*/ 660400 h 2771775"/>
                <a:gd name="connsiteX15" fmla="*/ 53975 w 167165"/>
                <a:gd name="connsiteY15" fmla="*/ 730250 h 2771775"/>
                <a:gd name="connsiteX16" fmla="*/ 53975 w 167165"/>
                <a:gd name="connsiteY16" fmla="*/ 812800 h 2771775"/>
                <a:gd name="connsiteX17" fmla="*/ 73025 w 167165"/>
                <a:gd name="connsiteY17" fmla="*/ 850900 h 2771775"/>
                <a:gd name="connsiteX18" fmla="*/ 92075 w 167165"/>
                <a:gd name="connsiteY18" fmla="*/ 869950 h 2771775"/>
                <a:gd name="connsiteX19" fmla="*/ 98425 w 167165"/>
                <a:gd name="connsiteY19" fmla="*/ 882650 h 2771775"/>
                <a:gd name="connsiteX20" fmla="*/ 114300 w 167165"/>
                <a:gd name="connsiteY20" fmla="*/ 901700 h 2771775"/>
                <a:gd name="connsiteX21" fmla="*/ 117475 w 167165"/>
                <a:gd name="connsiteY21" fmla="*/ 911225 h 2771775"/>
                <a:gd name="connsiteX22" fmla="*/ 139700 w 167165"/>
                <a:gd name="connsiteY22" fmla="*/ 939800 h 2771775"/>
                <a:gd name="connsiteX23" fmla="*/ 142875 w 167165"/>
                <a:gd name="connsiteY23" fmla="*/ 955675 h 2771775"/>
                <a:gd name="connsiteX24" fmla="*/ 146050 w 167165"/>
                <a:gd name="connsiteY24" fmla="*/ 965200 h 2771775"/>
                <a:gd name="connsiteX25" fmla="*/ 149225 w 167165"/>
                <a:gd name="connsiteY25" fmla="*/ 1035050 h 2771775"/>
                <a:gd name="connsiteX26" fmla="*/ 152400 w 167165"/>
                <a:gd name="connsiteY26" fmla="*/ 1060450 h 2771775"/>
                <a:gd name="connsiteX27" fmla="*/ 158750 w 167165"/>
                <a:gd name="connsiteY27" fmla="*/ 1098550 h 2771775"/>
                <a:gd name="connsiteX28" fmla="*/ 149225 w 167165"/>
                <a:gd name="connsiteY28" fmla="*/ 1238250 h 2771775"/>
                <a:gd name="connsiteX29" fmla="*/ 146050 w 167165"/>
                <a:gd name="connsiteY29" fmla="*/ 1295400 h 2771775"/>
                <a:gd name="connsiteX30" fmla="*/ 152400 w 167165"/>
                <a:gd name="connsiteY30" fmla="*/ 1454150 h 2771775"/>
                <a:gd name="connsiteX31" fmla="*/ 155575 w 167165"/>
                <a:gd name="connsiteY31" fmla="*/ 1470025 h 2771775"/>
                <a:gd name="connsiteX32" fmla="*/ 158750 w 167165"/>
                <a:gd name="connsiteY32" fmla="*/ 1504950 h 2771775"/>
                <a:gd name="connsiteX33" fmla="*/ 161925 w 167165"/>
                <a:gd name="connsiteY33" fmla="*/ 1514475 h 2771775"/>
                <a:gd name="connsiteX34" fmla="*/ 79375 w 167165"/>
                <a:gd name="connsiteY34" fmla="*/ 1914525 h 2771775"/>
                <a:gd name="connsiteX35" fmla="*/ 101600 w 167165"/>
                <a:gd name="connsiteY35" fmla="*/ 2771775 h 2771775"/>
                <a:gd name="connsiteX0" fmla="*/ 6027 w 173192"/>
                <a:gd name="connsiteY0" fmla="*/ 0 h 2771775"/>
                <a:gd name="connsiteX1" fmla="*/ 21902 w 173192"/>
                <a:gd name="connsiteY1" fmla="*/ 82550 h 2771775"/>
                <a:gd name="connsiteX2" fmla="*/ 25077 w 173192"/>
                <a:gd name="connsiteY2" fmla="*/ 92075 h 2771775"/>
                <a:gd name="connsiteX3" fmla="*/ 31427 w 173192"/>
                <a:gd name="connsiteY3" fmla="*/ 120650 h 2771775"/>
                <a:gd name="connsiteX4" fmla="*/ 37777 w 173192"/>
                <a:gd name="connsiteY4" fmla="*/ 139700 h 2771775"/>
                <a:gd name="connsiteX5" fmla="*/ 34602 w 173192"/>
                <a:gd name="connsiteY5" fmla="*/ 269875 h 2771775"/>
                <a:gd name="connsiteX6" fmla="*/ 31427 w 173192"/>
                <a:gd name="connsiteY6" fmla="*/ 282575 h 2771775"/>
                <a:gd name="connsiteX7" fmla="*/ 34602 w 173192"/>
                <a:gd name="connsiteY7" fmla="*/ 374650 h 2771775"/>
                <a:gd name="connsiteX8" fmla="*/ 37777 w 173192"/>
                <a:gd name="connsiteY8" fmla="*/ 384175 h 2771775"/>
                <a:gd name="connsiteX9" fmla="*/ 47302 w 173192"/>
                <a:gd name="connsiteY9" fmla="*/ 409575 h 2771775"/>
                <a:gd name="connsiteX10" fmla="*/ 60002 w 173192"/>
                <a:gd name="connsiteY10" fmla="*/ 428625 h 2771775"/>
                <a:gd name="connsiteX11" fmla="*/ 66352 w 173192"/>
                <a:gd name="connsiteY11" fmla="*/ 447675 h 2771775"/>
                <a:gd name="connsiteX12" fmla="*/ 72702 w 173192"/>
                <a:gd name="connsiteY12" fmla="*/ 498475 h 2771775"/>
                <a:gd name="connsiteX13" fmla="*/ 69527 w 173192"/>
                <a:gd name="connsiteY13" fmla="*/ 631825 h 2771775"/>
                <a:gd name="connsiteX14" fmla="*/ 66352 w 173192"/>
                <a:gd name="connsiteY14" fmla="*/ 660400 h 2771775"/>
                <a:gd name="connsiteX15" fmla="*/ 60002 w 173192"/>
                <a:gd name="connsiteY15" fmla="*/ 730250 h 2771775"/>
                <a:gd name="connsiteX16" fmla="*/ 60002 w 173192"/>
                <a:gd name="connsiteY16" fmla="*/ 812800 h 2771775"/>
                <a:gd name="connsiteX17" fmla="*/ 79052 w 173192"/>
                <a:gd name="connsiteY17" fmla="*/ 850900 h 2771775"/>
                <a:gd name="connsiteX18" fmla="*/ 98102 w 173192"/>
                <a:gd name="connsiteY18" fmla="*/ 869950 h 2771775"/>
                <a:gd name="connsiteX19" fmla="*/ 104452 w 173192"/>
                <a:gd name="connsiteY19" fmla="*/ 882650 h 2771775"/>
                <a:gd name="connsiteX20" fmla="*/ 120327 w 173192"/>
                <a:gd name="connsiteY20" fmla="*/ 901700 h 2771775"/>
                <a:gd name="connsiteX21" fmla="*/ 123502 w 173192"/>
                <a:gd name="connsiteY21" fmla="*/ 911225 h 2771775"/>
                <a:gd name="connsiteX22" fmla="*/ 145727 w 173192"/>
                <a:gd name="connsiteY22" fmla="*/ 939800 h 2771775"/>
                <a:gd name="connsiteX23" fmla="*/ 148902 w 173192"/>
                <a:gd name="connsiteY23" fmla="*/ 955675 h 2771775"/>
                <a:gd name="connsiteX24" fmla="*/ 152077 w 173192"/>
                <a:gd name="connsiteY24" fmla="*/ 965200 h 2771775"/>
                <a:gd name="connsiteX25" fmla="*/ 155252 w 173192"/>
                <a:gd name="connsiteY25" fmla="*/ 1035050 h 2771775"/>
                <a:gd name="connsiteX26" fmla="*/ 158427 w 173192"/>
                <a:gd name="connsiteY26" fmla="*/ 1060450 h 2771775"/>
                <a:gd name="connsiteX27" fmla="*/ 164777 w 173192"/>
                <a:gd name="connsiteY27" fmla="*/ 1098550 h 2771775"/>
                <a:gd name="connsiteX28" fmla="*/ 155252 w 173192"/>
                <a:gd name="connsiteY28" fmla="*/ 1238250 h 2771775"/>
                <a:gd name="connsiteX29" fmla="*/ 152077 w 173192"/>
                <a:gd name="connsiteY29" fmla="*/ 1295400 h 2771775"/>
                <a:gd name="connsiteX30" fmla="*/ 158427 w 173192"/>
                <a:gd name="connsiteY30" fmla="*/ 1454150 h 2771775"/>
                <a:gd name="connsiteX31" fmla="*/ 161602 w 173192"/>
                <a:gd name="connsiteY31" fmla="*/ 1470025 h 2771775"/>
                <a:gd name="connsiteX32" fmla="*/ 164777 w 173192"/>
                <a:gd name="connsiteY32" fmla="*/ 1504950 h 2771775"/>
                <a:gd name="connsiteX33" fmla="*/ 167952 w 173192"/>
                <a:gd name="connsiteY33" fmla="*/ 1514475 h 2771775"/>
                <a:gd name="connsiteX34" fmla="*/ 85402 w 173192"/>
                <a:gd name="connsiteY34" fmla="*/ 1914525 h 2771775"/>
                <a:gd name="connsiteX35" fmla="*/ 107627 w 173192"/>
                <a:gd name="connsiteY35" fmla="*/ 2771775 h 2771775"/>
                <a:gd name="connsiteX0" fmla="*/ 12847 w 180012"/>
                <a:gd name="connsiteY0" fmla="*/ 0 h 2771775"/>
                <a:gd name="connsiteX1" fmla="*/ 28722 w 180012"/>
                <a:gd name="connsiteY1" fmla="*/ 82550 h 2771775"/>
                <a:gd name="connsiteX2" fmla="*/ 31897 w 180012"/>
                <a:gd name="connsiteY2" fmla="*/ 92075 h 2771775"/>
                <a:gd name="connsiteX3" fmla="*/ 38247 w 180012"/>
                <a:gd name="connsiteY3" fmla="*/ 120650 h 2771775"/>
                <a:gd name="connsiteX4" fmla="*/ 44597 w 180012"/>
                <a:gd name="connsiteY4" fmla="*/ 139700 h 2771775"/>
                <a:gd name="connsiteX5" fmla="*/ 41422 w 180012"/>
                <a:gd name="connsiteY5" fmla="*/ 269875 h 2771775"/>
                <a:gd name="connsiteX6" fmla="*/ 38247 w 180012"/>
                <a:gd name="connsiteY6" fmla="*/ 282575 h 2771775"/>
                <a:gd name="connsiteX7" fmla="*/ 41422 w 180012"/>
                <a:gd name="connsiteY7" fmla="*/ 374650 h 2771775"/>
                <a:gd name="connsiteX8" fmla="*/ 44597 w 180012"/>
                <a:gd name="connsiteY8" fmla="*/ 384175 h 2771775"/>
                <a:gd name="connsiteX9" fmla="*/ 54122 w 180012"/>
                <a:gd name="connsiteY9" fmla="*/ 409575 h 2771775"/>
                <a:gd name="connsiteX10" fmla="*/ 66822 w 180012"/>
                <a:gd name="connsiteY10" fmla="*/ 428625 h 2771775"/>
                <a:gd name="connsiteX11" fmla="*/ 73172 w 180012"/>
                <a:gd name="connsiteY11" fmla="*/ 447675 h 2771775"/>
                <a:gd name="connsiteX12" fmla="*/ 79522 w 180012"/>
                <a:gd name="connsiteY12" fmla="*/ 498475 h 2771775"/>
                <a:gd name="connsiteX13" fmla="*/ 76347 w 180012"/>
                <a:gd name="connsiteY13" fmla="*/ 631825 h 2771775"/>
                <a:gd name="connsiteX14" fmla="*/ 73172 w 180012"/>
                <a:gd name="connsiteY14" fmla="*/ 660400 h 2771775"/>
                <a:gd name="connsiteX15" fmla="*/ 66822 w 180012"/>
                <a:gd name="connsiteY15" fmla="*/ 730250 h 2771775"/>
                <a:gd name="connsiteX16" fmla="*/ 66822 w 180012"/>
                <a:gd name="connsiteY16" fmla="*/ 812800 h 2771775"/>
                <a:gd name="connsiteX17" fmla="*/ 85872 w 180012"/>
                <a:gd name="connsiteY17" fmla="*/ 850900 h 2771775"/>
                <a:gd name="connsiteX18" fmla="*/ 104922 w 180012"/>
                <a:gd name="connsiteY18" fmla="*/ 869950 h 2771775"/>
                <a:gd name="connsiteX19" fmla="*/ 111272 w 180012"/>
                <a:gd name="connsiteY19" fmla="*/ 882650 h 2771775"/>
                <a:gd name="connsiteX20" fmla="*/ 127147 w 180012"/>
                <a:gd name="connsiteY20" fmla="*/ 901700 h 2771775"/>
                <a:gd name="connsiteX21" fmla="*/ 130322 w 180012"/>
                <a:gd name="connsiteY21" fmla="*/ 911225 h 2771775"/>
                <a:gd name="connsiteX22" fmla="*/ 152547 w 180012"/>
                <a:gd name="connsiteY22" fmla="*/ 939800 h 2771775"/>
                <a:gd name="connsiteX23" fmla="*/ 155722 w 180012"/>
                <a:gd name="connsiteY23" fmla="*/ 955675 h 2771775"/>
                <a:gd name="connsiteX24" fmla="*/ 158897 w 180012"/>
                <a:gd name="connsiteY24" fmla="*/ 965200 h 2771775"/>
                <a:gd name="connsiteX25" fmla="*/ 162072 w 180012"/>
                <a:gd name="connsiteY25" fmla="*/ 1035050 h 2771775"/>
                <a:gd name="connsiteX26" fmla="*/ 165247 w 180012"/>
                <a:gd name="connsiteY26" fmla="*/ 1060450 h 2771775"/>
                <a:gd name="connsiteX27" fmla="*/ 171597 w 180012"/>
                <a:gd name="connsiteY27" fmla="*/ 1098550 h 2771775"/>
                <a:gd name="connsiteX28" fmla="*/ 162072 w 180012"/>
                <a:gd name="connsiteY28" fmla="*/ 1238250 h 2771775"/>
                <a:gd name="connsiteX29" fmla="*/ 158897 w 180012"/>
                <a:gd name="connsiteY29" fmla="*/ 1295400 h 2771775"/>
                <a:gd name="connsiteX30" fmla="*/ 165247 w 180012"/>
                <a:gd name="connsiteY30" fmla="*/ 1454150 h 2771775"/>
                <a:gd name="connsiteX31" fmla="*/ 168422 w 180012"/>
                <a:gd name="connsiteY31" fmla="*/ 1470025 h 2771775"/>
                <a:gd name="connsiteX32" fmla="*/ 171597 w 180012"/>
                <a:gd name="connsiteY32" fmla="*/ 1504950 h 2771775"/>
                <a:gd name="connsiteX33" fmla="*/ 174772 w 180012"/>
                <a:gd name="connsiteY33" fmla="*/ 1514475 h 2771775"/>
                <a:gd name="connsiteX34" fmla="*/ 92222 w 180012"/>
                <a:gd name="connsiteY34" fmla="*/ 1914525 h 2771775"/>
                <a:gd name="connsiteX35" fmla="*/ 148 w 180012"/>
                <a:gd name="connsiteY35" fmla="*/ 2133600 h 2771775"/>
                <a:gd name="connsiteX36" fmla="*/ 114447 w 180012"/>
                <a:gd name="connsiteY36" fmla="*/ 2771775 h 2771775"/>
                <a:gd name="connsiteX0" fmla="*/ 0 w 167165"/>
                <a:gd name="connsiteY0" fmla="*/ 0 h 2771775"/>
                <a:gd name="connsiteX1" fmla="*/ 15875 w 167165"/>
                <a:gd name="connsiteY1" fmla="*/ 82550 h 2771775"/>
                <a:gd name="connsiteX2" fmla="*/ 19050 w 167165"/>
                <a:gd name="connsiteY2" fmla="*/ 92075 h 2771775"/>
                <a:gd name="connsiteX3" fmla="*/ 25400 w 167165"/>
                <a:gd name="connsiteY3" fmla="*/ 120650 h 2771775"/>
                <a:gd name="connsiteX4" fmla="*/ 31750 w 167165"/>
                <a:gd name="connsiteY4" fmla="*/ 139700 h 2771775"/>
                <a:gd name="connsiteX5" fmla="*/ 28575 w 167165"/>
                <a:gd name="connsiteY5" fmla="*/ 269875 h 2771775"/>
                <a:gd name="connsiteX6" fmla="*/ 25400 w 167165"/>
                <a:gd name="connsiteY6" fmla="*/ 282575 h 2771775"/>
                <a:gd name="connsiteX7" fmla="*/ 28575 w 167165"/>
                <a:gd name="connsiteY7" fmla="*/ 374650 h 2771775"/>
                <a:gd name="connsiteX8" fmla="*/ 31750 w 167165"/>
                <a:gd name="connsiteY8" fmla="*/ 384175 h 2771775"/>
                <a:gd name="connsiteX9" fmla="*/ 41275 w 167165"/>
                <a:gd name="connsiteY9" fmla="*/ 409575 h 2771775"/>
                <a:gd name="connsiteX10" fmla="*/ 53975 w 167165"/>
                <a:gd name="connsiteY10" fmla="*/ 428625 h 2771775"/>
                <a:gd name="connsiteX11" fmla="*/ 60325 w 167165"/>
                <a:gd name="connsiteY11" fmla="*/ 447675 h 2771775"/>
                <a:gd name="connsiteX12" fmla="*/ 66675 w 167165"/>
                <a:gd name="connsiteY12" fmla="*/ 498475 h 2771775"/>
                <a:gd name="connsiteX13" fmla="*/ 63500 w 167165"/>
                <a:gd name="connsiteY13" fmla="*/ 631825 h 2771775"/>
                <a:gd name="connsiteX14" fmla="*/ 60325 w 167165"/>
                <a:gd name="connsiteY14" fmla="*/ 660400 h 2771775"/>
                <a:gd name="connsiteX15" fmla="*/ 53975 w 167165"/>
                <a:gd name="connsiteY15" fmla="*/ 730250 h 2771775"/>
                <a:gd name="connsiteX16" fmla="*/ 53975 w 167165"/>
                <a:gd name="connsiteY16" fmla="*/ 812800 h 2771775"/>
                <a:gd name="connsiteX17" fmla="*/ 73025 w 167165"/>
                <a:gd name="connsiteY17" fmla="*/ 850900 h 2771775"/>
                <a:gd name="connsiteX18" fmla="*/ 92075 w 167165"/>
                <a:gd name="connsiteY18" fmla="*/ 869950 h 2771775"/>
                <a:gd name="connsiteX19" fmla="*/ 98425 w 167165"/>
                <a:gd name="connsiteY19" fmla="*/ 882650 h 2771775"/>
                <a:gd name="connsiteX20" fmla="*/ 114300 w 167165"/>
                <a:gd name="connsiteY20" fmla="*/ 901700 h 2771775"/>
                <a:gd name="connsiteX21" fmla="*/ 117475 w 167165"/>
                <a:gd name="connsiteY21" fmla="*/ 911225 h 2771775"/>
                <a:gd name="connsiteX22" fmla="*/ 139700 w 167165"/>
                <a:gd name="connsiteY22" fmla="*/ 939800 h 2771775"/>
                <a:gd name="connsiteX23" fmla="*/ 142875 w 167165"/>
                <a:gd name="connsiteY23" fmla="*/ 955675 h 2771775"/>
                <a:gd name="connsiteX24" fmla="*/ 146050 w 167165"/>
                <a:gd name="connsiteY24" fmla="*/ 965200 h 2771775"/>
                <a:gd name="connsiteX25" fmla="*/ 149225 w 167165"/>
                <a:gd name="connsiteY25" fmla="*/ 1035050 h 2771775"/>
                <a:gd name="connsiteX26" fmla="*/ 152400 w 167165"/>
                <a:gd name="connsiteY26" fmla="*/ 1060450 h 2771775"/>
                <a:gd name="connsiteX27" fmla="*/ 158750 w 167165"/>
                <a:gd name="connsiteY27" fmla="*/ 1098550 h 2771775"/>
                <a:gd name="connsiteX28" fmla="*/ 149225 w 167165"/>
                <a:gd name="connsiteY28" fmla="*/ 1238250 h 2771775"/>
                <a:gd name="connsiteX29" fmla="*/ 146050 w 167165"/>
                <a:gd name="connsiteY29" fmla="*/ 1295400 h 2771775"/>
                <a:gd name="connsiteX30" fmla="*/ 152400 w 167165"/>
                <a:gd name="connsiteY30" fmla="*/ 1454150 h 2771775"/>
                <a:gd name="connsiteX31" fmla="*/ 155575 w 167165"/>
                <a:gd name="connsiteY31" fmla="*/ 1470025 h 2771775"/>
                <a:gd name="connsiteX32" fmla="*/ 158750 w 167165"/>
                <a:gd name="connsiteY32" fmla="*/ 1504950 h 2771775"/>
                <a:gd name="connsiteX33" fmla="*/ 161925 w 167165"/>
                <a:gd name="connsiteY33" fmla="*/ 1514475 h 2771775"/>
                <a:gd name="connsiteX34" fmla="*/ 79375 w 167165"/>
                <a:gd name="connsiteY34" fmla="*/ 1914525 h 2771775"/>
                <a:gd name="connsiteX35" fmla="*/ 85726 w 167165"/>
                <a:gd name="connsiteY35" fmla="*/ 2219325 h 2771775"/>
                <a:gd name="connsiteX36" fmla="*/ 101600 w 167165"/>
                <a:gd name="connsiteY36" fmla="*/ 2771775 h 2771775"/>
                <a:gd name="connsiteX0" fmla="*/ 0 w 158962"/>
                <a:gd name="connsiteY0" fmla="*/ 0 h 2771775"/>
                <a:gd name="connsiteX1" fmla="*/ 15875 w 158962"/>
                <a:gd name="connsiteY1" fmla="*/ 82550 h 2771775"/>
                <a:gd name="connsiteX2" fmla="*/ 19050 w 158962"/>
                <a:gd name="connsiteY2" fmla="*/ 92075 h 2771775"/>
                <a:gd name="connsiteX3" fmla="*/ 25400 w 158962"/>
                <a:gd name="connsiteY3" fmla="*/ 120650 h 2771775"/>
                <a:gd name="connsiteX4" fmla="*/ 31750 w 158962"/>
                <a:gd name="connsiteY4" fmla="*/ 139700 h 2771775"/>
                <a:gd name="connsiteX5" fmla="*/ 28575 w 158962"/>
                <a:gd name="connsiteY5" fmla="*/ 269875 h 2771775"/>
                <a:gd name="connsiteX6" fmla="*/ 25400 w 158962"/>
                <a:gd name="connsiteY6" fmla="*/ 282575 h 2771775"/>
                <a:gd name="connsiteX7" fmla="*/ 28575 w 158962"/>
                <a:gd name="connsiteY7" fmla="*/ 374650 h 2771775"/>
                <a:gd name="connsiteX8" fmla="*/ 31750 w 158962"/>
                <a:gd name="connsiteY8" fmla="*/ 384175 h 2771775"/>
                <a:gd name="connsiteX9" fmla="*/ 41275 w 158962"/>
                <a:gd name="connsiteY9" fmla="*/ 409575 h 2771775"/>
                <a:gd name="connsiteX10" fmla="*/ 53975 w 158962"/>
                <a:gd name="connsiteY10" fmla="*/ 428625 h 2771775"/>
                <a:gd name="connsiteX11" fmla="*/ 60325 w 158962"/>
                <a:gd name="connsiteY11" fmla="*/ 447675 h 2771775"/>
                <a:gd name="connsiteX12" fmla="*/ 66675 w 158962"/>
                <a:gd name="connsiteY12" fmla="*/ 498475 h 2771775"/>
                <a:gd name="connsiteX13" fmla="*/ 63500 w 158962"/>
                <a:gd name="connsiteY13" fmla="*/ 631825 h 2771775"/>
                <a:gd name="connsiteX14" fmla="*/ 60325 w 158962"/>
                <a:gd name="connsiteY14" fmla="*/ 660400 h 2771775"/>
                <a:gd name="connsiteX15" fmla="*/ 53975 w 158962"/>
                <a:gd name="connsiteY15" fmla="*/ 730250 h 2771775"/>
                <a:gd name="connsiteX16" fmla="*/ 53975 w 158962"/>
                <a:gd name="connsiteY16" fmla="*/ 812800 h 2771775"/>
                <a:gd name="connsiteX17" fmla="*/ 73025 w 158962"/>
                <a:gd name="connsiteY17" fmla="*/ 850900 h 2771775"/>
                <a:gd name="connsiteX18" fmla="*/ 92075 w 158962"/>
                <a:gd name="connsiteY18" fmla="*/ 869950 h 2771775"/>
                <a:gd name="connsiteX19" fmla="*/ 98425 w 158962"/>
                <a:gd name="connsiteY19" fmla="*/ 882650 h 2771775"/>
                <a:gd name="connsiteX20" fmla="*/ 114300 w 158962"/>
                <a:gd name="connsiteY20" fmla="*/ 901700 h 2771775"/>
                <a:gd name="connsiteX21" fmla="*/ 117475 w 158962"/>
                <a:gd name="connsiteY21" fmla="*/ 911225 h 2771775"/>
                <a:gd name="connsiteX22" fmla="*/ 139700 w 158962"/>
                <a:gd name="connsiteY22" fmla="*/ 939800 h 2771775"/>
                <a:gd name="connsiteX23" fmla="*/ 142875 w 158962"/>
                <a:gd name="connsiteY23" fmla="*/ 955675 h 2771775"/>
                <a:gd name="connsiteX24" fmla="*/ 146050 w 158962"/>
                <a:gd name="connsiteY24" fmla="*/ 965200 h 2771775"/>
                <a:gd name="connsiteX25" fmla="*/ 149225 w 158962"/>
                <a:gd name="connsiteY25" fmla="*/ 1035050 h 2771775"/>
                <a:gd name="connsiteX26" fmla="*/ 152400 w 158962"/>
                <a:gd name="connsiteY26" fmla="*/ 1060450 h 2771775"/>
                <a:gd name="connsiteX27" fmla="*/ 158750 w 158962"/>
                <a:gd name="connsiteY27" fmla="*/ 1098550 h 2771775"/>
                <a:gd name="connsiteX28" fmla="*/ 149225 w 158962"/>
                <a:gd name="connsiteY28" fmla="*/ 1238250 h 2771775"/>
                <a:gd name="connsiteX29" fmla="*/ 146050 w 158962"/>
                <a:gd name="connsiteY29" fmla="*/ 1295400 h 2771775"/>
                <a:gd name="connsiteX30" fmla="*/ 152400 w 158962"/>
                <a:gd name="connsiteY30" fmla="*/ 1454150 h 2771775"/>
                <a:gd name="connsiteX31" fmla="*/ 155575 w 158962"/>
                <a:gd name="connsiteY31" fmla="*/ 1470025 h 2771775"/>
                <a:gd name="connsiteX32" fmla="*/ 158750 w 158962"/>
                <a:gd name="connsiteY32" fmla="*/ 1504950 h 2771775"/>
                <a:gd name="connsiteX33" fmla="*/ 149225 w 158962"/>
                <a:gd name="connsiteY33" fmla="*/ 1809750 h 2771775"/>
                <a:gd name="connsiteX34" fmla="*/ 79375 w 158962"/>
                <a:gd name="connsiteY34" fmla="*/ 1914525 h 2771775"/>
                <a:gd name="connsiteX35" fmla="*/ 85726 w 158962"/>
                <a:gd name="connsiteY35" fmla="*/ 2219325 h 2771775"/>
                <a:gd name="connsiteX36" fmla="*/ 101600 w 158962"/>
                <a:gd name="connsiteY36" fmla="*/ 2771775 h 2771775"/>
                <a:gd name="connsiteX0" fmla="*/ 0 w 158962"/>
                <a:gd name="connsiteY0" fmla="*/ 0 h 2771775"/>
                <a:gd name="connsiteX1" fmla="*/ 15875 w 158962"/>
                <a:gd name="connsiteY1" fmla="*/ 82550 h 2771775"/>
                <a:gd name="connsiteX2" fmla="*/ 19050 w 158962"/>
                <a:gd name="connsiteY2" fmla="*/ 92075 h 2771775"/>
                <a:gd name="connsiteX3" fmla="*/ 25400 w 158962"/>
                <a:gd name="connsiteY3" fmla="*/ 120650 h 2771775"/>
                <a:gd name="connsiteX4" fmla="*/ 31750 w 158962"/>
                <a:gd name="connsiteY4" fmla="*/ 139700 h 2771775"/>
                <a:gd name="connsiteX5" fmla="*/ 28575 w 158962"/>
                <a:gd name="connsiteY5" fmla="*/ 269875 h 2771775"/>
                <a:gd name="connsiteX6" fmla="*/ 25400 w 158962"/>
                <a:gd name="connsiteY6" fmla="*/ 282575 h 2771775"/>
                <a:gd name="connsiteX7" fmla="*/ 28575 w 158962"/>
                <a:gd name="connsiteY7" fmla="*/ 374650 h 2771775"/>
                <a:gd name="connsiteX8" fmla="*/ 31750 w 158962"/>
                <a:gd name="connsiteY8" fmla="*/ 384175 h 2771775"/>
                <a:gd name="connsiteX9" fmla="*/ 41275 w 158962"/>
                <a:gd name="connsiteY9" fmla="*/ 409575 h 2771775"/>
                <a:gd name="connsiteX10" fmla="*/ 53975 w 158962"/>
                <a:gd name="connsiteY10" fmla="*/ 428625 h 2771775"/>
                <a:gd name="connsiteX11" fmla="*/ 60325 w 158962"/>
                <a:gd name="connsiteY11" fmla="*/ 447675 h 2771775"/>
                <a:gd name="connsiteX12" fmla="*/ 66675 w 158962"/>
                <a:gd name="connsiteY12" fmla="*/ 498475 h 2771775"/>
                <a:gd name="connsiteX13" fmla="*/ 63500 w 158962"/>
                <a:gd name="connsiteY13" fmla="*/ 631825 h 2771775"/>
                <a:gd name="connsiteX14" fmla="*/ 60325 w 158962"/>
                <a:gd name="connsiteY14" fmla="*/ 660400 h 2771775"/>
                <a:gd name="connsiteX15" fmla="*/ 53975 w 158962"/>
                <a:gd name="connsiteY15" fmla="*/ 730250 h 2771775"/>
                <a:gd name="connsiteX16" fmla="*/ 53975 w 158962"/>
                <a:gd name="connsiteY16" fmla="*/ 812800 h 2771775"/>
                <a:gd name="connsiteX17" fmla="*/ 73025 w 158962"/>
                <a:gd name="connsiteY17" fmla="*/ 850900 h 2771775"/>
                <a:gd name="connsiteX18" fmla="*/ 92075 w 158962"/>
                <a:gd name="connsiteY18" fmla="*/ 869950 h 2771775"/>
                <a:gd name="connsiteX19" fmla="*/ 98425 w 158962"/>
                <a:gd name="connsiteY19" fmla="*/ 882650 h 2771775"/>
                <a:gd name="connsiteX20" fmla="*/ 114300 w 158962"/>
                <a:gd name="connsiteY20" fmla="*/ 901700 h 2771775"/>
                <a:gd name="connsiteX21" fmla="*/ 117475 w 158962"/>
                <a:gd name="connsiteY21" fmla="*/ 911225 h 2771775"/>
                <a:gd name="connsiteX22" fmla="*/ 139700 w 158962"/>
                <a:gd name="connsiteY22" fmla="*/ 939800 h 2771775"/>
                <a:gd name="connsiteX23" fmla="*/ 142875 w 158962"/>
                <a:gd name="connsiteY23" fmla="*/ 955675 h 2771775"/>
                <a:gd name="connsiteX24" fmla="*/ 146050 w 158962"/>
                <a:gd name="connsiteY24" fmla="*/ 965200 h 2771775"/>
                <a:gd name="connsiteX25" fmla="*/ 149225 w 158962"/>
                <a:gd name="connsiteY25" fmla="*/ 1035050 h 2771775"/>
                <a:gd name="connsiteX26" fmla="*/ 152400 w 158962"/>
                <a:gd name="connsiteY26" fmla="*/ 1060450 h 2771775"/>
                <a:gd name="connsiteX27" fmla="*/ 158750 w 158962"/>
                <a:gd name="connsiteY27" fmla="*/ 1098550 h 2771775"/>
                <a:gd name="connsiteX28" fmla="*/ 149225 w 158962"/>
                <a:gd name="connsiteY28" fmla="*/ 1238250 h 2771775"/>
                <a:gd name="connsiteX29" fmla="*/ 146050 w 158962"/>
                <a:gd name="connsiteY29" fmla="*/ 1295400 h 2771775"/>
                <a:gd name="connsiteX30" fmla="*/ 152400 w 158962"/>
                <a:gd name="connsiteY30" fmla="*/ 1454150 h 2771775"/>
                <a:gd name="connsiteX31" fmla="*/ 155575 w 158962"/>
                <a:gd name="connsiteY31" fmla="*/ 1470025 h 2771775"/>
                <a:gd name="connsiteX32" fmla="*/ 158750 w 158962"/>
                <a:gd name="connsiteY32" fmla="*/ 1504950 h 2771775"/>
                <a:gd name="connsiteX33" fmla="*/ 149225 w 158962"/>
                <a:gd name="connsiteY33" fmla="*/ 1844675 h 2771775"/>
                <a:gd name="connsiteX34" fmla="*/ 79375 w 158962"/>
                <a:gd name="connsiteY34" fmla="*/ 1914525 h 2771775"/>
                <a:gd name="connsiteX35" fmla="*/ 85726 w 158962"/>
                <a:gd name="connsiteY35" fmla="*/ 2219325 h 2771775"/>
                <a:gd name="connsiteX36" fmla="*/ 101600 w 158962"/>
                <a:gd name="connsiteY36" fmla="*/ 2771775 h 2771775"/>
                <a:gd name="connsiteX0" fmla="*/ 0 w 158962"/>
                <a:gd name="connsiteY0" fmla="*/ 0 h 2771775"/>
                <a:gd name="connsiteX1" fmla="*/ 15875 w 158962"/>
                <a:gd name="connsiteY1" fmla="*/ 82550 h 2771775"/>
                <a:gd name="connsiteX2" fmla="*/ 19050 w 158962"/>
                <a:gd name="connsiteY2" fmla="*/ 92075 h 2771775"/>
                <a:gd name="connsiteX3" fmla="*/ 25400 w 158962"/>
                <a:gd name="connsiteY3" fmla="*/ 120650 h 2771775"/>
                <a:gd name="connsiteX4" fmla="*/ 31750 w 158962"/>
                <a:gd name="connsiteY4" fmla="*/ 139700 h 2771775"/>
                <a:gd name="connsiteX5" fmla="*/ 28575 w 158962"/>
                <a:gd name="connsiteY5" fmla="*/ 269875 h 2771775"/>
                <a:gd name="connsiteX6" fmla="*/ 25400 w 158962"/>
                <a:gd name="connsiteY6" fmla="*/ 282575 h 2771775"/>
                <a:gd name="connsiteX7" fmla="*/ 28575 w 158962"/>
                <a:gd name="connsiteY7" fmla="*/ 374650 h 2771775"/>
                <a:gd name="connsiteX8" fmla="*/ 31750 w 158962"/>
                <a:gd name="connsiteY8" fmla="*/ 384175 h 2771775"/>
                <a:gd name="connsiteX9" fmla="*/ 41275 w 158962"/>
                <a:gd name="connsiteY9" fmla="*/ 409575 h 2771775"/>
                <a:gd name="connsiteX10" fmla="*/ 53975 w 158962"/>
                <a:gd name="connsiteY10" fmla="*/ 428625 h 2771775"/>
                <a:gd name="connsiteX11" fmla="*/ 60325 w 158962"/>
                <a:gd name="connsiteY11" fmla="*/ 447675 h 2771775"/>
                <a:gd name="connsiteX12" fmla="*/ 66675 w 158962"/>
                <a:gd name="connsiteY12" fmla="*/ 498475 h 2771775"/>
                <a:gd name="connsiteX13" fmla="*/ 63500 w 158962"/>
                <a:gd name="connsiteY13" fmla="*/ 631825 h 2771775"/>
                <a:gd name="connsiteX14" fmla="*/ 60325 w 158962"/>
                <a:gd name="connsiteY14" fmla="*/ 660400 h 2771775"/>
                <a:gd name="connsiteX15" fmla="*/ 53975 w 158962"/>
                <a:gd name="connsiteY15" fmla="*/ 730250 h 2771775"/>
                <a:gd name="connsiteX16" fmla="*/ 53975 w 158962"/>
                <a:gd name="connsiteY16" fmla="*/ 812800 h 2771775"/>
                <a:gd name="connsiteX17" fmla="*/ 73025 w 158962"/>
                <a:gd name="connsiteY17" fmla="*/ 850900 h 2771775"/>
                <a:gd name="connsiteX18" fmla="*/ 92075 w 158962"/>
                <a:gd name="connsiteY18" fmla="*/ 869950 h 2771775"/>
                <a:gd name="connsiteX19" fmla="*/ 98425 w 158962"/>
                <a:gd name="connsiteY19" fmla="*/ 882650 h 2771775"/>
                <a:gd name="connsiteX20" fmla="*/ 114300 w 158962"/>
                <a:gd name="connsiteY20" fmla="*/ 901700 h 2771775"/>
                <a:gd name="connsiteX21" fmla="*/ 117475 w 158962"/>
                <a:gd name="connsiteY21" fmla="*/ 911225 h 2771775"/>
                <a:gd name="connsiteX22" fmla="*/ 139700 w 158962"/>
                <a:gd name="connsiteY22" fmla="*/ 939800 h 2771775"/>
                <a:gd name="connsiteX23" fmla="*/ 142875 w 158962"/>
                <a:gd name="connsiteY23" fmla="*/ 955675 h 2771775"/>
                <a:gd name="connsiteX24" fmla="*/ 146050 w 158962"/>
                <a:gd name="connsiteY24" fmla="*/ 965200 h 2771775"/>
                <a:gd name="connsiteX25" fmla="*/ 149225 w 158962"/>
                <a:gd name="connsiteY25" fmla="*/ 1035050 h 2771775"/>
                <a:gd name="connsiteX26" fmla="*/ 152400 w 158962"/>
                <a:gd name="connsiteY26" fmla="*/ 1060450 h 2771775"/>
                <a:gd name="connsiteX27" fmla="*/ 158750 w 158962"/>
                <a:gd name="connsiteY27" fmla="*/ 1098550 h 2771775"/>
                <a:gd name="connsiteX28" fmla="*/ 149225 w 158962"/>
                <a:gd name="connsiteY28" fmla="*/ 1238250 h 2771775"/>
                <a:gd name="connsiteX29" fmla="*/ 146050 w 158962"/>
                <a:gd name="connsiteY29" fmla="*/ 1295400 h 2771775"/>
                <a:gd name="connsiteX30" fmla="*/ 152400 w 158962"/>
                <a:gd name="connsiteY30" fmla="*/ 1454150 h 2771775"/>
                <a:gd name="connsiteX31" fmla="*/ 155575 w 158962"/>
                <a:gd name="connsiteY31" fmla="*/ 1470025 h 2771775"/>
                <a:gd name="connsiteX32" fmla="*/ 158750 w 158962"/>
                <a:gd name="connsiteY32" fmla="*/ 1504950 h 2771775"/>
                <a:gd name="connsiteX33" fmla="*/ 149225 w 158962"/>
                <a:gd name="connsiteY33" fmla="*/ 1873250 h 2771775"/>
                <a:gd name="connsiteX34" fmla="*/ 79375 w 158962"/>
                <a:gd name="connsiteY34" fmla="*/ 1914525 h 2771775"/>
                <a:gd name="connsiteX35" fmla="*/ 85726 w 158962"/>
                <a:gd name="connsiteY35" fmla="*/ 2219325 h 2771775"/>
                <a:gd name="connsiteX36" fmla="*/ 101600 w 158962"/>
                <a:gd name="connsiteY36" fmla="*/ 2771775 h 2771775"/>
                <a:gd name="connsiteX0" fmla="*/ 0 w 164865"/>
                <a:gd name="connsiteY0" fmla="*/ 0 h 2771775"/>
                <a:gd name="connsiteX1" fmla="*/ 15875 w 164865"/>
                <a:gd name="connsiteY1" fmla="*/ 82550 h 2771775"/>
                <a:gd name="connsiteX2" fmla="*/ 19050 w 164865"/>
                <a:gd name="connsiteY2" fmla="*/ 92075 h 2771775"/>
                <a:gd name="connsiteX3" fmla="*/ 25400 w 164865"/>
                <a:gd name="connsiteY3" fmla="*/ 120650 h 2771775"/>
                <a:gd name="connsiteX4" fmla="*/ 31750 w 164865"/>
                <a:gd name="connsiteY4" fmla="*/ 139700 h 2771775"/>
                <a:gd name="connsiteX5" fmla="*/ 28575 w 164865"/>
                <a:gd name="connsiteY5" fmla="*/ 269875 h 2771775"/>
                <a:gd name="connsiteX6" fmla="*/ 25400 w 164865"/>
                <a:gd name="connsiteY6" fmla="*/ 282575 h 2771775"/>
                <a:gd name="connsiteX7" fmla="*/ 28575 w 164865"/>
                <a:gd name="connsiteY7" fmla="*/ 374650 h 2771775"/>
                <a:gd name="connsiteX8" fmla="*/ 31750 w 164865"/>
                <a:gd name="connsiteY8" fmla="*/ 384175 h 2771775"/>
                <a:gd name="connsiteX9" fmla="*/ 41275 w 164865"/>
                <a:gd name="connsiteY9" fmla="*/ 409575 h 2771775"/>
                <a:gd name="connsiteX10" fmla="*/ 53975 w 164865"/>
                <a:gd name="connsiteY10" fmla="*/ 428625 h 2771775"/>
                <a:gd name="connsiteX11" fmla="*/ 60325 w 164865"/>
                <a:gd name="connsiteY11" fmla="*/ 447675 h 2771775"/>
                <a:gd name="connsiteX12" fmla="*/ 66675 w 164865"/>
                <a:gd name="connsiteY12" fmla="*/ 498475 h 2771775"/>
                <a:gd name="connsiteX13" fmla="*/ 63500 w 164865"/>
                <a:gd name="connsiteY13" fmla="*/ 631825 h 2771775"/>
                <a:gd name="connsiteX14" fmla="*/ 60325 w 164865"/>
                <a:gd name="connsiteY14" fmla="*/ 660400 h 2771775"/>
                <a:gd name="connsiteX15" fmla="*/ 53975 w 164865"/>
                <a:gd name="connsiteY15" fmla="*/ 730250 h 2771775"/>
                <a:gd name="connsiteX16" fmla="*/ 53975 w 164865"/>
                <a:gd name="connsiteY16" fmla="*/ 812800 h 2771775"/>
                <a:gd name="connsiteX17" fmla="*/ 73025 w 164865"/>
                <a:gd name="connsiteY17" fmla="*/ 850900 h 2771775"/>
                <a:gd name="connsiteX18" fmla="*/ 92075 w 164865"/>
                <a:gd name="connsiteY18" fmla="*/ 869950 h 2771775"/>
                <a:gd name="connsiteX19" fmla="*/ 98425 w 164865"/>
                <a:gd name="connsiteY19" fmla="*/ 882650 h 2771775"/>
                <a:gd name="connsiteX20" fmla="*/ 114300 w 164865"/>
                <a:gd name="connsiteY20" fmla="*/ 901700 h 2771775"/>
                <a:gd name="connsiteX21" fmla="*/ 117475 w 164865"/>
                <a:gd name="connsiteY21" fmla="*/ 911225 h 2771775"/>
                <a:gd name="connsiteX22" fmla="*/ 139700 w 164865"/>
                <a:gd name="connsiteY22" fmla="*/ 939800 h 2771775"/>
                <a:gd name="connsiteX23" fmla="*/ 142875 w 164865"/>
                <a:gd name="connsiteY23" fmla="*/ 955675 h 2771775"/>
                <a:gd name="connsiteX24" fmla="*/ 146050 w 164865"/>
                <a:gd name="connsiteY24" fmla="*/ 965200 h 2771775"/>
                <a:gd name="connsiteX25" fmla="*/ 149225 w 164865"/>
                <a:gd name="connsiteY25" fmla="*/ 1035050 h 2771775"/>
                <a:gd name="connsiteX26" fmla="*/ 152400 w 164865"/>
                <a:gd name="connsiteY26" fmla="*/ 1060450 h 2771775"/>
                <a:gd name="connsiteX27" fmla="*/ 158750 w 164865"/>
                <a:gd name="connsiteY27" fmla="*/ 1098550 h 2771775"/>
                <a:gd name="connsiteX28" fmla="*/ 149225 w 164865"/>
                <a:gd name="connsiteY28" fmla="*/ 1238250 h 2771775"/>
                <a:gd name="connsiteX29" fmla="*/ 146050 w 164865"/>
                <a:gd name="connsiteY29" fmla="*/ 1295400 h 2771775"/>
                <a:gd name="connsiteX30" fmla="*/ 152400 w 164865"/>
                <a:gd name="connsiteY30" fmla="*/ 1454150 h 2771775"/>
                <a:gd name="connsiteX31" fmla="*/ 155575 w 164865"/>
                <a:gd name="connsiteY31" fmla="*/ 1470025 h 2771775"/>
                <a:gd name="connsiteX32" fmla="*/ 158750 w 164865"/>
                <a:gd name="connsiteY32" fmla="*/ 1504950 h 2771775"/>
                <a:gd name="connsiteX33" fmla="*/ 149225 w 164865"/>
                <a:gd name="connsiteY33" fmla="*/ 1873250 h 2771775"/>
                <a:gd name="connsiteX34" fmla="*/ 79375 w 164865"/>
                <a:gd name="connsiteY34" fmla="*/ 1914525 h 2771775"/>
                <a:gd name="connsiteX35" fmla="*/ 85726 w 164865"/>
                <a:gd name="connsiteY35" fmla="*/ 2219325 h 2771775"/>
                <a:gd name="connsiteX36" fmla="*/ 101600 w 164865"/>
                <a:gd name="connsiteY36" fmla="*/ 2771775 h 2771775"/>
                <a:gd name="connsiteX0" fmla="*/ 0 w 158750"/>
                <a:gd name="connsiteY0" fmla="*/ 0 h 2771775"/>
                <a:gd name="connsiteX1" fmla="*/ 15875 w 158750"/>
                <a:gd name="connsiteY1" fmla="*/ 82550 h 2771775"/>
                <a:gd name="connsiteX2" fmla="*/ 19050 w 158750"/>
                <a:gd name="connsiteY2" fmla="*/ 92075 h 2771775"/>
                <a:gd name="connsiteX3" fmla="*/ 25400 w 158750"/>
                <a:gd name="connsiteY3" fmla="*/ 120650 h 2771775"/>
                <a:gd name="connsiteX4" fmla="*/ 31750 w 158750"/>
                <a:gd name="connsiteY4" fmla="*/ 139700 h 2771775"/>
                <a:gd name="connsiteX5" fmla="*/ 28575 w 158750"/>
                <a:gd name="connsiteY5" fmla="*/ 269875 h 2771775"/>
                <a:gd name="connsiteX6" fmla="*/ 25400 w 158750"/>
                <a:gd name="connsiteY6" fmla="*/ 282575 h 2771775"/>
                <a:gd name="connsiteX7" fmla="*/ 28575 w 158750"/>
                <a:gd name="connsiteY7" fmla="*/ 374650 h 2771775"/>
                <a:gd name="connsiteX8" fmla="*/ 31750 w 158750"/>
                <a:gd name="connsiteY8" fmla="*/ 384175 h 2771775"/>
                <a:gd name="connsiteX9" fmla="*/ 41275 w 158750"/>
                <a:gd name="connsiteY9" fmla="*/ 409575 h 2771775"/>
                <a:gd name="connsiteX10" fmla="*/ 53975 w 158750"/>
                <a:gd name="connsiteY10" fmla="*/ 428625 h 2771775"/>
                <a:gd name="connsiteX11" fmla="*/ 60325 w 158750"/>
                <a:gd name="connsiteY11" fmla="*/ 447675 h 2771775"/>
                <a:gd name="connsiteX12" fmla="*/ 66675 w 158750"/>
                <a:gd name="connsiteY12" fmla="*/ 498475 h 2771775"/>
                <a:gd name="connsiteX13" fmla="*/ 63500 w 158750"/>
                <a:gd name="connsiteY13" fmla="*/ 631825 h 2771775"/>
                <a:gd name="connsiteX14" fmla="*/ 60325 w 158750"/>
                <a:gd name="connsiteY14" fmla="*/ 660400 h 2771775"/>
                <a:gd name="connsiteX15" fmla="*/ 53975 w 158750"/>
                <a:gd name="connsiteY15" fmla="*/ 730250 h 2771775"/>
                <a:gd name="connsiteX16" fmla="*/ 53975 w 158750"/>
                <a:gd name="connsiteY16" fmla="*/ 812800 h 2771775"/>
                <a:gd name="connsiteX17" fmla="*/ 73025 w 158750"/>
                <a:gd name="connsiteY17" fmla="*/ 850900 h 2771775"/>
                <a:gd name="connsiteX18" fmla="*/ 92075 w 158750"/>
                <a:gd name="connsiteY18" fmla="*/ 869950 h 2771775"/>
                <a:gd name="connsiteX19" fmla="*/ 98425 w 158750"/>
                <a:gd name="connsiteY19" fmla="*/ 882650 h 2771775"/>
                <a:gd name="connsiteX20" fmla="*/ 114300 w 158750"/>
                <a:gd name="connsiteY20" fmla="*/ 901700 h 2771775"/>
                <a:gd name="connsiteX21" fmla="*/ 117475 w 158750"/>
                <a:gd name="connsiteY21" fmla="*/ 911225 h 2771775"/>
                <a:gd name="connsiteX22" fmla="*/ 139700 w 158750"/>
                <a:gd name="connsiteY22" fmla="*/ 939800 h 2771775"/>
                <a:gd name="connsiteX23" fmla="*/ 142875 w 158750"/>
                <a:gd name="connsiteY23" fmla="*/ 955675 h 2771775"/>
                <a:gd name="connsiteX24" fmla="*/ 146050 w 158750"/>
                <a:gd name="connsiteY24" fmla="*/ 965200 h 2771775"/>
                <a:gd name="connsiteX25" fmla="*/ 149225 w 158750"/>
                <a:gd name="connsiteY25" fmla="*/ 1035050 h 2771775"/>
                <a:gd name="connsiteX26" fmla="*/ 152400 w 158750"/>
                <a:gd name="connsiteY26" fmla="*/ 1060450 h 2771775"/>
                <a:gd name="connsiteX27" fmla="*/ 158750 w 158750"/>
                <a:gd name="connsiteY27" fmla="*/ 1098550 h 2771775"/>
                <a:gd name="connsiteX28" fmla="*/ 149225 w 158750"/>
                <a:gd name="connsiteY28" fmla="*/ 1238250 h 2771775"/>
                <a:gd name="connsiteX29" fmla="*/ 146050 w 158750"/>
                <a:gd name="connsiteY29" fmla="*/ 1295400 h 2771775"/>
                <a:gd name="connsiteX30" fmla="*/ 152400 w 158750"/>
                <a:gd name="connsiteY30" fmla="*/ 1454150 h 2771775"/>
                <a:gd name="connsiteX31" fmla="*/ 155575 w 158750"/>
                <a:gd name="connsiteY31" fmla="*/ 1470025 h 2771775"/>
                <a:gd name="connsiteX32" fmla="*/ 149225 w 158750"/>
                <a:gd name="connsiteY32" fmla="*/ 1873250 h 2771775"/>
                <a:gd name="connsiteX33" fmla="*/ 79375 w 158750"/>
                <a:gd name="connsiteY33" fmla="*/ 1914525 h 2771775"/>
                <a:gd name="connsiteX34" fmla="*/ 85726 w 158750"/>
                <a:gd name="connsiteY34" fmla="*/ 2219325 h 2771775"/>
                <a:gd name="connsiteX35" fmla="*/ 101600 w 158750"/>
                <a:gd name="connsiteY35" fmla="*/ 2771775 h 2771775"/>
                <a:gd name="connsiteX0" fmla="*/ 0 w 158750"/>
                <a:gd name="connsiteY0" fmla="*/ 0 h 2771775"/>
                <a:gd name="connsiteX1" fmla="*/ 15875 w 158750"/>
                <a:gd name="connsiteY1" fmla="*/ 82550 h 2771775"/>
                <a:gd name="connsiteX2" fmla="*/ 19050 w 158750"/>
                <a:gd name="connsiteY2" fmla="*/ 92075 h 2771775"/>
                <a:gd name="connsiteX3" fmla="*/ 25400 w 158750"/>
                <a:gd name="connsiteY3" fmla="*/ 120650 h 2771775"/>
                <a:gd name="connsiteX4" fmla="*/ 31750 w 158750"/>
                <a:gd name="connsiteY4" fmla="*/ 139700 h 2771775"/>
                <a:gd name="connsiteX5" fmla="*/ 28575 w 158750"/>
                <a:gd name="connsiteY5" fmla="*/ 269875 h 2771775"/>
                <a:gd name="connsiteX6" fmla="*/ 25400 w 158750"/>
                <a:gd name="connsiteY6" fmla="*/ 282575 h 2771775"/>
                <a:gd name="connsiteX7" fmla="*/ 28575 w 158750"/>
                <a:gd name="connsiteY7" fmla="*/ 374650 h 2771775"/>
                <a:gd name="connsiteX8" fmla="*/ 31750 w 158750"/>
                <a:gd name="connsiteY8" fmla="*/ 384175 h 2771775"/>
                <a:gd name="connsiteX9" fmla="*/ 41275 w 158750"/>
                <a:gd name="connsiteY9" fmla="*/ 409575 h 2771775"/>
                <a:gd name="connsiteX10" fmla="*/ 53975 w 158750"/>
                <a:gd name="connsiteY10" fmla="*/ 428625 h 2771775"/>
                <a:gd name="connsiteX11" fmla="*/ 60325 w 158750"/>
                <a:gd name="connsiteY11" fmla="*/ 447675 h 2771775"/>
                <a:gd name="connsiteX12" fmla="*/ 66675 w 158750"/>
                <a:gd name="connsiteY12" fmla="*/ 498475 h 2771775"/>
                <a:gd name="connsiteX13" fmla="*/ 63500 w 158750"/>
                <a:gd name="connsiteY13" fmla="*/ 631825 h 2771775"/>
                <a:gd name="connsiteX14" fmla="*/ 60325 w 158750"/>
                <a:gd name="connsiteY14" fmla="*/ 660400 h 2771775"/>
                <a:gd name="connsiteX15" fmla="*/ 53975 w 158750"/>
                <a:gd name="connsiteY15" fmla="*/ 730250 h 2771775"/>
                <a:gd name="connsiteX16" fmla="*/ 53975 w 158750"/>
                <a:gd name="connsiteY16" fmla="*/ 812800 h 2771775"/>
                <a:gd name="connsiteX17" fmla="*/ 73025 w 158750"/>
                <a:gd name="connsiteY17" fmla="*/ 850900 h 2771775"/>
                <a:gd name="connsiteX18" fmla="*/ 92075 w 158750"/>
                <a:gd name="connsiteY18" fmla="*/ 869950 h 2771775"/>
                <a:gd name="connsiteX19" fmla="*/ 98425 w 158750"/>
                <a:gd name="connsiteY19" fmla="*/ 882650 h 2771775"/>
                <a:gd name="connsiteX20" fmla="*/ 114300 w 158750"/>
                <a:gd name="connsiteY20" fmla="*/ 901700 h 2771775"/>
                <a:gd name="connsiteX21" fmla="*/ 117475 w 158750"/>
                <a:gd name="connsiteY21" fmla="*/ 911225 h 2771775"/>
                <a:gd name="connsiteX22" fmla="*/ 139700 w 158750"/>
                <a:gd name="connsiteY22" fmla="*/ 939800 h 2771775"/>
                <a:gd name="connsiteX23" fmla="*/ 142875 w 158750"/>
                <a:gd name="connsiteY23" fmla="*/ 955675 h 2771775"/>
                <a:gd name="connsiteX24" fmla="*/ 146050 w 158750"/>
                <a:gd name="connsiteY24" fmla="*/ 965200 h 2771775"/>
                <a:gd name="connsiteX25" fmla="*/ 149225 w 158750"/>
                <a:gd name="connsiteY25" fmla="*/ 1035050 h 2771775"/>
                <a:gd name="connsiteX26" fmla="*/ 152400 w 158750"/>
                <a:gd name="connsiteY26" fmla="*/ 1060450 h 2771775"/>
                <a:gd name="connsiteX27" fmla="*/ 158750 w 158750"/>
                <a:gd name="connsiteY27" fmla="*/ 1098550 h 2771775"/>
                <a:gd name="connsiteX28" fmla="*/ 149225 w 158750"/>
                <a:gd name="connsiteY28" fmla="*/ 1238250 h 2771775"/>
                <a:gd name="connsiteX29" fmla="*/ 146050 w 158750"/>
                <a:gd name="connsiteY29" fmla="*/ 1295400 h 2771775"/>
                <a:gd name="connsiteX30" fmla="*/ 152400 w 158750"/>
                <a:gd name="connsiteY30" fmla="*/ 1454150 h 2771775"/>
                <a:gd name="connsiteX31" fmla="*/ 149225 w 158750"/>
                <a:gd name="connsiteY31" fmla="*/ 1873250 h 2771775"/>
                <a:gd name="connsiteX32" fmla="*/ 79375 w 158750"/>
                <a:gd name="connsiteY32" fmla="*/ 1914525 h 2771775"/>
                <a:gd name="connsiteX33" fmla="*/ 85726 w 158750"/>
                <a:gd name="connsiteY33" fmla="*/ 2219325 h 2771775"/>
                <a:gd name="connsiteX34" fmla="*/ 101600 w 158750"/>
                <a:gd name="connsiteY34" fmla="*/ 2771775 h 2771775"/>
                <a:gd name="connsiteX0" fmla="*/ 0 w 158750"/>
                <a:gd name="connsiteY0" fmla="*/ 0 h 2771775"/>
                <a:gd name="connsiteX1" fmla="*/ 15875 w 158750"/>
                <a:gd name="connsiteY1" fmla="*/ 82550 h 2771775"/>
                <a:gd name="connsiteX2" fmla="*/ 19050 w 158750"/>
                <a:gd name="connsiteY2" fmla="*/ 92075 h 2771775"/>
                <a:gd name="connsiteX3" fmla="*/ 25400 w 158750"/>
                <a:gd name="connsiteY3" fmla="*/ 120650 h 2771775"/>
                <a:gd name="connsiteX4" fmla="*/ 31750 w 158750"/>
                <a:gd name="connsiteY4" fmla="*/ 139700 h 2771775"/>
                <a:gd name="connsiteX5" fmla="*/ 28575 w 158750"/>
                <a:gd name="connsiteY5" fmla="*/ 269875 h 2771775"/>
                <a:gd name="connsiteX6" fmla="*/ 25400 w 158750"/>
                <a:gd name="connsiteY6" fmla="*/ 282575 h 2771775"/>
                <a:gd name="connsiteX7" fmla="*/ 28575 w 158750"/>
                <a:gd name="connsiteY7" fmla="*/ 374650 h 2771775"/>
                <a:gd name="connsiteX8" fmla="*/ 31750 w 158750"/>
                <a:gd name="connsiteY8" fmla="*/ 384175 h 2771775"/>
                <a:gd name="connsiteX9" fmla="*/ 41275 w 158750"/>
                <a:gd name="connsiteY9" fmla="*/ 409575 h 2771775"/>
                <a:gd name="connsiteX10" fmla="*/ 53975 w 158750"/>
                <a:gd name="connsiteY10" fmla="*/ 428625 h 2771775"/>
                <a:gd name="connsiteX11" fmla="*/ 60325 w 158750"/>
                <a:gd name="connsiteY11" fmla="*/ 447675 h 2771775"/>
                <a:gd name="connsiteX12" fmla="*/ 66675 w 158750"/>
                <a:gd name="connsiteY12" fmla="*/ 498475 h 2771775"/>
                <a:gd name="connsiteX13" fmla="*/ 63500 w 158750"/>
                <a:gd name="connsiteY13" fmla="*/ 631825 h 2771775"/>
                <a:gd name="connsiteX14" fmla="*/ 60325 w 158750"/>
                <a:gd name="connsiteY14" fmla="*/ 660400 h 2771775"/>
                <a:gd name="connsiteX15" fmla="*/ 53975 w 158750"/>
                <a:gd name="connsiteY15" fmla="*/ 730250 h 2771775"/>
                <a:gd name="connsiteX16" fmla="*/ 53975 w 158750"/>
                <a:gd name="connsiteY16" fmla="*/ 812800 h 2771775"/>
                <a:gd name="connsiteX17" fmla="*/ 73025 w 158750"/>
                <a:gd name="connsiteY17" fmla="*/ 850900 h 2771775"/>
                <a:gd name="connsiteX18" fmla="*/ 92075 w 158750"/>
                <a:gd name="connsiteY18" fmla="*/ 869950 h 2771775"/>
                <a:gd name="connsiteX19" fmla="*/ 98425 w 158750"/>
                <a:gd name="connsiteY19" fmla="*/ 882650 h 2771775"/>
                <a:gd name="connsiteX20" fmla="*/ 114300 w 158750"/>
                <a:gd name="connsiteY20" fmla="*/ 901700 h 2771775"/>
                <a:gd name="connsiteX21" fmla="*/ 117475 w 158750"/>
                <a:gd name="connsiteY21" fmla="*/ 911225 h 2771775"/>
                <a:gd name="connsiteX22" fmla="*/ 139700 w 158750"/>
                <a:gd name="connsiteY22" fmla="*/ 939800 h 2771775"/>
                <a:gd name="connsiteX23" fmla="*/ 142875 w 158750"/>
                <a:gd name="connsiteY23" fmla="*/ 955675 h 2771775"/>
                <a:gd name="connsiteX24" fmla="*/ 146050 w 158750"/>
                <a:gd name="connsiteY24" fmla="*/ 965200 h 2771775"/>
                <a:gd name="connsiteX25" fmla="*/ 149225 w 158750"/>
                <a:gd name="connsiteY25" fmla="*/ 1035050 h 2771775"/>
                <a:gd name="connsiteX26" fmla="*/ 152400 w 158750"/>
                <a:gd name="connsiteY26" fmla="*/ 1060450 h 2771775"/>
                <a:gd name="connsiteX27" fmla="*/ 158750 w 158750"/>
                <a:gd name="connsiteY27" fmla="*/ 1098550 h 2771775"/>
                <a:gd name="connsiteX28" fmla="*/ 149225 w 158750"/>
                <a:gd name="connsiteY28" fmla="*/ 1238250 h 2771775"/>
                <a:gd name="connsiteX29" fmla="*/ 152400 w 158750"/>
                <a:gd name="connsiteY29" fmla="*/ 1454150 h 2771775"/>
                <a:gd name="connsiteX30" fmla="*/ 149225 w 158750"/>
                <a:gd name="connsiteY30" fmla="*/ 1873250 h 2771775"/>
                <a:gd name="connsiteX31" fmla="*/ 79375 w 158750"/>
                <a:gd name="connsiteY31" fmla="*/ 1914525 h 2771775"/>
                <a:gd name="connsiteX32" fmla="*/ 85726 w 158750"/>
                <a:gd name="connsiteY32" fmla="*/ 2219325 h 2771775"/>
                <a:gd name="connsiteX33" fmla="*/ 101600 w 158750"/>
                <a:gd name="connsiteY33" fmla="*/ 2771775 h 2771775"/>
                <a:gd name="connsiteX0" fmla="*/ 0 w 161943"/>
                <a:gd name="connsiteY0" fmla="*/ 0 h 2771775"/>
                <a:gd name="connsiteX1" fmla="*/ 15875 w 161943"/>
                <a:gd name="connsiteY1" fmla="*/ 82550 h 2771775"/>
                <a:gd name="connsiteX2" fmla="*/ 19050 w 161943"/>
                <a:gd name="connsiteY2" fmla="*/ 92075 h 2771775"/>
                <a:gd name="connsiteX3" fmla="*/ 25400 w 161943"/>
                <a:gd name="connsiteY3" fmla="*/ 120650 h 2771775"/>
                <a:gd name="connsiteX4" fmla="*/ 31750 w 161943"/>
                <a:gd name="connsiteY4" fmla="*/ 139700 h 2771775"/>
                <a:gd name="connsiteX5" fmla="*/ 28575 w 161943"/>
                <a:gd name="connsiteY5" fmla="*/ 269875 h 2771775"/>
                <a:gd name="connsiteX6" fmla="*/ 25400 w 161943"/>
                <a:gd name="connsiteY6" fmla="*/ 282575 h 2771775"/>
                <a:gd name="connsiteX7" fmla="*/ 28575 w 161943"/>
                <a:gd name="connsiteY7" fmla="*/ 374650 h 2771775"/>
                <a:gd name="connsiteX8" fmla="*/ 31750 w 161943"/>
                <a:gd name="connsiteY8" fmla="*/ 384175 h 2771775"/>
                <a:gd name="connsiteX9" fmla="*/ 41275 w 161943"/>
                <a:gd name="connsiteY9" fmla="*/ 409575 h 2771775"/>
                <a:gd name="connsiteX10" fmla="*/ 53975 w 161943"/>
                <a:gd name="connsiteY10" fmla="*/ 428625 h 2771775"/>
                <a:gd name="connsiteX11" fmla="*/ 60325 w 161943"/>
                <a:gd name="connsiteY11" fmla="*/ 447675 h 2771775"/>
                <a:gd name="connsiteX12" fmla="*/ 66675 w 161943"/>
                <a:gd name="connsiteY12" fmla="*/ 498475 h 2771775"/>
                <a:gd name="connsiteX13" fmla="*/ 63500 w 161943"/>
                <a:gd name="connsiteY13" fmla="*/ 631825 h 2771775"/>
                <a:gd name="connsiteX14" fmla="*/ 60325 w 161943"/>
                <a:gd name="connsiteY14" fmla="*/ 660400 h 2771775"/>
                <a:gd name="connsiteX15" fmla="*/ 53975 w 161943"/>
                <a:gd name="connsiteY15" fmla="*/ 730250 h 2771775"/>
                <a:gd name="connsiteX16" fmla="*/ 53975 w 161943"/>
                <a:gd name="connsiteY16" fmla="*/ 812800 h 2771775"/>
                <a:gd name="connsiteX17" fmla="*/ 73025 w 161943"/>
                <a:gd name="connsiteY17" fmla="*/ 850900 h 2771775"/>
                <a:gd name="connsiteX18" fmla="*/ 92075 w 161943"/>
                <a:gd name="connsiteY18" fmla="*/ 869950 h 2771775"/>
                <a:gd name="connsiteX19" fmla="*/ 98425 w 161943"/>
                <a:gd name="connsiteY19" fmla="*/ 882650 h 2771775"/>
                <a:gd name="connsiteX20" fmla="*/ 114300 w 161943"/>
                <a:gd name="connsiteY20" fmla="*/ 901700 h 2771775"/>
                <a:gd name="connsiteX21" fmla="*/ 117475 w 161943"/>
                <a:gd name="connsiteY21" fmla="*/ 911225 h 2771775"/>
                <a:gd name="connsiteX22" fmla="*/ 139700 w 161943"/>
                <a:gd name="connsiteY22" fmla="*/ 939800 h 2771775"/>
                <a:gd name="connsiteX23" fmla="*/ 142875 w 161943"/>
                <a:gd name="connsiteY23" fmla="*/ 955675 h 2771775"/>
                <a:gd name="connsiteX24" fmla="*/ 146050 w 161943"/>
                <a:gd name="connsiteY24" fmla="*/ 965200 h 2771775"/>
                <a:gd name="connsiteX25" fmla="*/ 149225 w 161943"/>
                <a:gd name="connsiteY25" fmla="*/ 1035050 h 2771775"/>
                <a:gd name="connsiteX26" fmla="*/ 152400 w 161943"/>
                <a:gd name="connsiteY26" fmla="*/ 1060450 h 2771775"/>
                <a:gd name="connsiteX27" fmla="*/ 158750 w 161943"/>
                <a:gd name="connsiteY27" fmla="*/ 1098550 h 2771775"/>
                <a:gd name="connsiteX28" fmla="*/ 149225 w 161943"/>
                <a:gd name="connsiteY28" fmla="*/ 1238250 h 2771775"/>
                <a:gd name="connsiteX29" fmla="*/ 161925 w 161943"/>
                <a:gd name="connsiteY29" fmla="*/ 1457325 h 2771775"/>
                <a:gd name="connsiteX30" fmla="*/ 149225 w 161943"/>
                <a:gd name="connsiteY30" fmla="*/ 1873250 h 2771775"/>
                <a:gd name="connsiteX31" fmla="*/ 79375 w 161943"/>
                <a:gd name="connsiteY31" fmla="*/ 1914525 h 2771775"/>
                <a:gd name="connsiteX32" fmla="*/ 85726 w 161943"/>
                <a:gd name="connsiteY32" fmla="*/ 2219325 h 2771775"/>
                <a:gd name="connsiteX33" fmla="*/ 101600 w 161943"/>
                <a:gd name="connsiteY33" fmla="*/ 2771775 h 2771775"/>
                <a:gd name="connsiteX0" fmla="*/ 0 w 161943"/>
                <a:gd name="connsiteY0" fmla="*/ 0 h 2771775"/>
                <a:gd name="connsiteX1" fmla="*/ 15875 w 161943"/>
                <a:gd name="connsiteY1" fmla="*/ 82550 h 2771775"/>
                <a:gd name="connsiteX2" fmla="*/ 19050 w 161943"/>
                <a:gd name="connsiteY2" fmla="*/ 92075 h 2771775"/>
                <a:gd name="connsiteX3" fmla="*/ 25400 w 161943"/>
                <a:gd name="connsiteY3" fmla="*/ 120650 h 2771775"/>
                <a:gd name="connsiteX4" fmla="*/ 31750 w 161943"/>
                <a:gd name="connsiteY4" fmla="*/ 139700 h 2771775"/>
                <a:gd name="connsiteX5" fmla="*/ 28575 w 161943"/>
                <a:gd name="connsiteY5" fmla="*/ 269875 h 2771775"/>
                <a:gd name="connsiteX6" fmla="*/ 25400 w 161943"/>
                <a:gd name="connsiteY6" fmla="*/ 282575 h 2771775"/>
                <a:gd name="connsiteX7" fmla="*/ 28575 w 161943"/>
                <a:gd name="connsiteY7" fmla="*/ 374650 h 2771775"/>
                <a:gd name="connsiteX8" fmla="*/ 31750 w 161943"/>
                <a:gd name="connsiteY8" fmla="*/ 384175 h 2771775"/>
                <a:gd name="connsiteX9" fmla="*/ 41275 w 161943"/>
                <a:gd name="connsiteY9" fmla="*/ 409575 h 2771775"/>
                <a:gd name="connsiteX10" fmla="*/ 53975 w 161943"/>
                <a:gd name="connsiteY10" fmla="*/ 428625 h 2771775"/>
                <a:gd name="connsiteX11" fmla="*/ 60325 w 161943"/>
                <a:gd name="connsiteY11" fmla="*/ 447675 h 2771775"/>
                <a:gd name="connsiteX12" fmla="*/ 66675 w 161943"/>
                <a:gd name="connsiteY12" fmla="*/ 498475 h 2771775"/>
                <a:gd name="connsiteX13" fmla="*/ 63500 w 161943"/>
                <a:gd name="connsiteY13" fmla="*/ 631825 h 2771775"/>
                <a:gd name="connsiteX14" fmla="*/ 60325 w 161943"/>
                <a:gd name="connsiteY14" fmla="*/ 660400 h 2771775"/>
                <a:gd name="connsiteX15" fmla="*/ 53975 w 161943"/>
                <a:gd name="connsiteY15" fmla="*/ 730250 h 2771775"/>
                <a:gd name="connsiteX16" fmla="*/ 53975 w 161943"/>
                <a:gd name="connsiteY16" fmla="*/ 812800 h 2771775"/>
                <a:gd name="connsiteX17" fmla="*/ 73025 w 161943"/>
                <a:gd name="connsiteY17" fmla="*/ 850900 h 2771775"/>
                <a:gd name="connsiteX18" fmla="*/ 92075 w 161943"/>
                <a:gd name="connsiteY18" fmla="*/ 869950 h 2771775"/>
                <a:gd name="connsiteX19" fmla="*/ 98425 w 161943"/>
                <a:gd name="connsiteY19" fmla="*/ 882650 h 2771775"/>
                <a:gd name="connsiteX20" fmla="*/ 114300 w 161943"/>
                <a:gd name="connsiteY20" fmla="*/ 901700 h 2771775"/>
                <a:gd name="connsiteX21" fmla="*/ 117475 w 161943"/>
                <a:gd name="connsiteY21" fmla="*/ 911225 h 2771775"/>
                <a:gd name="connsiteX22" fmla="*/ 139700 w 161943"/>
                <a:gd name="connsiteY22" fmla="*/ 939800 h 2771775"/>
                <a:gd name="connsiteX23" fmla="*/ 142875 w 161943"/>
                <a:gd name="connsiteY23" fmla="*/ 955675 h 2771775"/>
                <a:gd name="connsiteX24" fmla="*/ 146050 w 161943"/>
                <a:gd name="connsiteY24" fmla="*/ 965200 h 2771775"/>
                <a:gd name="connsiteX25" fmla="*/ 149225 w 161943"/>
                <a:gd name="connsiteY25" fmla="*/ 1035050 h 2771775"/>
                <a:gd name="connsiteX26" fmla="*/ 152400 w 161943"/>
                <a:gd name="connsiteY26" fmla="*/ 1060450 h 2771775"/>
                <a:gd name="connsiteX27" fmla="*/ 158750 w 161943"/>
                <a:gd name="connsiteY27" fmla="*/ 1098550 h 2771775"/>
                <a:gd name="connsiteX28" fmla="*/ 149225 w 161943"/>
                <a:gd name="connsiteY28" fmla="*/ 1238250 h 2771775"/>
                <a:gd name="connsiteX29" fmla="*/ 161925 w 161943"/>
                <a:gd name="connsiteY29" fmla="*/ 1457325 h 2771775"/>
                <a:gd name="connsiteX30" fmla="*/ 149225 w 161943"/>
                <a:gd name="connsiteY30" fmla="*/ 1873250 h 2771775"/>
                <a:gd name="connsiteX31" fmla="*/ 79375 w 161943"/>
                <a:gd name="connsiteY31" fmla="*/ 1914525 h 2771775"/>
                <a:gd name="connsiteX32" fmla="*/ 85726 w 161943"/>
                <a:gd name="connsiteY32" fmla="*/ 2219325 h 2771775"/>
                <a:gd name="connsiteX33" fmla="*/ 98426 w 161943"/>
                <a:gd name="connsiteY33" fmla="*/ 2708275 h 2771775"/>
                <a:gd name="connsiteX34" fmla="*/ 101600 w 161943"/>
                <a:gd name="connsiteY34" fmla="*/ 2771775 h 2771775"/>
                <a:gd name="connsiteX0" fmla="*/ 0 w 161943"/>
                <a:gd name="connsiteY0" fmla="*/ 0 h 3108325"/>
                <a:gd name="connsiteX1" fmla="*/ 15875 w 161943"/>
                <a:gd name="connsiteY1" fmla="*/ 82550 h 3108325"/>
                <a:gd name="connsiteX2" fmla="*/ 19050 w 161943"/>
                <a:gd name="connsiteY2" fmla="*/ 92075 h 3108325"/>
                <a:gd name="connsiteX3" fmla="*/ 25400 w 161943"/>
                <a:gd name="connsiteY3" fmla="*/ 120650 h 3108325"/>
                <a:gd name="connsiteX4" fmla="*/ 31750 w 161943"/>
                <a:gd name="connsiteY4" fmla="*/ 139700 h 3108325"/>
                <a:gd name="connsiteX5" fmla="*/ 28575 w 161943"/>
                <a:gd name="connsiteY5" fmla="*/ 269875 h 3108325"/>
                <a:gd name="connsiteX6" fmla="*/ 25400 w 161943"/>
                <a:gd name="connsiteY6" fmla="*/ 282575 h 3108325"/>
                <a:gd name="connsiteX7" fmla="*/ 28575 w 161943"/>
                <a:gd name="connsiteY7" fmla="*/ 374650 h 3108325"/>
                <a:gd name="connsiteX8" fmla="*/ 31750 w 161943"/>
                <a:gd name="connsiteY8" fmla="*/ 384175 h 3108325"/>
                <a:gd name="connsiteX9" fmla="*/ 41275 w 161943"/>
                <a:gd name="connsiteY9" fmla="*/ 409575 h 3108325"/>
                <a:gd name="connsiteX10" fmla="*/ 53975 w 161943"/>
                <a:gd name="connsiteY10" fmla="*/ 428625 h 3108325"/>
                <a:gd name="connsiteX11" fmla="*/ 60325 w 161943"/>
                <a:gd name="connsiteY11" fmla="*/ 447675 h 3108325"/>
                <a:gd name="connsiteX12" fmla="*/ 66675 w 161943"/>
                <a:gd name="connsiteY12" fmla="*/ 498475 h 3108325"/>
                <a:gd name="connsiteX13" fmla="*/ 63500 w 161943"/>
                <a:gd name="connsiteY13" fmla="*/ 631825 h 3108325"/>
                <a:gd name="connsiteX14" fmla="*/ 60325 w 161943"/>
                <a:gd name="connsiteY14" fmla="*/ 660400 h 3108325"/>
                <a:gd name="connsiteX15" fmla="*/ 53975 w 161943"/>
                <a:gd name="connsiteY15" fmla="*/ 730250 h 3108325"/>
                <a:gd name="connsiteX16" fmla="*/ 53975 w 161943"/>
                <a:gd name="connsiteY16" fmla="*/ 812800 h 3108325"/>
                <a:gd name="connsiteX17" fmla="*/ 73025 w 161943"/>
                <a:gd name="connsiteY17" fmla="*/ 850900 h 3108325"/>
                <a:gd name="connsiteX18" fmla="*/ 92075 w 161943"/>
                <a:gd name="connsiteY18" fmla="*/ 869950 h 3108325"/>
                <a:gd name="connsiteX19" fmla="*/ 98425 w 161943"/>
                <a:gd name="connsiteY19" fmla="*/ 882650 h 3108325"/>
                <a:gd name="connsiteX20" fmla="*/ 114300 w 161943"/>
                <a:gd name="connsiteY20" fmla="*/ 901700 h 3108325"/>
                <a:gd name="connsiteX21" fmla="*/ 117475 w 161943"/>
                <a:gd name="connsiteY21" fmla="*/ 911225 h 3108325"/>
                <a:gd name="connsiteX22" fmla="*/ 139700 w 161943"/>
                <a:gd name="connsiteY22" fmla="*/ 939800 h 3108325"/>
                <a:gd name="connsiteX23" fmla="*/ 142875 w 161943"/>
                <a:gd name="connsiteY23" fmla="*/ 955675 h 3108325"/>
                <a:gd name="connsiteX24" fmla="*/ 146050 w 161943"/>
                <a:gd name="connsiteY24" fmla="*/ 965200 h 3108325"/>
                <a:gd name="connsiteX25" fmla="*/ 149225 w 161943"/>
                <a:gd name="connsiteY25" fmla="*/ 1035050 h 3108325"/>
                <a:gd name="connsiteX26" fmla="*/ 152400 w 161943"/>
                <a:gd name="connsiteY26" fmla="*/ 1060450 h 3108325"/>
                <a:gd name="connsiteX27" fmla="*/ 158750 w 161943"/>
                <a:gd name="connsiteY27" fmla="*/ 1098550 h 3108325"/>
                <a:gd name="connsiteX28" fmla="*/ 149225 w 161943"/>
                <a:gd name="connsiteY28" fmla="*/ 1238250 h 3108325"/>
                <a:gd name="connsiteX29" fmla="*/ 161925 w 161943"/>
                <a:gd name="connsiteY29" fmla="*/ 1457325 h 3108325"/>
                <a:gd name="connsiteX30" fmla="*/ 149225 w 161943"/>
                <a:gd name="connsiteY30" fmla="*/ 1873250 h 3108325"/>
                <a:gd name="connsiteX31" fmla="*/ 79375 w 161943"/>
                <a:gd name="connsiteY31" fmla="*/ 1914525 h 3108325"/>
                <a:gd name="connsiteX32" fmla="*/ 85726 w 161943"/>
                <a:gd name="connsiteY32" fmla="*/ 2219325 h 3108325"/>
                <a:gd name="connsiteX33" fmla="*/ 98426 w 161943"/>
                <a:gd name="connsiteY33" fmla="*/ 2708275 h 3108325"/>
                <a:gd name="connsiteX34" fmla="*/ 69850 w 161943"/>
                <a:gd name="connsiteY34" fmla="*/ 3108325 h 3108325"/>
                <a:gd name="connsiteX0" fmla="*/ 0 w 161943"/>
                <a:gd name="connsiteY0" fmla="*/ 0 h 3108325"/>
                <a:gd name="connsiteX1" fmla="*/ 15875 w 161943"/>
                <a:gd name="connsiteY1" fmla="*/ 82550 h 3108325"/>
                <a:gd name="connsiteX2" fmla="*/ 19050 w 161943"/>
                <a:gd name="connsiteY2" fmla="*/ 92075 h 3108325"/>
                <a:gd name="connsiteX3" fmla="*/ 25400 w 161943"/>
                <a:gd name="connsiteY3" fmla="*/ 120650 h 3108325"/>
                <a:gd name="connsiteX4" fmla="*/ 31750 w 161943"/>
                <a:gd name="connsiteY4" fmla="*/ 139700 h 3108325"/>
                <a:gd name="connsiteX5" fmla="*/ 28575 w 161943"/>
                <a:gd name="connsiteY5" fmla="*/ 269875 h 3108325"/>
                <a:gd name="connsiteX6" fmla="*/ 25400 w 161943"/>
                <a:gd name="connsiteY6" fmla="*/ 282575 h 3108325"/>
                <a:gd name="connsiteX7" fmla="*/ 28575 w 161943"/>
                <a:gd name="connsiteY7" fmla="*/ 374650 h 3108325"/>
                <a:gd name="connsiteX8" fmla="*/ 31750 w 161943"/>
                <a:gd name="connsiteY8" fmla="*/ 384175 h 3108325"/>
                <a:gd name="connsiteX9" fmla="*/ 41275 w 161943"/>
                <a:gd name="connsiteY9" fmla="*/ 409575 h 3108325"/>
                <a:gd name="connsiteX10" fmla="*/ 53975 w 161943"/>
                <a:gd name="connsiteY10" fmla="*/ 428625 h 3108325"/>
                <a:gd name="connsiteX11" fmla="*/ 60325 w 161943"/>
                <a:gd name="connsiteY11" fmla="*/ 447675 h 3108325"/>
                <a:gd name="connsiteX12" fmla="*/ 66675 w 161943"/>
                <a:gd name="connsiteY12" fmla="*/ 498475 h 3108325"/>
                <a:gd name="connsiteX13" fmla="*/ 63500 w 161943"/>
                <a:gd name="connsiteY13" fmla="*/ 631825 h 3108325"/>
                <a:gd name="connsiteX14" fmla="*/ 60325 w 161943"/>
                <a:gd name="connsiteY14" fmla="*/ 660400 h 3108325"/>
                <a:gd name="connsiteX15" fmla="*/ 53975 w 161943"/>
                <a:gd name="connsiteY15" fmla="*/ 730250 h 3108325"/>
                <a:gd name="connsiteX16" fmla="*/ 53975 w 161943"/>
                <a:gd name="connsiteY16" fmla="*/ 812800 h 3108325"/>
                <a:gd name="connsiteX17" fmla="*/ 73025 w 161943"/>
                <a:gd name="connsiteY17" fmla="*/ 850900 h 3108325"/>
                <a:gd name="connsiteX18" fmla="*/ 92075 w 161943"/>
                <a:gd name="connsiteY18" fmla="*/ 869950 h 3108325"/>
                <a:gd name="connsiteX19" fmla="*/ 98425 w 161943"/>
                <a:gd name="connsiteY19" fmla="*/ 882650 h 3108325"/>
                <a:gd name="connsiteX20" fmla="*/ 114300 w 161943"/>
                <a:gd name="connsiteY20" fmla="*/ 901700 h 3108325"/>
                <a:gd name="connsiteX21" fmla="*/ 117475 w 161943"/>
                <a:gd name="connsiteY21" fmla="*/ 911225 h 3108325"/>
                <a:gd name="connsiteX22" fmla="*/ 139700 w 161943"/>
                <a:gd name="connsiteY22" fmla="*/ 939800 h 3108325"/>
                <a:gd name="connsiteX23" fmla="*/ 142875 w 161943"/>
                <a:gd name="connsiteY23" fmla="*/ 955675 h 3108325"/>
                <a:gd name="connsiteX24" fmla="*/ 146050 w 161943"/>
                <a:gd name="connsiteY24" fmla="*/ 965200 h 3108325"/>
                <a:gd name="connsiteX25" fmla="*/ 149225 w 161943"/>
                <a:gd name="connsiteY25" fmla="*/ 1035050 h 3108325"/>
                <a:gd name="connsiteX26" fmla="*/ 152400 w 161943"/>
                <a:gd name="connsiteY26" fmla="*/ 1060450 h 3108325"/>
                <a:gd name="connsiteX27" fmla="*/ 158750 w 161943"/>
                <a:gd name="connsiteY27" fmla="*/ 1098550 h 3108325"/>
                <a:gd name="connsiteX28" fmla="*/ 149225 w 161943"/>
                <a:gd name="connsiteY28" fmla="*/ 1238250 h 3108325"/>
                <a:gd name="connsiteX29" fmla="*/ 161925 w 161943"/>
                <a:gd name="connsiteY29" fmla="*/ 1457325 h 3108325"/>
                <a:gd name="connsiteX30" fmla="*/ 149225 w 161943"/>
                <a:gd name="connsiteY30" fmla="*/ 1873250 h 3108325"/>
                <a:gd name="connsiteX31" fmla="*/ 79375 w 161943"/>
                <a:gd name="connsiteY31" fmla="*/ 1914525 h 3108325"/>
                <a:gd name="connsiteX32" fmla="*/ 85726 w 161943"/>
                <a:gd name="connsiteY32" fmla="*/ 2219325 h 3108325"/>
                <a:gd name="connsiteX33" fmla="*/ 98426 w 161943"/>
                <a:gd name="connsiteY33" fmla="*/ 2708275 h 3108325"/>
                <a:gd name="connsiteX34" fmla="*/ 88901 w 161943"/>
                <a:gd name="connsiteY34" fmla="*/ 2870200 h 3108325"/>
                <a:gd name="connsiteX35" fmla="*/ 69850 w 161943"/>
                <a:gd name="connsiteY35" fmla="*/ 3108325 h 3108325"/>
                <a:gd name="connsiteX0" fmla="*/ 0 w 161943"/>
                <a:gd name="connsiteY0" fmla="*/ 0 h 3108325"/>
                <a:gd name="connsiteX1" fmla="*/ 15875 w 161943"/>
                <a:gd name="connsiteY1" fmla="*/ 82550 h 3108325"/>
                <a:gd name="connsiteX2" fmla="*/ 19050 w 161943"/>
                <a:gd name="connsiteY2" fmla="*/ 92075 h 3108325"/>
                <a:gd name="connsiteX3" fmla="*/ 25400 w 161943"/>
                <a:gd name="connsiteY3" fmla="*/ 120650 h 3108325"/>
                <a:gd name="connsiteX4" fmla="*/ 31750 w 161943"/>
                <a:gd name="connsiteY4" fmla="*/ 139700 h 3108325"/>
                <a:gd name="connsiteX5" fmla="*/ 28575 w 161943"/>
                <a:gd name="connsiteY5" fmla="*/ 269875 h 3108325"/>
                <a:gd name="connsiteX6" fmla="*/ 25400 w 161943"/>
                <a:gd name="connsiteY6" fmla="*/ 282575 h 3108325"/>
                <a:gd name="connsiteX7" fmla="*/ 28575 w 161943"/>
                <a:gd name="connsiteY7" fmla="*/ 374650 h 3108325"/>
                <a:gd name="connsiteX8" fmla="*/ 31750 w 161943"/>
                <a:gd name="connsiteY8" fmla="*/ 384175 h 3108325"/>
                <a:gd name="connsiteX9" fmla="*/ 41275 w 161943"/>
                <a:gd name="connsiteY9" fmla="*/ 409575 h 3108325"/>
                <a:gd name="connsiteX10" fmla="*/ 53975 w 161943"/>
                <a:gd name="connsiteY10" fmla="*/ 428625 h 3108325"/>
                <a:gd name="connsiteX11" fmla="*/ 60325 w 161943"/>
                <a:gd name="connsiteY11" fmla="*/ 447675 h 3108325"/>
                <a:gd name="connsiteX12" fmla="*/ 66675 w 161943"/>
                <a:gd name="connsiteY12" fmla="*/ 498475 h 3108325"/>
                <a:gd name="connsiteX13" fmla="*/ 63500 w 161943"/>
                <a:gd name="connsiteY13" fmla="*/ 631825 h 3108325"/>
                <a:gd name="connsiteX14" fmla="*/ 60325 w 161943"/>
                <a:gd name="connsiteY14" fmla="*/ 660400 h 3108325"/>
                <a:gd name="connsiteX15" fmla="*/ 53975 w 161943"/>
                <a:gd name="connsiteY15" fmla="*/ 730250 h 3108325"/>
                <a:gd name="connsiteX16" fmla="*/ 53975 w 161943"/>
                <a:gd name="connsiteY16" fmla="*/ 812800 h 3108325"/>
                <a:gd name="connsiteX17" fmla="*/ 73025 w 161943"/>
                <a:gd name="connsiteY17" fmla="*/ 850900 h 3108325"/>
                <a:gd name="connsiteX18" fmla="*/ 92075 w 161943"/>
                <a:gd name="connsiteY18" fmla="*/ 869950 h 3108325"/>
                <a:gd name="connsiteX19" fmla="*/ 98425 w 161943"/>
                <a:gd name="connsiteY19" fmla="*/ 882650 h 3108325"/>
                <a:gd name="connsiteX20" fmla="*/ 114300 w 161943"/>
                <a:gd name="connsiteY20" fmla="*/ 901700 h 3108325"/>
                <a:gd name="connsiteX21" fmla="*/ 117475 w 161943"/>
                <a:gd name="connsiteY21" fmla="*/ 911225 h 3108325"/>
                <a:gd name="connsiteX22" fmla="*/ 139700 w 161943"/>
                <a:gd name="connsiteY22" fmla="*/ 939800 h 3108325"/>
                <a:gd name="connsiteX23" fmla="*/ 142875 w 161943"/>
                <a:gd name="connsiteY23" fmla="*/ 955675 h 3108325"/>
                <a:gd name="connsiteX24" fmla="*/ 146050 w 161943"/>
                <a:gd name="connsiteY24" fmla="*/ 965200 h 3108325"/>
                <a:gd name="connsiteX25" fmla="*/ 149225 w 161943"/>
                <a:gd name="connsiteY25" fmla="*/ 1035050 h 3108325"/>
                <a:gd name="connsiteX26" fmla="*/ 152400 w 161943"/>
                <a:gd name="connsiteY26" fmla="*/ 1060450 h 3108325"/>
                <a:gd name="connsiteX27" fmla="*/ 158750 w 161943"/>
                <a:gd name="connsiteY27" fmla="*/ 1098550 h 3108325"/>
                <a:gd name="connsiteX28" fmla="*/ 149225 w 161943"/>
                <a:gd name="connsiteY28" fmla="*/ 1238250 h 3108325"/>
                <a:gd name="connsiteX29" fmla="*/ 161925 w 161943"/>
                <a:gd name="connsiteY29" fmla="*/ 1457325 h 3108325"/>
                <a:gd name="connsiteX30" fmla="*/ 149225 w 161943"/>
                <a:gd name="connsiteY30" fmla="*/ 1873250 h 3108325"/>
                <a:gd name="connsiteX31" fmla="*/ 79375 w 161943"/>
                <a:gd name="connsiteY31" fmla="*/ 1914525 h 3108325"/>
                <a:gd name="connsiteX32" fmla="*/ 85726 w 161943"/>
                <a:gd name="connsiteY32" fmla="*/ 2219325 h 3108325"/>
                <a:gd name="connsiteX33" fmla="*/ 98426 w 161943"/>
                <a:gd name="connsiteY33" fmla="*/ 2708275 h 3108325"/>
                <a:gd name="connsiteX34" fmla="*/ 57151 w 161943"/>
                <a:gd name="connsiteY34" fmla="*/ 2946400 h 3108325"/>
                <a:gd name="connsiteX35" fmla="*/ 69850 w 161943"/>
                <a:gd name="connsiteY35" fmla="*/ 3108325 h 3108325"/>
                <a:gd name="connsiteX0" fmla="*/ 0 w 161943"/>
                <a:gd name="connsiteY0" fmla="*/ 0 h 3108325"/>
                <a:gd name="connsiteX1" fmla="*/ 15875 w 161943"/>
                <a:gd name="connsiteY1" fmla="*/ 82550 h 3108325"/>
                <a:gd name="connsiteX2" fmla="*/ 19050 w 161943"/>
                <a:gd name="connsiteY2" fmla="*/ 92075 h 3108325"/>
                <a:gd name="connsiteX3" fmla="*/ 25400 w 161943"/>
                <a:gd name="connsiteY3" fmla="*/ 120650 h 3108325"/>
                <a:gd name="connsiteX4" fmla="*/ 31750 w 161943"/>
                <a:gd name="connsiteY4" fmla="*/ 139700 h 3108325"/>
                <a:gd name="connsiteX5" fmla="*/ 28575 w 161943"/>
                <a:gd name="connsiteY5" fmla="*/ 269875 h 3108325"/>
                <a:gd name="connsiteX6" fmla="*/ 25400 w 161943"/>
                <a:gd name="connsiteY6" fmla="*/ 282575 h 3108325"/>
                <a:gd name="connsiteX7" fmla="*/ 28575 w 161943"/>
                <a:gd name="connsiteY7" fmla="*/ 374650 h 3108325"/>
                <a:gd name="connsiteX8" fmla="*/ 31750 w 161943"/>
                <a:gd name="connsiteY8" fmla="*/ 384175 h 3108325"/>
                <a:gd name="connsiteX9" fmla="*/ 41275 w 161943"/>
                <a:gd name="connsiteY9" fmla="*/ 409575 h 3108325"/>
                <a:gd name="connsiteX10" fmla="*/ 53975 w 161943"/>
                <a:gd name="connsiteY10" fmla="*/ 428625 h 3108325"/>
                <a:gd name="connsiteX11" fmla="*/ 60325 w 161943"/>
                <a:gd name="connsiteY11" fmla="*/ 447675 h 3108325"/>
                <a:gd name="connsiteX12" fmla="*/ 66675 w 161943"/>
                <a:gd name="connsiteY12" fmla="*/ 498475 h 3108325"/>
                <a:gd name="connsiteX13" fmla="*/ 63500 w 161943"/>
                <a:gd name="connsiteY13" fmla="*/ 631825 h 3108325"/>
                <a:gd name="connsiteX14" fmla="*/ 60325 w 161943"/>
                <a:gd name="connsiteY14" fmla="*/ 660400 h 3108325"/>
                <a:gd name="connsiteX15" fmla="*/ 53975 w 161943"/>
                <a:gd name="connsiteY15" fmla="*/ 730250 h 3108325"/>
                <a:gd name="connsiteX16" fmla="*/ 53975 w 161943"/>
                <a:gd name="connsiteY16" fmla="*/ 812800 h 3108325"/>
                <a:gd name="connsiteX17" fmla="*/ 73025 w 161943"/>
                <a:gd name="connsiteY17" fmla="*/ 850900 h 3108325"/>
                <a:gd name="connsiteX18" fmla="*/ 92075 w 161943"/>
                <a:gd name="connsiteY18" fmla="*/ 869950 h 3108325"/>
                <a:gd name="connsiteX19" fmla="*/ 98425 w 161943"/>
                <a:gd name="connsiteY19" fmla="*/ 882650 h 3108325"/>
                <a:gd name="connsiteX20" fmla="*/ 114300 w 161943"/>
                <a:gd name="connsiteY20" fmla="*/ 901700 h 3108325"/>
                <a:gd name="connsiteX21" fmla="*/ 117475 w 161943"/>
                <a:gd name="connsiteY21" fmla="*/ 911225 h 3108325"/>
                <a:gd name="connsiteX22" fmla="*/ 139700 w 161943"/>
                <a:gd name="connsiteY22" fmla="*/ 939800 h 3108325"/>
                <a:gd name="connsiteX23" fmla="*/ 142875 w 161943"/>
                <a:gd name="connsiteY23" fmla="*/ 955675 h 3108325"/>
                <a:gd name="connsiteX24" fmla="*/ 146050 w 161943"/>
                <a:gd name="connsiteY24" fmla="*/ 965200 h 3108325"/>
                <a:gd name="connsiteX25" fmla="*/ 149225 w 161943"/>
                <a:gd name="connsiteY25" fmla="*/ 1035050 h 3108325"/>
                <a:gd name="connsiteX26" fmla="*/ 152400 w 161943"/>
                <a:gd name="connsiteY26" fmla="*/ 1060450 h 3108325"/>
                <a:gd name="connsiteX27" fmla="*/ 158750 w 161943"/>
                <a:gd name="connsiteY27" fmla="*/ 1098550 h 3108325"/>
                <a:gd name="connsiteX28" fmla="*/ 149225 w 161943"/>
                <a:gd name="connsiteY28" fmla="*/ 1238250 h 3108325"/>
                <a:gd name="connsiteX29" fmla="*/ 161925 w 161943"/>
                <a:gd name="connsiteY29" fmla="*/ 1457325 h 3108325"/>
                <a:gd name="connsiteX30" fmla="*/ 149225 w 161943"/>
                <a:gd name="connsiteY30" fmla="*/ 1873250 h 3108325"/>
                <a:gd name="connsiteX31" fmla="*/ 79375 w 161943"/>
                <a:gd name="connsiteY31" fmla="*/ 1914525 h 3108325"/>
                <a:gd name="connsiteX32" fmla="*/ 85726 w 161943"/>
                <a:gd name="connsiteY32" fmla="*/ 2219325 h 3108325"/>
                <a:gd name="connsiteX33" fmla="*/ 98426 w 161943"/>
                <a:gd name="connsiteY33" fmla="*/ 2708275 h 3108325"/>
                <a:gd name="connsiteX34" fmla="*/ 57151 w 161943"/>
                <a:gd name="connsiteY34" fmla="*/ 2946400 h 3108325"/>
                <a:gd name="connsiteX35" fmla="*/ 60326 w 161943"/>
                <a:gd name="connsiteY35" fmla="*/ 3054350 h 3108325"/>
                <a:gd name="connsiteX36" fmla="*/ 69850 w 161943"/>
                <a:gd name="connsiteY36" fmla="*/ 3108325 h 3108325"/>
                <a:gd name="connsiteX0" fmla="*/ 0 w 863600"/>
                <a:gd name="connsiteY0" fmla="*/ 0 h 3946525"/>
                <a:gd name="connsiteX1" fmla="*/ 15875 w 863600"/>
                <a:gd name="connsiteY1" fmla="*/ 82550 h 3946525"/>
                <a:gd name="connsiteX2" fmla="*/ 19050 w 863600"/>
                <a:gd name="connsiteY2" fmla="*/ 92075 h 3946525"/>
                <a:gd name="connsiteX3" fmla="*/ 25400 w 863600"/>
                <a:gd name="connsiteY3" fmla="*/ 120650 h 3946525"/>
                <a:gd name="connsiteX4" fmla="*/ 31750 w 863600"/>
                <a:gd name="connsiteY4" fmla="*/ 139700 h 3946525"/>
                <a:gd name="connsiteX5" fmla="*/ 28575 w 863600"/>
                <a:gd name="connsiteY5" fmla="*/ 269875 h 3946525"/>
                <a:gd name="connsiteX6" fmla="*/ 25400 w 863600"/>
                <a:gd name="connsiteY6" fmla="*/ 282575 h 3946525"/>
                <a:gd name="connsiteX7" fmla="*/ 28575 w 863600"/>
                <a:gd name="connsiteY7" fmla="*/ 374650 h 3946525"/>
                <a:gd name="connsiteX8" fmla="*/ 31750 w 863600"/>
                <a:gd name="connsiteY8" fmla="*/ 384175 h 3946525"/>
                <a:gd name="connsiteX9" fmla="*/ 41275 w 863600"/>
                <a:gd name="connsiteY9" fmla="*/ 409575 h 3946525"/>
                <a:gd name="connsiteX10" fmla="*/ 53975 w 863600"/>
                <a:gd name="connsiteY10" fmla="*/ 428625 h 3946525"/>
                <a:gd name="connsiteX11" fmla="*/ 60325 w 863600"/>
                <a:gd name="connsiteY11" fmla="*/ 447675 h 3946525"/>
                <a:gd name="connsiteX12" fmla="*/ 66675 w 863600"/>
                <a:gd name="connsiteY12" fmla="*/ 498475 h 3946525"/>
                <a:gd name="connsiteX13" fmla="*/ 63500 w 863600"/>
                <a:gd name="connsiteY13" fmla="*/ 631825 h 3946525"/>
                <a:gd name="connsiteX14" fmla="*/ 60325 w 863600"/>
                <a:gd name="connsiteY14" fmla="*/ 660400 h 3946525"/>
                <a:gd name="connsiteX15" fmla="*/ 53975 w 863600"/>
                <a:gd name="connsiteY15" fmla="*/ 730250 h 3946525"/>
                <a:gd name="connsiteX16" fmla="*/ 53975 w 863600"/>
                <a:gd name="connsiteY16" fmla="*/ 812800 h 3946525"/>
                <a:gd name="connsiteX17" fmla="*/ 73025 w 863600"/>
                <a:gd name="connsiteY17" fmla="*/ 850900 h 3946525"/>
                <a:gd name="connsiteX18" fmla="*/ 92075 w 863600"/>
                <a:gd name="connsiteY18" fmla="*/ 869950 h 3946525"/>
                <a:gd name="connsiteX19" fmla="*/ 98425 w 863600"/>
                <a:gd name="connsiteY19" fmla="*/ 882650 h 3946525"/>
                <a:gd name="connsiteX20" fmla="*/ 114300 w 863600"/>
                <a:gd name="connsiteY20" fmla="*/ 901700 h 3946525"/>
                <a:gd name="connsiteX21" fmla="*/ 117475 w 863600"/>
                <a:gd name="connsiteY21" fmla="*/ 911225 h 3946525"/>
                <a:gd name="connsiteX22" fmla="*/ 139700 w 863600"/>
                <a:gd name="connsiteY22" fmla="*/ 939800 h 3946525"/>
                <a:gd name="connsiteX23" fmla="*/ 142875 w 863600"/>
                <a:gd name="connsiteY23" fmla="*/ 955675 h 3946525"/>
                <a:gd name="connsiteX24" fmla="*/ 146050 w 863600"/>
                <a:gd name="connsiteY24" fmla="*/ 965200 h 3946525"/>
                <a:gd name="connsiteX25" fmla="*/ 149225 w 863600"/>
                <a:gd name="connsiteY25" fmla="*/ 1035050 h 3946525"/>
                <a:gd name="connsiteX26" fmla="*/ 152400 w 863600"/>
                <a:gd name="connsiteY26" fmla="*/ 1060450 h 3946525"/>
                <a:gd name="connsiteX27" fmla="*/ 158750 w 863600"/>
                <a:gd name="connsiteY27" fmla="*/ 1098550 h 3946525"/>
                <a:gd name="connsiteX28" fmla="*/ 149225 w 863600"/>
                <a:gd name="connsiteY28" fmla="*/ 1238250 h 3946525"/>
                <a:gd name="connsiteX29" fmla="*/ 161925 w 863600"/>
                <a:gd name="connsiteY29" fmla="*/ 1457325 h 3946525"/>
                <a:gd name="connsiteX30" fmla="*/ 149225 w 863600"/>
                <a:gd name="connsiteY30" fmla="*/ 1873250 h 3946525"/>
                <a:gd name="connsiteX31" fmla="*/ 79375 w 863600"/>
                <a:gd name="connsiteY31" fmla="*/ 1914525 h 3946525"/>
                <a:gd name="connsiteX32" fmla="*/ 85726 w 863600"/>
                <a:gd name="connsiteY32" fmla="*/ 2219325 h 3946525"/>
                <a:gd name="connsiteX33" fmla="*/ 98426 w 863600"/>
                <a:gd name="connsiteY33" fmla="*/ 2708275 h 3946525"/>
                <a:gd name="connsiteX34" fmla="*/ 57151 w 863600"/>
                <a:gd name="connsiteY34" fmla="*/ 2946400 h 3946525"/>
                <a:gd name="connsiteX35" fmla="*/ 60326 w 863600"/>
                <a:gd name="connsiteY35" fmla="*/ 3054350 h 3946525"/>
                <a:gd name="connsiteX36" fmla="*/ 863600 w 863600"/>
                <a:gd name="connsiteY36" fmla="*/ 3946525 h 3946525"/>
                <a:gd name="connsiteX0" fmla="*/ 0 w 882650"/>
                <a:gd name="connsiteY0" fmla="*/ 0 h 3962400"/>
                <a:gd name="connsiteX1" fmla="*/ 15875 w 882650"/>
                <a:gd name="connsiteY1" fmla="*/ 82550 h 3962400"/>
                <a:gd name="connsiteX2" fmla="*/ 19050 w 882650"/>
                <a:gd name="connsiteY2" fmla="*/ 92075 h 3962400"/>
                <a:gd name="connsiteX3" fmla="*/ 25400 w 882650"/>
                <a:gd name="connsiteY3" fmla="*/ 120650 h 3962400"/>
                <a:gd name="connsiteX4" fmla="*/ 31750 w 882650"/>
                <a:gd name="connsiteY4" fmla="*/ 139700 h 3962400"/>
                <a:gd name="connsiteX5" fmla="*/ 28575 w 882650"/>
                <a:gd name="connsiteY5" fmla="*/ 269875 h 3962400"/>
                <a:gd name="connsiteX6" fmla="*/ 25400 w 882650"/>
                <a:gd name="connsiteY6" fmla="*/ 282575 h 3962400"/>
                <a:gd name="connsiteX7" fmla="*/ 28575 w 882650"/>
                <a:gd name="connsiteY7" fmla="*/ 374650 h 3962400"/>
                <a:gd name="connsiteX8" fmla="*/ 31750 w 882650"/>
                <a:gd name="connsiteY8" fmla="*/ 384175 h 3962400"/>
                <a:gd name="connsiteX9" fmla="*/ 41275 w 882650"/>
                <a:gd name="connsiteY9" fmla="*/ 409575 h 3962400"/>
                <a:gd name="connsiteX10" fmla="*/ 53975 w 882650"/>
                <a:gd name="connsiteY10" fmla="*/ 428625 h 3962400"/>
                <a:gd name="connsiteX11" fmla="*/ 60325 w 882650"/>
                <a:gd name="connsiteY11" fmla="*/ 447675 h 3962400"/>
                <a:gd name="connsiteX12" fmla="*/ 66675 w 882650"/>
                <a:gd name="connsiteY12" fmla="*/ 498475 h 3962400"/>
                <a:gd name="connsiteX13" fmla="*/ 63500 w 882650"/>
                <a:gd name="connsiteY13" fmla="*/ 631825 h 3962400"/>
                <a:gd name="connsiteX14" fmla="*/ 60325 w 882650"/>
                <a:gd name="connsiteY14" fmla="*/ 660400 h 3962400"/>
                <a:gd name="connsiteX15" fmla="*/ 53975 w 882650"/>
                <a:gd name="connsiteY15" fmla="*/ 730250 h 3962400"/>
                <a:gd name="connsiteX16" fmla="*/ 53975 w 882650"/>
                <a:gd name="connsiteY16" fmla="*/ 812800 h 3962400"/>
                <a:gd name="connsiteX17" fmla="*/ 73025 w 882650"/>
                <a:gd name="connsiteY17" fmla="*/ 850900 h 3962400"/>
                <a:gd name="connsiteX18" fmla="*/ 92075 w 882650"/>
                <a:gd name="connsiteY18" fmla="*/ 869950 h 3962400"/>
                <a:gd name="connsiteX19" fmla="*/ 98425 w 882650"/>
                <a:gd name="connsiteY19" fmla="*/ 882650 h 3962400"/>
                <a:gd name="connsiteX20" fmla="*/ 114300 w 882650"/>
                <a:gd name="connsiteY20" fmla="*/ 901700 h 3962400"/>
                <a:gd name="connsiteX21" fmla="*/ 117475 w 882650"/>
                <a:gd name="connsiteY21" fmla="*/ 911225 h 3962400"/>
                <a:gd name="connsiteX22" fmla="*/ 139700 w 882650"/>
                <a:gd name="connsiteY22" fmla="*/ 939800 h 3962400"/>
                <a:gd name="connsiteX23" fmla="*/ 142875 w 882650"/>
                <a:gd name="connsiteY23" fmla="*/ 955675 h 3962400"/>
                <a:gd name="connsiteX24" fmla="*/ 146050 w 882650"/>
                <a:gd name="connsiteY24" fmla="*/ 965200 h 3962400"/>
                <a:gd name="connsiteX25" fmla="*/ 149225 w 882650"/>
                <a:gd name="connsiteY25" fmla="*/ 1035050 h 3962400"/>
                <a:gd name="connsiteX26" fmla="*/ 152400 w 882650"/>
                <a:gd name="connsiteY26" fmla="*/ 1060450 h 3962400"/>
                <a:gd name="connsiteX27" fmla="*/ 158750 w 882650"/>
                <a:gd name="connsiteY27" fmla="*/ 1098550 h 3962400"/>
                <a:gd name="connsiteX28" fmla="*/ 149225 w 882650"/>
                <a:gd name="connsiteY28" fmla="*/ 1238250 h 3962400"/>
                <a:gd name="connsiteX29" fmla="*/ 161925 w 882650"/>
                <a:gd name="connsiteY29" fmla="*/ 1457325 h 3962400"/>
                <a:gd name="connsiteX30" fmla="*/ 149225 w 882650"/>
                <a:gd name="connsiteY30" fmla="*/ 1873250 h 3962400"/>
                <a:gd name="connsiteX31" fmla="*/ 79375 w 882650"/>
                <a:gd name="connsiteY31" fmla="*/ 1914525 h 3962400"/>
                <a:gd name="connsiteX32" fmla="*/ 85726 w 882650"/>
                <a:gd name="connsiteY32" fmla="*/ 2219325 h 3962400"/>
                <a:gd name="connsiteX33" fmla="*/ 98426 w 882650"/>
                <a:gd name="connsiteY33" fmla="*/ 2708275 h 3962400"/>
                <a:gd name="connsiteX34" fmla="*/ 57151 w 882650"/>
                <a:gd name="connsiteY34" fmla="*/ 2946400 h 3962400"/>
                <a:gd name="connsiteX35" fmla="*/ 60326 w 882650"/>
                <a:gd name="connsiteY35" fmla="*/ 3054350 h 3962400"/>
                <a:gd name="connsiteX36" fmla="*/ 882650 w 882650"/>
                <a:gd name="connsiteY36" fmla="*/ 3962400 h 39624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892175 w 892175"/>
                <a:gd name="connsiteY36" fmla="*/ 3975100 h 39751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511175 w 892175"/>
                <a:gd name="connsiteY36" fmla="*/ 3555999 h 3975100"/>
                <a:gd name="connsiteX37" fmla="*/ 892175 w 892175"/>
                <a:gd name="connsiteY37" fmla="*/ 3975100 h 39751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441325 w 892175"/>
                <a:gd name="connsiteY36" fmla="*/ 3594099 h 3975100"/>
                <a:gd name="connsiteX37" fmla="*/ 892175 w 892175"/>
                <a:gd name="connsiteY37" fmla="*/ 3975100 h 39751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193675 w 892175"/>
                <a:gd name="connsiteY36" fmla="*/ 3251199 h 3975100"/>
                <a:gd name="connsiteX37" fmla="*/ 441325 w 892175"/>
                <a:gd name="connsiteY37" fmla="*/ 3594099 h 3975100"/>
                <a:gd name="connsiteX38" fmla="*/ 892175 w 892175"/>
                <a:gd name="connsiteY38" fmla="*/ 3975100 h 39751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142875 w 892175"/>
                <a:gd name="connsiteY36" fmla="*/ 3343274 h 3975100"/>
                <a:gd name="connsiteX37" fmla="*/ 441325 w 892175"/>
                <a:gd name="connsiteY37" fmla="*/ 3594099 h 3975100"/>
                <a:gd name="connsiteX38" fmla="*/ 892175 w 892175"/>
                <a:gd name="connsiteY38" fmla="*/ 3975100 h 39751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142875 w 892175"/>
                <a:gd name="connsiteY36" fmla="*/ 3343274 h 3975100"/>
                <a:gd name="connsiteX37" fmla="*/ 333375 w 892175"/>
                <a:gd name="connsiteY37" fmla="*/ 3492499 h 3975100"/>
                <a:gd name="connsiteX38" fmla="*/ 441325 w 892175"/>
                <a:gd name="connsiteY38" fmla="*/ 3594099 h 3975100"/>
                <a:gd name="connsiteX39" fmla="*/ 892175 w 892175"/>
                <a:gd name="connsiteY39" fmla="*/ 3975100 h 39751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142875 w 892175"/>
                <a:gd name="connsiteY36" fmla="*/ 3343274 h 3975100"/>
                <a:gd name="connsiteX37" fmla="*/ 349250 w 892175"/>
                <a:gd name="connsiteY37" fmla="*/ 3486149 h 3975100"/>
                <a:gd name="connsiteX38" fmla="*/ 441325 w 892175"/>
                <a:gd name="connsiteY38" fmla="*/ 3594099 h 3975100"/>
                <a:gd name="connsiteX39" fmla="*/ 892175 w 892175"/>
                <a:gd name="connsiteY39" fmla="*/ 3975100 h 39751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142875 w 892175"/>
                <a:gd name="connsiteY36" fmla="*/ 3343274 h 3975100"/>
                <a:gd name="connsiteX37" fmla="*/ 349250 w 892175"/>
                <a:gd name="connsiteY37" fmla="*/ 3486149 h 3975100"/>
                <a:gd name="connsiteX38" fmla="*/ 466725 w 892175"/>
                <a:gd name="connsiteY38" fmla="*/ 3590924 h 3975100"/>
                <a:gd name="connsiteX39" fmla="*/ 892175 w 892175"/>
                <a:gd name="connsiteY39" fmla="*/ 3975100 h 39751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101600 w 892175"/>
                <a:gd name="connsiteY36" fmla="*/ 3203574 h 3975100"/>
                <a:gd name="connsiteX37" fmla="*/ 142875 w 892175"/>
                <a:gd name="connsiteY37" fmla="*/ 3343274 h 3975100"/>
                <a:gd name="connsiteX38" fmla="*/ 349250 w 892175"/>
                <a:gd name="connsiteY38" fmla="*/ 3486149 h 3975100"/>
                <a:gd name="connsiteX39" fmla="*/ 466725 w 892175"/>
                <a:gd name="connsiteY39" fmla="*/ 3590924 h 3975100"/>
                <a:gd name="connsiteX40" fmla="*/ 892175 w 892175"/>
                <a:gd name="connsiteY40" fmla="*/ 3975100 h 39751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127000 w 892175"/>
                <a:gd name="connsiteY36" fmla="*/ 3203574 h 3975100"/>
                <a:gd name="connsiteX37" fmla="*/ 142875 w 892175"/>
                <a:gd name="connsiteY37" fmla="*/ 3343274 h 3975100"/>
                <a:gd name="connsiteX38" fmla="*/ 349250 w 892175"/>
                <a:gd name="connsiteY38" fmla="*/ 3486149 h 3975100"/>
                <a:gd name="connsiteX39" fmla="*/ 466725 w 892175"/>
                <a:gd name="connsiteY39" fmla="*/ 3590924 h 3975100"/>
                <a:gd name="connsiteX40" fmla="*/ 892175 w 892175"/>
                <a:gd name="connsiteY40" fmla="*/ 3975100 h 39751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127000 w 892175"/>
                <a:gd name="connsiteY36" fmla="*/ 3203574 h 3975100"/>
                <a:gd name="connsiteX37" fmla="*/ 142875 w 892175"/>
                <a:gd name="connsiteY37" fmla="*/ 3343274 h 3975100"/>
                <a:gd name="connsiteX38" fmla="*/ 244475 w 892175"/>
                <a:gd name="connsiteY38" fmla="*/ 3416299 h 3975100"/>
                <a:gd name="connsiteX39" fmla="*/ 349250 w 892175"/>
                <a:gd name="connsiteY39" fmla="*/ 3486149 h 3975100"/>
                <a:gd name="connsiteX40" fmla="*/ 466725 w 892175"/>
                <a:gd name="connsiteY40" fmla="*/ 3590924 h 3975100"/>
                <a:gd name="connsiteX41" fmla="*/ 892175 w 892175"/>
                <a:gd name="connsiteY41" fmla="*/ 3975100 h 39751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127000 w 892175"/>
                <a:gd name="connsiteY36" fmla="*/ 3203574 h 3975100"/>
                <a:gd name="connsiteX37" fmla="*/ 142875 w 892175"/>
                <a:gd name="connsiteY37" fmla="*/ 3343274 h 3975100"/>
                <a:gd name="connsiteX38" fmla="*/ 244475 w 892175"/>
                <a:gd name="connsiteY38" fmla="*/ 3422649 h 3975100"/>
                <a:gd name="connsiteX39" fmla="*/ 349250 w 892175"/>
                <a:gd name="connsiteY39" fmla="*/ 3486149 h 3975100"/>
                <a:gd name="connsiteX40" fmla="*/ 466725 w 892175"/>
                <a:gd name="connsiteY40" fmla="*/ 3590924 h 3975100"/>
                <a:gd name="connsiteX41" fmla="*/ 892175 w 892175"/>
                <a:gd name="connsiteY41" fmla="*/ 3975100 h 39751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127000 w 892175"/>
                <a:gd name="connsiteY36" fmla="*/ 3203574 h 3975100"/>
                <a:gd name="connsiteX37" fmla="*/ 142875 w 892175"/>
                <a:gd name="connsiteY37" fmla="*/ 3343274 h 3975100"/>
                <a:gd name="connsiteX38" fmla="*/ 222250 w 892175"/>
                <a:gd name="connsiteY38" fmla="*/ 3425824 h 3975100"/>
                <a:gd name="connsiteX39" fmla="*/ 349250 w 892175"/>
                <a:gd name="connsiteY39" fmla="*/ 3486149 h 3975100"/>
                <a:gd name="connsiteX40" fmla="*/ 466725 w 892175"/>
                <a:gd name="connsiteY40" fmla="*/ 3590924 h 3975100"/>
                <a:gd name="connsiteX41" fmla="*/ 892175 w 892175"/>
                <a:gd name="connsiteY41" fmla="*/ 3975100 h 3975100"/>
                <a:gd name="connsiteX0" fmla="*/ 0 w 892175"/>
                <a:gd name="connsiteY0" fmla="*/ 0 h 3975100"/>
                <a:gd name="connsiteX1" fmla="*/ 15875 w 892175"/>
                <a:gd name="connsiteY1" fmla="*/ 82550 h 3975100"/>
                <a:gd name="connsiteX2" fmla="*/ 19050 w 892175"/>
                <a:gd name="connsiteY2" fmla="*/ 92075 h 3975100"/>
                <a:gd name="connsiteX3" fmla="*/ 25400 w 892175"/>
                <a:gd name="connsiteY3" fmla="*/ 120650 h 3975100"/>
                <a:gd name="connsiteX4" fmla="*/ 31750 w 892175"/>
                <a:gd name="connsiteY4" fmla="*/ 139700 h 3975100"/>
                <a:gd name="connsiteX5" fmla="*/ 28575 w 892175"/>
                <a:gd name="connsiteY5" fmla="*/ 269875 h 3975100"/>
                <a:gd name="connsiteX6" fmla="*/ 25400 w 892175"/>
                <a:gd name="connsiteY6" fmla="*/ 282575 h 3975100"/>
                <a:gd name="connsiteX7" fmla="*/ 28575 w 892175"/>
                <a:gd name="connsiteY7" fmla="*/ 374650 h 3975100"/>
                <a:gd name="connsiteX8" fmla="*/ 31750 w 892175"/>
                <a:gd name="connsiteY8" fmla="*/ 384175 h 3975100"/>
                <a:gd name="connsiteX9" fmla="*/ 41275 w 892175"/>
                <a:gd name="connsiteY9" fmla="*/ 409575 h 3975100"/>
                <a:gd name="connsiteX10" fmla="*/ 53975 w 892175"/>
                <a:gd name="connsiteY10" fmla="*/ 428625 h 3975100"/>
                <a:gd name="connsiteX11" fmla="*/ 60325 w 892175"/>
                <a:gd name="connsiteY11" fmla="*/ 447675 h 3975100"/>
                <a:gd name="connsiteX12" fmla="*/ 66675 w 892175"/>
                <a:gd name="connsiteY12" fmla="*/ 498475 h 3975100"/>
                <a:gd name="connsiteX13" fmla="*/ 63500 w 892175"/>
                <a:gd name="connsiteY13" fmla="*/ 631825 h 3975100"/>
                <a:gd name="connsiteX14" fmla="*/ 60325 w 892175"/>
                <a:gd name="connsiteY14" fmla="*/ 660400 h 3975100"/>
                <a:gd name="connsiteX15" fmla="*/ 53975 w 892175"/>
                <a:gd name="connsiteY15" fmla="*/ 730250 h 3975100"/>
                <a:gd name="connsiteX16" fmla="*/ 53975 w 892175"/>
                <a:gd name="connsiteY16" fmla="*/ 812800 h 3975100"/>
                <a:gd name="connsiteX17" fmla="*/ 73025 w 892175"/>
                <a:gd name="connsiteY17" fmla="*/ 850900 h 3975100"/>
                <a:gd name="connsiteX18" fmla="*/ 92075 w 892175"/>
                <a:gd name="connsiteY18" fmla="*/ 869950 h 3975100"/>
                <a:gd name="connsiteX19" fmla="*/ 98425 w 892175"/>
                <a:gd name="connsiteY19" fmla="*/ 882650 h 3975100"/>
                <a:gd name="connsiteX20" fmla="*/ 114300 w 892175"/>
                <a:gd name="connsiteY20" fmla="*/ 901700 h 3975100"/>
                <a:gd name="connsiteX21" fmla="*/ 117475 w 892175"/>
                <a:gd name="connsiteY21" fmla="*/ 911225 h 3975100"/>
                <a:gd name="connsiteX22" fmla="*/ 139700 w 892175"/>
                <a:gd name="connsiteY22" fmla="*/ 939800 h 3975100"/>
                <a:gd name="connsiteX23" fmla="*/ 142875 w 892175"/>
                <a:gd name="connsiteY23" fmla="*/ 955675 h 3975100"/>
                <a:gd name="connsiteX24" fmla="*/ 146050 w 892175"/>
                <a:gd name="connsiteY24" fmla="*/ 965200 h 3975100"/>
                <a:gd name="connsiteX25" fmla="*/ 149225 w 892175"/>
                <a:gd name="connsiteY25" fmla="*/ 1035050 h 3975100"/>
                <a:gd name="connsiteX26" fmla="*/ 152400 w 892175"/>
                <a:gd name="connsiteY26" fmla="*/ 1060450 h 3975100"/>
                <a:gd name="connsiteX27" fmla="*/ 158750 w 892175"/>
                <a:gd name="connsiteY27" fmla="*/ 1098550 h 3975100"/>
                <a:gd name="connsiteX28" fmla="*/ 149225 w 892175"/>
                <a:gd name="connsiteY28" fmla="*/ 1238250 h 3975100"/>
                <a:gd name="connsiteX29" fmla="*/ 161925 w 892175"/>
                <a:gd name="connsiteY29" fmla="*/ 1457325 h 3975100"/>
                <a:gd name="connsiteX30" fmla="*/ 149225 w 892175"/>
                <a:gd name="connsiteY30" fmla="*/ 1873250 h 3975100"/>
                <a:gd name="connsiteX31" fmla="*/ 79375 w 892175"/>
                <a:gd name="connsiteY31" fmla="*/ 1914525 h 3975100"/>
                <a:gd name="connsiteX32" fmla="*/ 85726 w 892175"/>
                <a:gd name="connsiteY32" fmla="*/ 2219325 h 3975100"/>
                <a:gd name="connsiteX33" fmla="*/ 98426 w 892175"/>
                <a:gd name="connsiteY33" fmla="*/ 2708275 h 3975100"/>
                <a:gd name="connsiteX34" fmla="*/ 57151 w 892175"/>
                <a:gd name="connsiteY34" fmla="*/ 2946400 h 3975100"/>
                <a:gd name="connsiteX35" fmla="*/ 60326 w 892175"/>
                <a:gd name="connsiteY35" fmla="*/ 3054350 h 3975100"/>
                <a:gd name="connsiteX36" fmla="*/ 127000 w 892175"/>
                <a:gd name="connsiteY36" fmla="*/ 3203574 h 3975100"/>
                <a:gd name="connsiteX37" fmla="*/ 142875 w 892175"/>
                <a:gd name="connsiteY37" fmla="*/ 3343274 h 3975100"/>
                <a:gd name="connsiteX38" fmla="*/ 222250 w 892175"/>
                <a:gd name="connsiteY38" fmla="*/ 3425824 h 3975100"/>
                <a:gd name="connsiteX39" fmla="*/ 349250 w 892175"/>
                <a:gd name="connsiteY39" fmla="*/ 3486149 h 3975100"/>
                <a:gd name="connsiteX40" fmla="*/ 466725 w 892175"/>
                <a:gd name="connsiteY40" fmla="*/ 3590924 h 3975100"/>
                <a:gd name="connsiteX41" fmla="*/ 831850 w 892175"/>
                <a:gd name="connsiteY41" fmla="*/ 3924299 h 3975100"/>
                <a:gd name="connsiteX42" fmla="*/ 892175 w 892175"/>
                <a:gd name="connsiteY42" fmla="*/ 3975100 h 3975100"/>
                <a:gd name="connsiteX0" fmla="*/ 0 w 873125"/>
                <a:gd name="connsiteY0" fmla="*/ 0 h 3959225"/>
                <a:gd name="connsiteX1" fmla="*/ 15875 w 873125"/>
                <a:gd name="connsiteY1" fmla="*/ 82550 h 3959225"/>
                <a:gd name="connsiteX2" fmla="*/ 19050 w 873125"/>
                <a:gd name="connsiteY2" fmla="*/ 92075 h 3959225"/>
                <a:gd name="connsiteX3" fmla="*/ 25400 w 873125"/>
                <a:gd name="connsiteY3" fmla="*/ 120650 h 3959225"/>
                <a:gd name="connsiteX4" fmla="*/ 31750 w 873125"/>
                <a:gd name="connsiteY4" fmla="*/ 139700 h 3959225"/>
                <a:gd name="connsiteX5" fmla="*/ 28575 w 873125"/>
                <a:gd name="connsiteY5" fmla="*/ 269875 h 3959225"/>
                <a:gd name="connsiteX6" fmla="*/ 25400 w 873125"/>
                <a:gd name="connsiteY6" fmla="*/ 282575 h 3959225"/>
                <a:gd name="connsiteX7" fmla="*/ 28575 w 873125"/>
                <a:gd name="connsiteY7" fmla="*/ 374650 h 3959225"/>
                <a:gd name="connsiteX8" fmla="*/ 31750 w 873125"/>
                <a:gd name="connsiteY8" fmla="*/ 384175 h 3959225"/>
                <a:gd name="connsiteX9" fmla="*/ 41275 w 873125"/>
                <a:gd name="connsiteY9" fmla="*/ 409575 h 3959225"/>
                <a:gd name="connsiteX10" fmla="*/ 53975 w 873125"/>
                <a:gd name="connsiteY10" fmla="*/ 428625 h 3959225"/>
                <a:gd name="connsiteX11" fmla="*/ 60325 w 873125"/>
                <a:gd name="connsiteY11" fmla="*/ 447675 h 3959225"/>
                <a:gd name="connsiteX12" fmla="*/ 66675 w 873125"/>
                <a:gd name="connsiteY12" fmla="*/ 498475 h 3959225"/>
                <a:gd name="connsiteX13" fmla="*/ 63500 w 873125"/>
                <a:gd name="connsiteY13" fmla="*/ 631825 h 3959225"/>
                <a:gd name="connsiteX14" fmla="*/ 60325 w 873125"/>
                <a:gd name="connsiteY14" fmla="*/ 660400 h 3959225"/>
                <a:gd name="connsiteX15" fmla="*/ 53975 w 873125"/>
                <a:gd name="connsiteY15" fmla="*/ 730250 h 3959225"/>
                <a:gd name="connsiteX16" fmla="*/ 53975 w 873125"/>
                <a:gd name="connsiteY16" fmla="*/ 812800 h 3959225"/>
                <a:gd name="connsiteX17" fmla="*/ 73025 w 873125"/>
                <a:gd name="connsiteY17" fmla="*/ 850900 h 3959225"/>
                <a:gd name="connsiteX18" fmla="*/ 92075 w 873125"/>
                <a:gd name="connsiteY18" fmla="*/ 869950 h 3959225"/>
                <a:gd name="connsiteX19" fmla="*/ 98425 w 873125"/>
                <a:gd name="connsiteY19" fmla="*/ 882650 h 3959225"/>
                <a:gd name="connsiteX20" fmla="*/ 114300 w 873125"/>
                <a:gd name="connsiteY20" fmla="*/ 901700 h 3959225"/>
                <a:gd name="connsiteX21" fmla="*/ 117475 w 873125"/>
                <a:gd name="connsiteY21" fmla="*/ 911225 h 3959225"/>
                <a:gd name="connsiteX22" fmla="*/ 139700 w 873125"/>
                <a:gd name="connsiteY22" fmla="*/ 939800 h 3959225"/>
                <a:gd name="connsiteX23" fmla="*/ 142875 w 873125"/>
                <a:gd name="connsiteY23" fmla="*/ 955675 h 3959225"/>
                <a:gd name="connsiteX24" fmla="*/ 146050 w 873125"/>
                <a:gd name="connsiteY24" fmla="*/ 965200 h 3959225"/>
                <a:gd name="connsiteX25" fmla="*/ 149225 w 873125"/>
                <a:gd name="connsiteY25" fmla="*/ 1035050 h 3959225"/>
                <a:gd name="connsiteX26" fmla="*/ 152400 w 873125"/>
                <a:gd name="connsiteY26" fmla="*/ 1060450 h 3959225"/>
                <a:gd name="connsiteX27" fmla="*/ 158750 w 873125"/>
                <a:gd name="connsiteY27" fmla="*/ 1098550 h 3959225"/>
                <a:gd name="connsiteX28" fmla="*/ 149225 w 873125"/>
                <a:gd name="connsiteY28" fmla="*/ 1238250 h 3959225"/>
                <a:gd name="connsiteX29" fmla="*/ 161925 w 873125"/>
                <a:gd name="connsiteY29" fmla="*/ 1457325 h 3959225"/>
                <a:gd name="connsiteX30" fmla="*/ 149225 w 873125"/>
                <a:gd name="connsiteY30" fmla="*/ 1873250 h 3959225"/>
                <a:gd name="connsiteX31" fmla="*/ 79375 w 873125"/>
                <a:gd name="connsiteY31" fmla="*/ 1914525 h 3959225"/>
                <a:gd name="connsiteX32" fmla="*/ 85726 w 873125"/>
                <a:gd name="connsiteY32" fmla="*/ 2219325 h 3959225"/>
                <a:gd name="connsiteX33" fmla="*/ 98426 w 873125"/>
                <a:gd name="connsiteY33" fmla="*/ 2708275 h 3959225"/>
                <a:gd name="connsiteX34" fmla="*/ 57151 w 873125"/>
                <a:gd name="connsiteY34" fmla="*/ 2946400 h 3959225"/>
                <a:gd name="connsiteX35" fmla="*/ 60326 w 873125"/>
                <a:gd name="connsiteY35" fmla="*/ 3054350 h 3959225"/>
                <a:gd name="connsiteX36" fmla="*/ 127000 w 873125"/>
                <a:gd name="connsiteY36" fmla="*/ 3203574 h 3959225"/>
                <a:gd name="connsiteX37" fmla="*/ 142875 w 873125"/>
                <a:gd name="connsiteY37" fmla="*/ 3343274 h 3959225"/>
                <a:gd name="connsiteX38" fmla="*/ 222250 w 873125"/>
                <a:gd name="connsiteY38" fmla="*/ 3425824 h 3959225"/>
                <a:gd name="connsiteX39" fmla="*/ 349250 w 873125"/>
                <a:gd name="connsiteY39" fmla="*/ 3486149 h 3959225"/>
                <a:gd name="connsiteX40" fmla="*/ 466725 w 873125"/>
                <a:gd name="connsiteY40" fmla="*/ 3590924 h 3959225"/>
                <a:gd name="connsiteX41" fmla="*/ 831850 w 873125"/>
                <a:gd name="connsiteY41" fmla="*/ 3924299 h 3959225"/>
                <a:gd name="connsiteX42" fmla="*/ 873125 w 873125"/>
                <a:gd name="connsiteY42" fmla="*/ 3959225 h 3959225"/>
                <a:gd name="connsiteX0" fmla="*/ 0 w 974725"/>
                <a:gd name="connsiteY0" fmla="*/ 0 h 4038600"/>
                <a:gd name="connsiteX1" fmla="*/ 15875 w 974725"/>
                <a:gd name="connsiteY1" fmla="*/ 82550 h 4038600"/>
                <a:gd name="connsiteX2" fmla="*/ 19050 w 974725"/>
                <a:gd name="connsiteY2" fmla="*/ 92075 h 4038600"/>
                <a:gd name="connsiteX3" fmla="*/ 25400 w 974725"/>
                <a:gd name="connsiteY3" fmla="*/ 120650 h 4038600"/>
                <a:gd name="connsiteX4" fmla="*/ 31750 w 974725"/>
                <a:gd name="connsiteY4" fmla="*/ 139700 h 4038600"/>
                <a:gd name="connsiteX5" fmla="*/ 28575 w 974725"/>
                <a:gd name="connsiteY5" fmla="*/ 269875 h 4038600"/>
                <a:gd name="connsiteX6" fmla="*/ 25400 w 974725"/>
                <a:gd name="connsiteY6" fmla="*/ 282575 h 4038600"/>
                <a:gd name="connsiteX7" fmla="*/ 28575 w 974725"/>
                <a:gd name="connsiteY7" fmla="*/ 374650 h 4038600"/>
                <a:gd name="connsiteX8" fmla="*/ 31750 w 974725"/>
                <a:gd name="connsiteY8" fmla="*/ 384175 h 4038600"/>
                <a:gd name="connsiteX9" fmla="*/ 41275 w 974725"/>
                <a:gd name="connsiteY9" fmla="*/ 409575 h 4038600"/>
                <a:gd name="connsiteX10" fmla="*/ 53975 w 974725"/>
                <a:gd name="connsiteY10" fmla="*/ 428625 h 4038600"/>
                <a:gd name="connsiteX11" fmla="*/ 60325 w 974725"/>
                <a:gd name="connsiteY11" fmla="*/ 447675 h 4038600"/>
                <a:gd name="connsiteX12" fmla="*/ 66675 w 974725"/>
                <a:gd name="connsiteY12" fmla="*/ 498475 h 4038600"/>
                <a:gd name="connsiteX13" fmla="*/ 63500 w 974725"/>
                <a:gd name="connsiteY13" fmla="*/ 631825 h 4038600"/>
                <a:gd name="connsiteX14" fmla="*/ 60325 w 974725"/>
                <a:gd name="connsiteY14" fmla="*/ 660400 h 4038600"/>
                <a:gd name="connsiteX15" fmla="*/ 53975 w 974725"/>
                <a:gd name="connsiteY15" fmla="*/ 730250 h 4038600"/>
                <a:gd name="connsiteX16" fmla="*/ 53975 w 974725"/>
                <a:gd name="connsiteY16" fmla="*/ 812800 h 4038600"/>
                <a:gd name="connsiteX17" fmla="*/ 73025 w 974725"/>
                <a:gd name="connsiteY17" fmla="*/ 850900 h 4038600"/>
                <a:gd name="connsiteX18" fmla="*/ 92075 w 974725"/>
                <a:gd name="connsiteY18" fmla="*/ 869950 h 4038600"/>
                <a:gd name="connsiteX19" fmla="*/ 98425 w 974725"/>
                <a:gd name="connsiteY19" fmla="*/ 882650 h 4038600"/>
                <a:gd name="connsiteX20" fmla="*/ 114300 w 974725"/>
                <a:gd name="connsiteY20" fmla="*/ 901700 h 4038600"/>
                <a:gd name="connsiteX21" fmla="*/ 117475 w 974725"/>
                <a:gd name="connsiteY21" fmla="*/ 911225 h 4038600"/>
                <a:gd name="connsiteX22" fmla="*/ 139700 w 974725"/>
                <a:gd name="connsiteY22" fmla="*/ 939800 h 4038600"/>
                <a:gd name="connsiteX23" fmla="*/ 142875 w 974725"/>
                <a:gd name="connsiteY23" fmla="*/ 955675 h 4038600"/>
                <a:gd name="connsiteX24" fmla="*/ 146050 w 974725"/>
                <a:gd name="connsiteY24" fmla="*/ 965200 h 4038600"/>
                <a:gd name="connsiteX25" fmla="*/ 149225 w 974725"/>
                <a:gd name="connsiteY25" fmla="*/ 1035050 h 4038600"/>
                <a:gd name="connsiteX26" fmla="*/ 152400 w 974725"/>
                <a:gd name="connsiteY26" fmla="*/ 1060450 h 4038600"/>
                <a:gd name="connsiteX27" fmla="*/ 158750 w 974725"/>
                <a:gd name="connsiteY27" fmla="*/ 1098550 h 4038600"/>
                <a:gd name="connsiteX28" fmla="*/ 149225 w 974725"/>
                <a:gd name="connsiteY28" fmla="*/ 1238250 h 4038600"/>
                <a:gd name="connsiteX29" fmla="*/ 161925 w 974725"/>
                <a:gd name="connsiteY29" fmla="*/ 1457325 h 4038600"/>
                <a:gd name="connsiteX30" fmla="*/ 149225 w 974725"/>
                <a:gd name="connsiteY30" fmla="*/ 1873250 h 4038600"/>
                <a:gd name="connsiteX31" fmla="*/ 79375 w 974725"/>
                <a:gd name="connsiteY31" fmla="*/ 1914525 h 4038600"/>
                <a:gd name="connsiteX32" fmla="*/ 85726 w 974725"/>
                <a:gd name="connsiteY32" fmla="*/ 2219325 h 4038600"/>
                <a:gd name="connsiteX33" fmla="*/ 98426 w 974725"/>
                <a:gd name="connsiteY33" fmla="*/ 2708275 h 4038600"/>
                <a:gd name="connsiteX34" fmla="*/ 57151 w 974725"/>
                <a:gd name="connsiteY34" fmla="*/ 2946400 h 4038600"/>
                <a:gd name="connsiteX35" fmla="*/ 60326 w 974725"/>
                <a:gd name="connsiteY35" fmla="*/ 3054350 h 4038600"/>
                <a:gd name="connsiteX36" fmla="*/ 127000 w 974725"/>
                <a:gd name="connsiteY36" fmla="*/ 3203574 h 4038600"/>
                <a:gd name="connsiteX37" fmla="*/ 142875 w 974725"/>
                <a:gd name="connsiteY37" fmla="*/ 3343274 h 4038600"/>
                <a:gd name="connsiteX38" fmla="*/ 222250 w 974725"/>
                <a:gd name="connsiteY38" fmla="*/ 3425824 h 4038600"/>
                <a:gd name="connsiteX39" fmla="*/ 349250 w 974725"/>
                <a:gd name="connsiteY39" fmla="*/ 3486149 h 4038600"/>
                <a:gd name="connsiteX40" fmla="*/ 466725 w 974725"/>
                <a:gd name="connsiteY40" fmla="*/ 3590924 h 4038600"/>
                <a:gd name="connsiteX41" fmla="*/ 831850 w 974725"/>
                <a:gd name="connsiteY41" fmla="*/ 3924299 h 4038600"/>
                <a:gd name="connsiteX42" fmla="*/ 974725 w 974725"/>
                <a:gd name="connsiteY42" fmla="*/ 4038600 h 4038600"/>
                <a:gd name="connsiteX0" fmla="*/ 0 w 1149350"/>
                <a:gd name="connsiteY0" fmla="*/ 0 h 4184650"/>
                <a:gd name="connsiteX1" fmla="*/ 15875 w 1149350"/>
                <a:gd name="connsiteY1" fmla="*/ 82550 h 4184650"/>
                <a:gd name="connsiteX2" fmla="*/ 19050 w 1149350"/>
                <a:gd name="connsiteY2" fmla="*/ 92075 h 4184650"/>
                <a:gd name="connsiteX3" fmla="*/ 25400 w 1149350"/>
                <a:gd name="connsiteY3" fmla="*/ 120650 h 4184650"/>
                <a:gd name="connsiteX4" fmla="*/ 31750 w 1149350"/>
                <a:gd name="connsiteY4" fmla="*/ 139700 h 4184650"/>
                <a:gd name="connsiteX5" fmla="*/ 28575 w 1149350"/>
                <a:gd name="connsiteY5" fmla="*/ 269875 h 4184650"/>
                <a:gd name="connsiteX6" fmla="*/ 25400 w 1149350"/>
                <a:gd name="connsiteY6" fmla="*/ 282575 h 4184650"/>
                <a:gd name="connsiteX7" fmla="*/ 28575 w 1149350"/>
                <a:gd name="connsiteY7" fmla="*/ 374650 h 4184650"/>
                <a:gd name="connsiteX8" fmla="*/ 31750 w 1149350"/>
                <a:gd name="connsiteY8" fmla="*/ 384175 h 4184650"/>
                <a:gd name="connsiteX9" fmla="*/ 41275 w 1149350"/>
                <a:gd name="connsiteY9" fmla="*/ 409575 h 4184650"/>
                <a:gd name="connsiteX10" fmla="*/ 53975 w 1149350"/>
                <a:gd name="connsiteY10" fmla="*/ 428625 h 4184650"/>
                <a:gd name="connsiteX11" fmla="*/ 60325 w 1149350"/>
                <a:gd name="connsiteY11" fmla="*/ 447675 h 4184650"/>
                <a:gd name="connsiteX12" fmla="*/ 66675 w 1149350"/>
                <a:gd name="connsiteY12" fmla="*/ 498475 h 4184650"/>
                <a:gd name="connsiteX13" fmla="*/ 63500 w 1149350"/>
                <a:gd name="connsiteY13" fmla="*/ 631825 h 4184650"/>
                <a:gd name="connsiteX14" fmla="*/ 60325 w 1149350"/>
                <a:gd name="connsiteY14" fmla="*/ 660400 h 4184650"/>
                <a:gd name="connsiteX15" fmla="*/ 53975 w 1149350"/>
                <a:gd name="connsiteY15" fmla="*/ 730250 h 4184650"/>
                <a:gd name="connsiteX16" fmla="*/ 53975 w 1149350"/>
                <a:gd name="connsiteY16" fmla="*/ 812800 h 4184650"/>
                <a:gd name="connsiteX17" fmla="*/ 73025 w 1149350"/>
                <a:gd name="connsiteY17" fmla="*/ 850900 h 4184650"/>
                <a:gd name="connsiteX18" fmla="*/ 92075 w 1149350"/>
                <a:gd name="connsiteY18" fmla="*/ 869950 h 4184650"/>
                <a:gd name="connsiteX19" fmla="*/ 98425 w 1149350"/>
                <a:gd name="connsiteY19" fmla="*/ 882650 h 4184650"/>
                <a:gd name="connsiteX20" fmla="*/ 114300 w 1149350"/>
                <a:gd name="connsiteY20" fmla="*/ 901700 h 4184650"/>
                <a:gd name="connsiteX21" fmla="*/ 117475 w 1149350"/>
                <a:gd name="connsiteY21" fmla="*/ 911225 h 4184650"/>
                <a:gd name="connsiteX22" fmla="*/ 139700 w 1149350"/>
                <a:gd name="connsiteY22" fmla="*/ 939800 h 4184650"/>
                <a:gd name="connsiteX23" fmla="*/ 142875 w 1149350"/>
                <a:gd name="connsiteY23" fmla="*/ 955675 h 4184650"/>
                <a:gd name="connsiteX24" fmla="*/ 146050 w 1149350"/>
                <a:gd name="connsiteY24" fmla="*/ 965200 h 4184650"/>
                <a:gd name="connsiteX25" fmla="*/ 149225 w 1149350"/>
                <a:gd name="connsiteY25" fmla="*/ 1035050 h 4184650"/>
                <a:gd name="connsiteX26" fmla="*/ 152400 w 1149350"/>
                <a:gd name="connsiteY26" fmla="*/ 1060450 h 4184650"/>
                <a:gd name="connsiteX27" fmla="*/ 158750 w 1149350"/>
                <a:gd name="connsiteY27" fmla="*/ 1098550 h 4184650"/>
                <a:gd name="connsiteX28" fmla="*/ 149225 w 1149350"/>
                <a:gd name="connsiteY28" fmla="*/ 1238250 h 4184650"/>
                <a:gd name="connsiteX29" fmla="*/ 161925 w 1149350"/>
                <a:gd name="connsiteY29" fmla="*/ 1457325 h 4184650"/>
                <a:gd name="connsiteX30" fmla="*/ 149225 w 1149350"/>
                <a:gd name="connsiteY30" fmla="*/ 1873250 h 4184650"/>
                <a:gd name="connsiteX31" fmla="*/ 79375 w 1149350"/>
                <a:gd name="connsiteY31" fmla="*/ 1914525 h 4184650"/>
                <a:gd name="connsiteX32" fmla="*/ 85726 w 1149350"/>
                <a:gd name="connsiteY32" fmla="*/ 2219325 h 4184650"/>
                <a:gd name="connsiteX33" fmla="*/ 98426 w 1149350"/>
                <a:gd name="connsiteY33" fmla="*/ 2708275 h 4184650"/>
                <a:gd name="connsiteX34" fmla="*/ 57151 w 1149350"/>
                <a:gd name="connsiteY34" fmla="*/ 2946400 h 4184650"/>
                <a:gd name="connsiteX35" fmla="*/ 60326 w 1149350"/>
                <a:gd name="connsiteY35" fmla="*/ 3054350 h 4184650"/>
                <a:gd name="connsiteX36" fmla="*/ 127000 w 1149350"/>
                <a:gd name="connsiteY36" fmla="*/ 3203574 h 4184650"/>
                <a:gd name="connsiteX37" fmla="*/ 142875 w 1149350"/>
                <a:gd name="connsiteY37" fmla="*/ 3343274 h 4184650"/>
                <a:gd name="connsiteX38" fmla="*/ 222250 w 1149350"/>
                <a:gd name="connsiteY38" fmla="*/ 3425824 h 4184650"/>
                <a:gd name="connsiteX39" fmla="*/ 349250 w 1149350"/>
                <a:gd name="connsiteY39" fmla="*/ 3486149 h 4184650"/>
                <a:gd name="connsiteX40" fmla="*/ 466725 w 1149350"/>
                <a:gd name="connsiteY40" fmla="*/ 3590924 h 4184650"/>
                <a:gd name="connsiteX41" fmla="*/ 831850 w 1149350"/>
                <a:gd name="connsiteY41" fmla="*/ 3924299 h 4184650"/>
                <a:gd name="connsiteX42" fmla="*/ 1149350 w 1149350"/>
                <a:gd name="connsiteY42" fmla="*/ 4184650 h 4184650"/>
                <a:gd name="connsiteX0" fmla="*/ 0 w 1149350"/>
                <a:gd name="connsiteY0" fmla="*/ 0 h 4184650"/>
                <a:gd name="connsiteX1" fmla="*/ 15875 w 1149350"/>
                <a:gd name="connsiteY1" fmla="*/ 82550 h 4184650"/>
                <a:gd name="connsiteX2" fmla="*/ 19050 w 1149350"/>
                <a:gd name="connsiteY2" fmla="*/ 92075 h 4184650"/>
                <a:gd name="connsiteX3" fmla="*/ 25400 w 1149350"/>
                <a:gd name="connsiteY3" fmla="*/ 120650 h 4184650"/>
                <a:gd name="connsiteX4" fmla="*/ 31750 w 1149350"/>
                <a:gd name="connsiteY4" fmla="*/ 139700 h 4184650"/>
                <a:gd name="connsiteX5" fmla="*/ 28575 w 1149350"/>
                <a:gd name="connsiteY5" fmla="*/ 269875 h 4184650"/>
                <a:gd name="connsiteX6" fmla="*/ 25400 w 1149350"/>
                <a:gd name="connsiteY6" fmla="*/ 282575 h 4184650"/>
                <a:gd name="connsiteX7" fmla="*/ 28575 w 1149350"/>
                <a:gd name="connsiteY7" fmla="*/ 374650 h 4184650"/>
                <a:gd name="connsiteX8" fmla="*/ 31750 w 1149350"/>
                <a:gd name="connsiteY8" fmla="*/ 384175 h 4184650"/>
                <a:gd name="connsiteX9" fmla="*/ 41275 w 1149350"/>
                <a:gd name="connsiteY9" fmla="*/ 409575 h 4184650"/>
                <a:gd name="connsiteX10" fmla="*/ 53975 w 1149350"/>
                <a:gd name="connsiteY10" fmla="*/ 428625 h 4184650"/>
                <a:gd name="connsiteX11" fmla="*/ 60325 w 1149350"/>
                <a:gd name="connsiteY11" fmla="*/ 447675 h 4184650"/>
                <a:gd name="connsiteX12" fmla="*/ 66675 w 1149350"/>
                <a:gd name="connsiteY12" fmla="*/ 498475 h 4184650"/>
                <a:gd name="connsiteX13" fmla="*/ 63500 w 1149350"/>
                <a:gd name="connsiteY13" fmla="*/ 631825 h 4184650"/>
                <a:gd name="connsiteX14" fmla="*/ 60325 w 1149350"/>
                <a:gd name="connsiteY14" fmla="*/ 660400 h 4184650"/>
                <a:gd name="connsiteX15" fmla="*/ 53975 w 1149350"/>
                <a:gd name="connsiteY15" fmla="*/ 730250 h 4184650"/>
                <a:gd name="connsiteX16" fmla="*/ 53975 w 1149350"/>
                <a:gd name="connsiteY16" fmla="*/ 812800 h 4184650"/>
                <a:gd name="connsiteX17" fmla="*/ 73025 w 1149350"/>
                <a:gd name="connsiteY17" fmla="*/ 850900 h 4184650"/>
                <a:gd name="connsiteX18" fmla="*/ 92075 w 1149350"/>
                <a:gd name="connsiteY18" fmla="*/ 869950 h 4184650"/>
                <a:gd name="connsiteX19" fmla="*/ 98425 w 1149350"/>
                <a:gd name="connsiteY19" fmla="*/ 882650 h 4184650"/>
                <a:gd name="connsiteX20" fmla="*/ 114300 w 1149350"/>
                <a:gd name="connsiteY20" fmla="*/ 901700 h 4184650"/>
                <a:gd name="connsiteX21" fmla="*/ 117475 w 1149350"/>
                <a:gd name="connsiteY21" fmla="*/ 911225 h 4184650"/>
                <a:gd name="connsiteX22" fmla="*/ 139700 w 1149350"/>
                <a:gd name="connsiteY22" fmla="*/ 939800 h 4184650"/>
                <a:gd name="connsiteX23" fmla="*/ 142875 w 1149350"/>
                <a:gd name="connsiteY23" fmla="*/ 955675 h 4184650"/>
                <a:gd name="connsiteX24" fmla="*/ 146050 w 1149350"/>
                <a:gd name="connsiteY24" fmla="*/ 965200 h 4184650"/>
                <a:gd name="connsiteX25" fmla="*/ 149225 w 1149350"/>
                <a:gd name="connsiteY25" fmla="*/ 1035050 h 4184650"/>
                <a:gd name="connsiteX26" fmla="*/ 152400 w 1149350"/>
                <a:gd name="connsiteY26" fmla="*/ 1060450 h 4184650"/>
                <a:gd name="connsiteX27" fmla="*/ 158750 w 1149350"/>
                <a:gd name="connsiteY27" fmla="*/ 1098550 h 4184650"/>
                <a:gd name="connsiteX28" fmla="*/ 149225 w 1149350"/>
                <a:gd name="connsiteY28" fmla="*/ 1238250 h 4184650"/>
                <a:gd name="connsiteX29" fmla="*/ 161925 w 1149350"/>
                <a:gd name="connsiteY29" fmla="*/ 1457325 h 4184650"/>
                <a:gd name="connsiteX30" fmla="*/ 149225 w 1149350"/>
                <a:gd name="connsiteY30" fmla="*/ 1873250 h 4184650"/>
                <a:gd name="connsiteX31" fmla="*/ 79375 w 1149350"/>
                <a:gd name="connsiteY31" fmla="*/ 1914525 h 4184650"/>
                <a:gd name="connsiteX32" fmla="*/ 85726 w 1149350"/>
                <a:gd name="connsiteY32" fmla="*/ 2219325 h 4184650"/>
                <a:gd name="connsiteX33" fmla="*/ 98426 w 1149350"/>
                <a:gd name="connsiteY33" fmla="*/ 2708275 h 4184650"/>
                <a:gd name="connsiteX34" fmla="*/ 57151 w 1149350"/>
                <a:gd name="connsiteY34" fmla="*/ 2946400 h 4184650"/>
                <a:gd name="connsiteX35" fmla="*/ 60326 w 1149350"/>
                <a:gd name="connsiteY35" fmla="*/ 3054350 h 4184650"/>
                <a:gd name="connsiteX36" fmla="*/ 127000 w 1149350"/>
                <a:gd name="connsiteY36" fmla="*/ 3203574 h 4184650"/>
                <a:gd name="connsiteX37" fmla="*/ 142875 w 1149350"/>
                <a:gd name="connsiteY37" fmla="*/ 3343274 h 4184650"/>
                <a:gd name="connsiteX38" fmla="*/ 222250 w 1149350"/>
                <a:gd name="connsiteY38" fmla="*/ 3425824 h 4184650"/>
                <a:gd name="connsiteX39" fmla="*/ 349250 w 1149350"/>
                <a:gd name="connsiteY39" fmla="*/ 3486149 h 4184650"/>
                <a:gd name="connsiteX40" fmla="*/ 466725 w 1149350"/>
                <a:gd name="connsiteY40" fmla="*/ 3590924 h 4184650"/>
                <a:gd name="connsiteX41" fmla="*/ 863600 w 1149350"/>
                <a:gd name="connsiteY41" fmla="*/ 3943349 h 4184650"/>
                <a:gd name="connsiteX42" fmla="*/ 1149350 w 1149350"/>
                <a:gd name="connsiteY42" fmla="*/ 4184650 h 4184650"/>
                <a:gd name="connsiteX0" fmla="*/ 0 w 1149350"/>
                <a:gd name="connsiteY0" fmla="*/ 0 h 4184650"/>
                <a:gd name="connsiteX1" fmla="*/ 15875 w 1149350"/>
                <a:gd name="connsiteY1" fmla="*/ 82550 h 4184650"/>
                <a:gd name="connsiteX2" fmla="*/ 19050 w 1149350"/>
                <a:gd name="connsiteY2" fmla="*/ 92075 h 4184650"/>
                <a:gd name="connsiteX3" fmla="*/ 25400 w 1149350"/>
                <a:gd name="connsiteY3" fmla="*/ 120650 h 4184650"/>
                <a:gd name="connsiteX4" fmla="*/ 31750 w 1149350"/>
                <a:gd name="connsiteY4" fmla="*/ 139700 h 4184650"/>
                <a:gd name="connsiteX5" fmla="*/ 28575 w 1149350"/>
                <a:gd name="connsiteY5" fmla="*/ 269875 h 4184650"/>
                <a:gd name="connsiteX6" fmla="*/ 25400 w 1149350"/>
                <a:gd name="connsiteY6" fmla="*/ 282575 h 4184650"/>
                <a:gd name="connsiteX7" fmla="*/ 28575 w 1149350"/>
                <a:gd name="connsiteY7" fmla="*/ 374650 h 4184650"/>
                <a:gd name="connsiteX8" fmla="*/ 31750 w 1149350"/>
                <a:gd name="connsiteY8" fmla="*/ 384175 h 4184650"/>
                <a:gd name="connsiteX9" fmla="*/ 41275 w 1149350"/>
                <a:gd name="connsiteY9" fmla="*/ 409575 h 4184650"/>
                <a:gd name="connsiteX10" fmla="*/ 53975 w 1149350"/>
                <a:gd name="connsiteY10" fmla="*/ 428625 h 4184650"/>
                <a:gd name="connsiteX11" fmla="*/ 60325 w 1149350"/>
                <a:gd name="connsiteY11" fmla="*/ 447675 h 4184650"/>
                <a:gd name="connsiteX12" fmla="*/ 66675 w 1149350"/>
                <a:gd name="connsiteY12" fmla="*/ 498475 h 4184650"/>
                <a:gd name="connsiteX13" fmla="*/ 63500 w 1149350"/>
                <a:gd name="connsiteY13" fmla="*/ 631825 h 4184650"/>
                <a:gd name="connsiteX14" fmla="*/ 60325 w 1149350"/>
                <a:gd name="connsiteY14" fmla="*/ 660400 h 4184650"/>
                <a:gd name="connsiteX15" fmla="*/ 53975 w 1149350"/>
                <a:gd name="connsiteY15" fmla="*/ 730250 h 4184650"/>
                <a:gd name="connsiteX16" fmla="*/ 53975 w 1149350"/>
                <a:gd name="connsiteY16" fmla="*/ 812800 h 4184650"/>
                <a:gd name="connsiteX17" fmla="*/ 73025 w 1149350"/>
                <a:gd name="connsiteY17" fmla="*/ 850900 h 4184650"/>
                <a:gd name="connsiteX18" fmla="*/ 92075 w 1149350"/>
                <a:gd name="connsiteY18" fmla="*/ 869950 h 4184650"/>
                <a:gd name="connsiteX19" fmla="*/ 98425 w 1149350"/>
                <a:gd name="connsiteY19" fmla="*/ 882650 h 4184650"/>
                <a:gd name="connsiteX20" fmla="*/ 114300 w 1149350"/>
                <a:gd name="connsiteY20" fmla="*/ 901700 h 4184650"/>
                <a:gd name="connsiteX21" fmla="*/ 117475 w 1149350"/>
                <a:gd name="connsiteY21" fmla="*/ 911225 h 4184650"/>
                <a:gd name="connsiteX22" fmla="*/ 139700 w 1149350"/>
                <a:gd name="connsiteY22" fmla="*/ 939800 h 4184650"/>
                <a:gd name="connsiteX23" fmla="*/ 142875 w 1149350"/>
                <a:gd name="connsiteY23" fmla="*/ 955675 h 4184650"/>
                <a:gd name="connsiteX24" fmla="*/ 146050 w 1149350"/>
                <a:gd name="connsiteY24" fmla="*/ 965200 h 4184650"/>
                <a:gd name="connsiteX25" fmla="*/ 149225 w 1149350"/>
                <a:gd name="connsiteY25" fmla="*/ 1035050 h 4184650"/>
                <a:gd name="connsiteX26" fmla="*/ 152400 w 1149350"/>
                <a:gd name="connsiteY26" fmla="*/ 1060450 h 4184650"/>
                <a:gd name="connsiteX27" fmla="*/ 158750 w 1149350"/>
                <a:gd name="connsiteY27" fmla="*/ 1098550 h 4184650"/>
                <a:gd name="connsiteX28" fmla="*/ 149225 w 1149350"/>
                <a:gd name="connsiteY28" fmla="*/ 1238250 h 4184650"/>
                <a:gd name="connsiteX29" fmla="*/ 161925 w 1149350"/>
                <a:gd name="connsiteY29" fmla="*/ 1457325 h 4184650"/>
                <a:gd name="connsiteX30" fmla="*/ 149225 w 1149350"/>
                <a:gd name="connsiteY30" fmla="*/ 1873250 h 4184650"/>
                <a:gd name="connsiteX31" fmla="*/ 79375 w 1149350"/>
                <a:gd name="connsiteY31" fmla="*/ 1914525 h 4184650"/>
                <a:gd name="connsiteX32" fmla="*/ 85726 w 1149350"/>
                <a:gd name="connsiteY32" fmla="*/ 2219325 h 4184650"/>
                <a:gd name="connsiteX33" fmla="*/ 98426 w 1149350"/>
                <a:gd name="connsiteY33" fmla="*/ 2708275 h 4184650"/>
                <a:gd name="connsiteX34" fmla="*/ 57151 w 1149350"/>
                <a:gd name="connsiteY34" fmla="*/ 2946400 h 4184650"/>
                <a:gd name="connsiteX35" fmla="*/ 60326 w 1149350"/>
                <a:gd name="connsiteY35" fmla="*/ 3054350 h 4184650"/>
                <a:gd name="connsiteX36" fmla="*/ 127000 w 1149350"/>
                <a:gd name="connsiteY36" fmla="*/ 3203574 h 4184650"/>
                <a:gd name="connsiteX37" fmla="*/ 142875 w 1149350"/>
                <a:gd name="connsiteY37" fmla="*/ 3343274 h 4184650"/>
                <a:gd name="connsiteX38" fmla="*/ 222250 w 1149350"/>
                <a:gd name="connsiteY38" fmla="*/ 3438524 h 4184650"/>
                <a:gd name="connsiteX39" fmla="*/ 349250 w 1149350"/>
                <a:gd name="connsiteY39" fmla="*/ 3486149 h 4184650"/>
                <a:gd name="connsiteX40" fmla="*/ 466725 w 1149350"/>
                <a:gd name="connsiteY40" fmla="*/ 3590924 h 4184650"/>
                <a:gd name="connsiteX41" fmla="*/ 863600 w 1149350"/>
                <a:gd name="connsiteY41" fmla="*/ 3943349 h 4184650"/>
                <a:gd name="connsiteX42" fmla="*/ 1149350 w 1149350"/>
                <a:gd name="connsiteY42" fmla="*/ 4184650 h 4184650"/>
                <a:gd name="connsiteX0" fmla="*/ 0 w 1149350"/>
                <a:gd name="connsiteY0" fmla="*/ 0 h 4184650"/>
                <a:gd name="connsiteX1" fmla="*/ 15875 w 1149350"/>
                <a:gd name="connsiteY1" fmla="*/ 82550 h 4184650"/>
                <a:gd name="connsiteX2" fmla="*/ 19050 w 1149350"/>
                <a:gd name="connsiteY2" fmla="*/ 92075 h 4184650"/>
                <a:gd name="connsiteX3" fmla="*/ 25400 w 1149350"/>
                <a:gd name="connsiteY3" fmla="*/ 120650 h 4184650"/>
                <a:gd name="connsiteX4" fmla="*/ 31750 w 1149350"/>
                <a:gd name="connsiteY4" fmla="*/ 139700 h 4184650"/>
                <a:gd name="connsiteX5" fmla="*/ 28575 w 1149350"/>
                <a:gd name="connsiteY5" fmla="*/ 269875 h 4184650"/>
                <a:gd name="connsiteX6" fmla="*/ 25400 w 1149350"/>
                <a:gd name="connsiteY6" fmla="*/ 282575 h 4184650"/>
                <a:gd name="connsiteX7" fmla="*/ 28575 w 1149350"/>
                <a:gd name="connsiteY7" fmla="*/ 374650 h 4184650"/>
                <a:gd name="connsiteX8" fmla="*/ 31750 w 1149350"/>
                <a:gd name="connsiteY8" fmla="*/ 384175 h 4184650"/>
                <a:gd name="connsiteX9" fmla="*/ 41275 w 1149350"/>
                <a:gd name="connsiteY9" fmla="*/ 409575 h 4184650"/>
                <a:gd name="connsiteX10" fmla="*/ 53975 w 1149350"/>
                <a:gd name="connsiteY10" fmla="*/ 428625 h 4184650"/>
                <a:gd name="connsiteX11" fmla="*/ 60325 w 1149350"/>
                <a:gd name="connsiteY11" fmla="*/ 447675 h 4184650"/>
                <a:gd name="connsiteX12" fmla="*/ 66675 w 1149350"/>
                <a:gd name="connsiteY12" fmla="*/ 498475 h 4184650"/>
                <a:gd name="connsiteX13" fmla="*/ 63500 w 1149350"/>
                <a:gd name="connsiteY13" fmla="*/ 631825 h 4184650"/>
                <a:gd name="connsiteX14" fmla="*/ 60325 w 1149350"/>
                <a:gd name="connsiteY14" fmla="*/ 660400 h 4184650"/>
                <a:gd name="connsiteX15" fmla="*/ 53975 w 1149350"/>
                <a:gd name="connsiteY15" fmla="*/ 730250 h 4184650"/>
                <a:gd name="connsiteX16" fmla="*/ 53975 w 1149350"/>
                <a:gd name="connsiteY16" fmla="*/ 812800 h 4184650"/>
                <a:gd name="connsiteX17" fmla="*/ 73025 w 1149350"/>
                <a:gd name="connsiteY17" fmla="*/ 850900 h 4184650"/>
                <a:gd name="connsiteX18" fmla="*/ 92075 w 1149350"/>
                <a:gd name="connsiteY18" fmla="*/ 869950 h 4184650"/>
                <a:gd name="connsiteX19" fmla="*/ 98425 w 1149350"/>
                <a:gd name="connsiteY19" fmla="*/ 882650 h 4184650"/>
                <a:gd name="connsiteX20" fmla="*/ 114300 w 1149350"/>
                <a:gd name="connsiteY20" fmla="*/ 901700 h 4184650"/>
                <a:gd name="connsiteX21" fmla="*/ 117475 w 1149350"/>
                <a:gd name="connsiteY21" fmla="*/ 911225 h 4184650"/>
                <a:gd name="connsiteX22" fmla="*/ 139700 w 1149350"/>
                <a:gd name="connsiteY22" fmla="*/ 939800 h 4184650"/>
                <a:gd name="connsiteX23" fmla="*/ 142875 w 1149350"/>
                <a:gd name="connsiteY23" fmla="*/ 955675 h 4184650"/>
                <a:gd name="connsiteX24" fmla="*/ 146050 w 1149350"/>
                <a:gd name="connsiteY24" fmla="*/ 965200 h 4184650"/>
                <a:gd name="connsiteX25" fmla="*/ 149225 w 1149350"/>
                <a:gd name="connsiteY25" fmla="*/ 1035050 h 4184650"/>
                <a:gd name="connsiteX26" fmla="*/ 152400 w 1149350"/>
                <a:gd name="connsiteY26" fmla="*/ 1060450 h 4184650"/>
                <a:gd name="connsiteX27" fmla="*/ 158750 w 1149350"/>
                <a:gd name="connsiteY27" fmla="*/ 1098550 h 4184650"/>
                <a:gd name="connsiteX28" fmla="*/ 149225 w 1149350"/>
                <a:gd name="connsiteY28" fmla="*/ 1238250 h 4184650"/>
                <a:gd name="connsiteX29" fmla="*/ 161925 w 1149350"/>
                <a:gd name="connsiteY29" fmla="*/ 1457325 h 4184650"/>
                <a:gd name="connsiteX30" fmla="*/ 149225 w 1149350"/>
                <a:gd name="connsiteY30" fmla="*/ 1873250 h 4184650"/>
                <a:gd name="connsiteX31" fmla="*/ 79375 w 1149350"/>
                <a:gd name="connsiteY31" fmla="*/ 1914525 h 4184650"/>
                <a:gd name="connsiteX32" fmla="*/ 85726 w 1149350"/>
                <a:gd name="connsiteY32" fmla="*/ 2219325 h 4184650"/>
                <a:gd name="connsiteX33" fmla="*/ 98426 w 1149350"/>
                <a:gd name="connsiteY33" fmla="*/ 2708275 h 4184650"/>
                <a:gd name="connsiteX34" fmla="*/ 57151 w 1149350"/>
                <a:gd name="connsiteY34" fmla="*/ 2946400 h 4184650"/>
                <a:gd name="connsiteX35" fmla="*/ 60326 w 1149350"/>
                <a:gd name="connsiteY35" fmla="*/ 3054350 h 4184650"/>
                <a:gd name="connsiteX36" fmla="*/ 127000 w 1149350"/>
                <a:gd name="connsiteY36" fmla="*/ 3203574 h 4184650"/>
                <a:gd name="connsiteX37" fmla="*/ 130175 w 1149350"/>
                <a:gd name="connsiteY37" fmla="*/ 3352799 h 4184650"/>
                <a:gd name="connsiteX38" fmla="*/ 222250 w 1149350"/>
                <a:gd name="connsiteY38" fmla="*/ 3438524 h 4184650"/>
                <a:gd name="connsiteX39" fmla="*/ 349250 w 1149350"/>
                <a:gd name="connsiteY39" fmla="*/ 3486149 h 4184650"/>
                <a:gd name="connsiteX40" fmla="*/ 466725 w 1149350"/>
                <a:gd name="connsiteY40" fmla="*/ 3590924 h 4184650"/>
                <a:gd name="connsiteX41" fmla="*/ 863600 w 1149350"/>
                <a:gd name="connsiteY41" fmla="*/ 3943349 h 4184650"/>
                <a:gd name="connsiteX42" fmla="*/ 1149350 w 1149350"/>
                <a:gd name="connsiteY42" fmla="*/ 4184650 h 4184650"/>
                <a:gd name="connsiteX0" fmla="*/ 0 w 1149350"/>
                <a:gd name="connsiteY0" fmla="*/ 0 h 4184650"/>
                <a:gd name="connsiteX1" fmla="*/ 15875 w 1149350"/>
                <a:gd name="connsiteY1" fmla="*/ 82550 h 4184650"/>
                <a:gd name="connsiteX2" fmla="*/ 19050 w 1149350"/>
                <a:gd name="connsiteY2" fmla="*/ 92075 h 4184650"/>
                <a:gd name="connsiteX3" fmla="*/ 25400 w 1149350"/>
                <a:gd name="connsiteY3" fmla="*/ 120650 h 4184650"/>
                <a:gd name="connsiteX4" fmla="*/ 31750 w 1149350"/>
                <a:gd name="connsiteY4" fmla="*/ 139700 h 4184650"/>
                <a:gd name="connsiteX5" fmla="*/ 28575 w 1149350"/>
                <a:gd name="connsiteY5" fmla="*/ 269875 h 4184650"/>
                <a:gd name="connsiteX6" fmla="*/ 25400 w 1149350"/>
                <a:gd name="connsiteY6" fmla="*/ 282575 h 4184650"/>
                <a:gd name="connsiteX7" fmla="*/ 28575 w 1149350"/>
                <a:gd name="connsiteY7" fmla="*/ 374650 h 4184650"/>
                <a:gd name="connsiteX8" fmla="*/ 31750 w 1149350"/>
                <a:gd name="connsiteY8" fmla="*/ 384175 h 4184650"/>
                <a:gd name="connsiteX9" fmla="*/ 41275 w 1149350"/>
                <a:gd name="connsiteY9" fmla="*/ 409575 h 4184650"/>
                <a:gd name="connsiteX10" fmla="*/ 53975 w 1149350"/>
                <a:gd name="connsiteY10" fmla="*/ 428625 h 4184650"/>
                <a:gd name="connsiteX11" fmla="*/ 60325 w 1149350"/>
                <a:gd name="connsiteY11" fmla="*/ 447675 h 4184650"/>
                <a:gd name="connsiteX12" fmla="*/ 66675 w 1149350"/>
                <a:gd name="connsiteY12" fmla="*/ 498475 h 4184650"/>
                <a:gd name="connsiteX13" fmla="*/ 63500 w 1149350"/>
                <a:gd name="connsiteY13" fmla="*/ 631825 h 4184650"/>
                <a:gd name="connsiteX14" fmla="*/ 60325 w 1149350"/>
                <a:gd name="connsiteY14" fmla="*/ 660400 h 4184650"/>
                <a:gd name="connsiteX15" fmla="*/ 53975 w 1149350"/>
                <a:gd name="connsiteY15" fmla="*/ 730250 h 4184650"/>
                <a:gd name="connsiteX16" fmla="*/ 53975 w 1149350"/>
                <a:gd name="connsiteY16" fmla="*/ 812800 h 4184650"/>
                <a:gd name="connsiteX17" fmla="*/ 73025 w 1149350"/>
                <a:gd name="connsiteY17" fmla="*/ 850900 h 4184650"/>
                <a:gd name="connsiteX18" fmla="*/ 92075 w 1149350"/>
                <a:gd name="connsiteY18" fmla="*/ 869950 h 4184650"/>
                <a:gd name="connsiteX19" fmla="*/ 98425 w 1149350"/>
                <a:gd name="connsiteY19" fmla="*/ 882650 h 4184650"/>
                <a:gd name="connsiteX20" fmla="*/ 114300 w 1149350"/>
                <a:gd name="connsiteY20" fmla="*/ 901700 h 4184650"/>
                <a:gd name="connsiteX21" fmla="*/ 117475 w 1149350"/>
                <a:gd name="connsiteY21" fmla="*/ 911225 h 4184650"/>
                <a:gd name="connsiteX22" fmla="*/ 139700 w 1149350"/>
                <a:gd name="connsiteY22" fmla="*/ 939800 h 4184650"/>
                <a:gd name="connsiteX23" fmla="*/ 142875 w 1149350"/>
                <a:gd name="connsiteY23" fmla="*/ 955675 h 4184650"/>
                <a:gd name="connsiteX24" fmla="*/ 146050 w 1149350"/>
                <a:gd name="connsiteY24" fmla="*/ 965200 h 4184650"/>
                <a:gd name="connsiteX25" fmla="*/ 149225 w 1149350"/>
                <a:gd name="connsiteY25" fmla="*/ 1035050 h 4184650"/>
                <a:gd name="connsiteX26" fmla="*/ 152400 w 1149350"/>
                <a:gd name="connsiteY26" fmla="*/ 1060450 h 4184650"/>
                <a:gd name="connsiteX27" fmla="*/ 158750 w 1149350"/>
                <a:gd name="connsiteY27" fmla="*/ 1098550 h 4184650"/>
                <a:gd name="connsiteX28" fmla="*/ 149225 w 1149350"/>
                <a:gd name="connsiteY28" fmla="*/ 1238250 h 4184650"/>
                <a:gd name="connsiteX29" fmla="*/ 161925 w 1149350"/>
                <a:gd name="connsiteY29" fmla="*/ 1457325 h 4184650"/>
                <a:gd name="connsiteX30" fmla="*/ 149225 w 1149350"/>
                <a:gd name="connsiteY30" fmla="*/ 1873250 h 4184650"/>
                <a:gd name="connsiteX31" fmla="*/ 79375 w 1149350"/>
                <a:gd name="connsiteY31" fmla="*/ 1914525 h 4184650"/>
                <a:gd name="connsiteX32" fmla="*/ 85726 w 1149350"/>
                <a:gd name="connsiteY32" fmla="*/ 2219325 h 4184650"/>
                <a:gd name="connsiteX33" fmla="*/ 98426 w 1149350"/>
                <a:gd name="connsiteY33" fmla="*/ 2708275 h 4184650"/>
                <a:gd name="connsiteX34" fmla="*/ 57151 w 1149350"/>
                <a:gd name="connsiteY34" fmla="*/ 2946400 h 4184650"/>
                <a:gd name="connsiteX35" fmla="*/ 60326 w 1149350"/>
                <a:gd name="connsiteY35" fmla="*/ 3054350 h 4184650"/>
                <a:gd name="connsiteX36" fmla="*/ 127000 w 1149350"/>
                <a:gd name="connsiteY36" fmla="*/ 3203574 h 4184650"/>
                <a:gd name="connsiteX37" fmla="*/ 130175 w 1149350"/>
                <a:gd name="connsiteY37" fmla="*/ 3352799 h 4184650"/>
                <a:gd name="connsiteX38" fmla="*/ 244475 w 1149350"/>
                <a:gd name="connsiteY38" fmla="*/ 3470274 h 4184650"/>
                <a:gd name="connsiteX39" fmla="*/ 349250 w 1149350"/>
                <a:gd name="connsiteY39" fmla="*/ 3486149 h 4184650"/>
                <a:gd name="connsiteX40" fmla="*/ 466725 w 1149350"/>
                <a:gd name="connsiteY40" fmla="*/ 3590924 h 4184650"/>
                <a:gd name="connsiteX41" fmla="*/ 863600 w 1149350"/>
                <a:gd name="connsiteY41" fmla="*/ 3943349 h 4184650"/>
                <a:gd name="connsiteX42" fmla="*/ 1149350 w 1149350"/>
                <a:gd name="connsiteY42" fmla="*/ 4184650 h 4184650"/>
                <a:gd name="connsiteX0" fmla="*/ 0 w 1149350"/>
                <a:gd name="connsiteY0" fmla="*/ 0 h 4184650"/>
                <a:gd name="connsiteX1" fmla="*/ 15875 w 1149350"/>
                <a:gd name="connsiteY1" fmla="*/ 82550 h 4184650"/>
                <a:gd name="connsiteX2" fmla="*/ 19050 w 1149350"/>
                <a:gd name="connsiteY2" fmla="*/ 92075 h 4184650"/>
                <a:gd name="connsiteX3" fmla="*/ 25400 w 1149350"/>
                <a:gd name="connsiteY3" fmla="*/ 120650 h 4184650"/>
                <a:gd name="connsiteX4" fmla="*/ 31750 w 1149350"/>
                <a:gd name="connsiteY4" fmla="*/ 139700 h 4184650"/>
                <a:gd name="connsiteX5" fmla="*/ 28575 w 1149350"/>
                <a:gd name="connsiteY5" fmla="*/ 269875 h 4184650"/>
                <a:gd name="connsiteX6" fmla="*/ 25400 w 1149350"/>
                <a:gd name="connsiteY6" fmla="*/ 282575 h 4184650"/>
                <a:gd name="connsiteX7" fmla="*/ 28575 w 1149350"/>
                <a:gd name="connsiteY7" fmla="*/ 374650 h 4184650"/>
                <a:gd name="connsiteX8" fmla="*/ 31750 w 1149350"/>
                <a:gd name="connsiteY8" fmla="*/ 384175 h 4184650"/>
                <a:gd name="connsiteX9" fmla="*/ 41275 w 1149350"/>
                <a:gd name="connsiteY9" fmla="*/ 409575 h 4184650"/>
                <a:gd name="connsiteX10" fmla="*/ 53975 w 1149350"/>
                <a:gd name="connsiteY10" fmla="*/ 428625 h 4184650"/>
                <a:gd name="connsiteX11" fmla="*/ 60325 w 1149350"/>
                <a:gd name="connsiteY11" fmla="*/ 447675 h 4184650"/>
                <a:gd name="connsiteX12" fmla="*/ 66675 w 1149350"/>
                <a:gd name="connsiteY12" fmla="*/ 498475 h 4184650"/>
                <a:gd name="connsiteX13" fmla="*/ 63500 w 1149350"/>
                <a:gd name="connsiteY13" fmla="*/ 631825 h 4184650"/>
                <a:gd name="connsiteX14" fmla="*/ 60325 w 1149350"/>
                <a:gd name="connsiteY14" fmla="*/ 660400 h 4184650"/>
                <a:gd name="connsiteX15" fmla="*/ 53975 w 1149350"/>
                <a:gd name="connsiteY15" fmla="*/ 730250 h 4184650"/>
                <a:gd name="connsiteX16" fmla="*/ 53975 w 1149350"/>
                <a:gd name="connsiteY16" fmla="*/ 812800 h 4184650"/>
                <a:gd name="connsiteX17" fmla="*/ 73025 w 1149350"/>
                <a:gd name="connsiteY17" fmla="*/ 850900 h 4184650"/>
                <a:gd name="connsiteX18" fmla="*/ 92075 w 1149350"/>
                <a:gd name="connsiteY18" fmla="*/ 869950 h 4184650"/>
                <a:gd name="connsiteX19" fmla="*/ 98425 w 1149350"/>
                <a:gd name="connsiteY19" fmla="*/ 882650 h 4184650"/>
                <a:gd name="connsiteX20" fmla="*/ 114300 w 1149350"/>
                <a:gd name="connsiteY20" fmla="*/ 901700 h 4184650"/>
                <a:gd name="connsiteX21" fmla="*/ 117475 w 1149350"/>
                <a:gd name="connsiteY21" fmla="*/ 911225 h 4184650"/>
                <a:gd name="connsiteX22" fmla="*/ 139700 w 1149350"/>
                <a:gd name="connsiteY22" fmla="*/ 939800 h 4184650"/>
                <a:gd name="connsiteX23" fmla="*/ 142875 w 1149350"/>
                <a:gd name="connsiteY23" fmla="*/ 955675 h 4184650"/>
                <a:gd name="connsiteX24" fmla="*/ 146050 w 1149350"/>
                <a:gd name="connsiteY24" fmla="*/ 965200 h 4184650"/>
                <a:gd name="connsiteX25" fmla="*/ 149225 w 1149350"/>
                <a:gd name="connsiteY25" fmla="*/ 1035050 h 4184650"/>
                <a:gd name="connsiteX26" fmla="*/ 152400 w 1149350"/>
                <a:gd name="connsiteY26" fmla="*/ 1060450 h 4184650"/>
                <a:gd name="connsiteX27" fmla="*/ 158750 w 1149350"/>
                <a:gd name="connsiteY27" fmla="*/ 1098550 h 4184650"/>
                <a:gd name="connsiteX28" fmla="*/ 149225 w 1149350"/>
                <a:gd name="connsiteY28" fmla="*/ 1238250 h 4184650"/>
                <a:gd name="connsiteX29" fmla="*/ 161925 w 1149350"/>
                <a:gd name="connsiteY29" fmla="*/ 1457325 h 4184650"/>
                <a:gd name="connsiteX30" fmla="*/ 149225 w 1149350"/>
                <a:gd name="connsiteY30" fmla="*/ 1873250 h 4184650"/>
                <a:gd name="connsiteX31" fmla="*/ 79375 w 1149350"/>
                <a:gd name="connsiteY31" fmla="*/ 1914525 h 4184650"/>
                <a:gd name="connsiteX32" fmla="*/ 85726 w 1149350"/>
                <a:gd name="connsiteY32" fmla="*/ 2219325 h 4184650"/>
                <a:gd name="connsiteX33" fmla="*/ 98426 w 1149350"/>
                <a:gd name="connsiteY33" fmla="*/ 2708275 h 4184650"/>
                <a:gd name="connsiteX34" fmla="*/ 57151 w 1149350"/>
                <a:gd name="connsiteY34" fmla="*/ 2946400 h 4184650"/>
                <a:gd name="connsiteX35" fmla="*/ 60326 w 1149350"/>
                <a:gd name="connsiteY35" fmla="*/ 3054350 h 4184650"/>
                <a:gd name="connsiteX36" fmla="*/ 127000 w 1149350"/>
                <a:gd name="connsiteY36" fmla="*/ 3203574 h 4184650"/>
                <a:gd name="connsiteX37" fmla="*/ 130175 w 1149350"/>
                <a:gd name="connsiteY37" fmla="*/ 3352799 h 4184650"/>
                <a:gd name="connsiteX38" fmla="*/ 244475 w 1149350"/>
                <a:gd name="connsiteY38" fmla="*/ 3470274 h 4184650"/>
                <a:gd name="connsiteX39" fmla="*/ 377825 w 1149350"/>
                <a:gd name="connsiteY39" fmla="*/ 3540124 h 4184650"/>
                <a:gd name="connsiteX40" fmla="*/ 466725 w 1149350"/>
                <a:gd name="connsiteY40" fmla="*/ 3590924 h 4184650"/>
                <a:gd name="connsiteX41" fmla="*/ 863600 w 1149350"/>
                <a:gd name="connsiteY41" fmla="*/ 3943349 h 4184650"/>
                <a:gd name="connsiteX42" fmla="*/ 1149350 w 1149350"/>
                <a:gd name="connsiteY42" fmla="*/ 4184650 h 4184650"/>
                <a:gd name="connsiteX0" fmla="*/ 0 w 1149350"/>
                <a:gd name="connsiteY0" fmla="*/ 0 h 4184650"/>
                <a:gd name="connsiteX1" fmla="*/ 15875 w 1149350"/>
                <a:gd name="connsiteY1" fmla="*/ 82550 h 4184650"/>
                <a:gd name="connsiteX2" fmla="*/ 19050 w 1149350"/>
                <a:gd name="connsiteY2" fmla="*/ 92075 h 4184650"/>
                <a:gd name="connsiteX3" fmla="*/ 25400 w 1149350"/>
                <a:gd name="connsiteY3" fmla="*/ 120650 h 4184650"/>
                <a:gd name="connsiteX4" fmla="*/ 31750 w 1149350"/>
                <a:gd name="connsiteY4" fmla="*/ 139700 h 4184650"/>
                <a:gd name="connsiteX5" fmla="*/ 28575 w 1149350"/>
                <a:gd name="connsiteY5" fmla="*/ 269875 h 4184650"/>
                <a:gd name="connsiteX6" fmla="*/ 25400 w 1149350"/>
                <a:gd name="connsiteY6" fmla="*/ 282575 h 4184650"/>
                <a:gd name="connsiteX7" fmla="*/ 28575 w 1149350"/>
                <a:gd name="connsiteY7" fmla="*/ 374650 h 4184650"/>
                <a:gd name="connsiteX8" fmla="*/ 31750 w 1149350"/>
                <a:gd name="connsiteY8" fmla="*/ 384175 h 4184650"/>
                <a:gd name="connsiteX9" fmla="*/ 41275 w 1149350"/>
                <a:gd name="connsiteY9" fmla="*/ 409575 h 4184650"/>
                <a:gd name="connsiteX10" fmla="*/ 53975 w 1149350"/>
                <a:gd name="connsiteY10" fmla="*/ 428625 h 4184650"/>
                <a:gd name="connsiteX11" fmla="*/ 60325 w 1149350"/>
                <a:gd name="connsiteY11" fmla="*/ 447675 h 4184650"/>
                <a:gd name="connsiteX12" fmla="*/ 66675 w 1149350"/>
                <a:gd name="connsiteY12" fmla="*/ 498475 h 4184650"/>
                <a:gd name="connsiteX13" fmla="*/ 63500 w 1149350"/>
                <a:gd name="connsiteY13" fmla="*/ 631825 h 4184650"/>
                <a:gd name="connsiteX14" fmla="*/ 60325 w 1149350"/>
                <a:gd name="connsiteY14" fmla="*/ 660400 h 4184650"/>
                <a:gd name="connsiteX15" fmla="*/ 53975 w 1149350"/>
                <a:gd name="connsiteY15" fmla="*/ 730250 h 4184650"/>
                <a:gd name="connsiteX16" fmla="*/ 53975 w 1149350"/>
                <a:gd name="connsiteY16" fmla="*/ 812800 h 4184650"/>
                <a:gd name="connsiteX17" fmla="*/ 73025 w 1149350"/>
                <a:gd name="connsiteY17" fmla="*/ 850900 h 4184650"/>
                <a:gd name="connsiteX18" fmla="*/ 92075 w 1149350"/>
                <a:gd name="connsiteY18" fmla="*/ 869950 h 4184650"/>
                <a:gd name="connsiteX19" fmla="*/ 98425 w 1149350"/>
                <a:gd name="connsiteY19" fmla="*/ 882650 h 4184650"/>
                <a:gd name="connsiteX20" fmla="*/ 114300 w 1149350"/>
                <a:gd name="connsiteY20" fmla="*/ 901700 h 4184650"/>
                <a:gd name="connsiteX21" fmla="*/ 117475 w 1149350"/>
                <a:gd name="connsiteY21" fmla="*/ 911225 h 4184650"/>
                <a:gd name="connsiteX22" fmla="*/ 139700 w 1149350"/>
                <a:gd name="connsiteY22" fmla="*/ 939800 h 4184650"/>
                <a:gd name="connsiteX23" fmla="*/ 142875 w 1149350"/>
                <a:gd name="connsiteY23" fmla="*/ 955675 h 4184650"/>
                <a:gd name="connsiteX24" fmla="*/ 146050 w 1149350"/>
                <a:gd name="connsiteY24" fmla="*/ 965200 h 4184650"/>
                <a:gd name="connsiteX25" fmla="*/ 149225 w 1149350"/>
                <a:gd name="connsiteY25" fmla="*/ 1035050 h 4184650"/>
                <a:gd name="connsiteX26" fmla="*/ 152400 w 1149350"/>
                <a:gd name="connsiteY26" fmla="*/ 1060450 h 4184650"/>
                <a:gd name="connsiteX27" fmla="*/ 158750 w 1149350"/>
                <a:gd name="connsiteY27" fmla="*/ 1098550 h 4184650"/>
                <a:gd name="connsiteX28" fmla="*/ 149225 w 1149350"/>
                <a:gd name="connsiteY28" fmla="*/ 1238250 h 4184650"/>
                <a:gd name="connsiteX29" fmla="*/ 161925 w 1149350"/>
                <a:gd name="connsiteY29" fmla="*/ 1457325 h 4184650"/>
                <a:gd name="connsiteX30" fmla="*/ 149225 w 1149350"/>
                <a:gd name="connsiteY30" fmla="*/ 1873250 h 4184650"/>
                <a:gd name="connsiteX31" fmla="*/ 79375 w 1149350"/>
                <a:gd name="connsiteY31" fmla="*/ 1914525 h 4184650"/>
                <a:gd name="connsiteX32" fmla="*/ 85726 w 1149350"/>
                <a:gd name="connsiteY32" fmla="*/ 2219325 h 4184650"/>
                <a:gd name="connsiteX33" fmla="*/ 98426 w 1149350"/>
                <a:gd name="connsiteY33" fmla="*/ 2708275 h 4184650"/>
                <a:gd name="connsiteX34" fmla="*/ 57151 w 1149350"/>
                <a:gd name="connsiteY34" fmla="*/ 2946400 h 4184650"/>
                <a:gd name="connsiteX35" fmla="*/ 60326 w 1149350"/>
                <a:gd name="connsiteY35" fmla="*/ 3054350 h 4184650"/>
                <a:gd name="connsiteX36" fmla="*/ 127000 w 1149350"/>
                <a:gd name="connsiteY36" fmla="*/ 3203574 h 4184650"/>
                <a:gd name="connsiteX37" fmla="*/ 130175 w 1149350"/>
                <a:gd name="connsiteY37" fmla="*/ 3352799 h 4184650"/>
                <a:gd name="connsiteX38" fmla="*/ 244475 w 1149350"/>
                <a:gd name="connsiteY38" fmla="*/ 3470274 h 4184650"/>
                <a:gd name="connsiteX39" fmla="*/ 377825 w 1149350"/>
                <a:gd name="connsiteY39" fmla="*/ 3540124 h 4184650"/>
                <a:gd name="connsiteX40" fmla="*/ 482600 w 1149350"/>
                <a:gd name="connsiteY40" fmla="*/ 3629024 h 4184650"/>
                <a:gd name="connsiteX41" fmla="*/ 863600 w 1149350"/>
                <a:gd name="connsiteY41" fmla="*/ 3943349 h 4184650"/>
                <a:gd name="connsiteX42" fmla="*/ 1149350 w 1149350"/>
                <a:gd name="connsiteY42" fmla="*/ 4184650 h 4184650"/>
                <a:gd name="connsiteX0" fmla="*/ 0 w 1149350"/>
                <a:gd name="connsiteY0" fmla="*/ 0 h 4184650"/>
                <a:gd name="connsiteX1" fmla="*/ 15875 w 1149350"/>
                <a:gd name="connsiteY1" fmla="*/ 82550 h 4184650"/>
                <a:gd name="connsiteX2" fmla="*/ 19050 w 1149350"/>
                <a:gd name="connsiteY2" fmla="*/ 92075 h 4184650"/>
                <a:gd name="connsiteX3" fmla="*/ 25400 w 1149350"/>
                <a:gd name="connsiteY3" fmla="*/ 120650 h 4184650"/>
                <a:gd name="connsiteX4" fmla="*/ 31750 w 1149350"/>
                <a:gd name="connsiteY4" fmla="*/ 139700 h 4184650"/>
                <a:gd name="connsiteX5" fmla="*/ 28575 w 1149350"/>
                <a:gd name="connsiteY5" fmla="*/ 269875 h 4184650"/>
                <a:gd name="connsiteX6" fmla="*/ 25400 w 1149350"/>
                <a:gd name="connsiteY6" fmla="*/ 282575 h 4184650"/>
                <a:gd name="connsiteX7" fmla="*/ 28575 w 1149350"/>
                <a:gd name="connsiteY7" fmla="*/ 374650 h 4184650"/>
                <a:gd name="connsiteX8" fmla="*/ 31750 w 1149350"/>
                <a:gd name="connsiteY8" fmla="*/ 384175 h 4184650"/>
                <a:gd name="connsiteX9" fmla="*/ 41275 w 1149350"/>
                <a:gd name="connsiteY9" fmla="*/ 409575 h 4184650"/>
                <a:gd name="connsiteX10" fmla="*/ 53975 w 1149350"/>
                <a:gd name="connsiteY10" fmla="*/ 428625 h 4184650"/>
                <a:gd name="connsiteX11" fmla="*/ 60325 w 1149350"/>
                <a:gd name="connsiteY11" fmla="*/ 447675 h 4184650"/>
                <a:gd name="connsiteX12" fmla="*/ 66675 w 1149350"/>
                <a:gd name="connsiteY12" fmla="*/ 498475 h 4184650"/>
                <a:gd name="connsiteX13" fmla="*/ 63500 w 1149350"/>
                <a:gd name="connsiteY13" fmla="*/ 631825 h 4184650"/>
                <a:gd name="connsiteX14" fmla="*/ 60325 w 1149350"/>
                <a:gd name="connsiteY14" fmla="*/ 660400 h 4184650"/>
                <a:gd name="connsiteX15" fmla="*/ 53975 w 1149350"/>
                <a:gd name="connsiteY15" fmla="*/ 730250 h 4184650"/>
                <a:gd name="connsiteX16" fmla="*/ 53975 w 1149350"/>
                <a:gd name="connsiteY16" fmla="*/ 812800 h 4184650"/>
                <a:gd name="connsiteX17" fmla="*/ 73025 w 1149350"/>
                <a:gd name="connsiteY17" fmla="*/ 850900 h 4184650"/>
                <a:gd name="connsiteX18" fmla="*/ 92075 w 1149350"/>
                <a:gd name="connsiteY18" fmla="*/ 869950 h 4184650"/>
                <a:gd name="connsiteX19" fmla="*/ 98425 w 1149350"/>
                <a:gd name="connsiteY19" fmla="*/ 882650 h 4184650"/>
                <a:gd name="connsiteX20" fmla="*/ 114300 w 1149350"/>
                <a:gd name="connsiteY20" fmla="*/ 901700 h 4184650"/>
                <a:gd name="connsiteX21" fmla="*/ 117475 w 1149350"/>
                <a:gd name="connsiteY21" fmla="*/ 911225 h 4184650"/>
                <a:gd name="connsiteX22" fmla="*/ 139700 w 1149350"/>
                <a:gd name="connsiteY22" fmla="*/ 939800 h 4184650"/>
                <a:gd name="connsiteX23" fmla="*/ 142875 w 1149350"/>
                <a:gd name="connsiteY23" fmla="*/ 955675 h 4184650"/>
                <a:gd name="connsiteX24" fmla="*/ 146050 w 1149350"/>
                <a:gd name="connsiteY24" fmla="*/ 965200 h 4184650"/>
                <a:gd name="connsiteX25" fmla="*/ 149225 w 1149350"/>
                <a:gd name="connsiteY25" fmla="*/ 1035050 h 4184650"/>
                <a:gd name="connsiteX26" fmla="*/ 152400 w 1149350"/>
                <a:gd name="connsiteY26" fmla="*/ 1060450 h 4184650"/>
                <a:gd name="connsiteX27" fmla="*/ 158750 w 1149350"/>
                <a:gd name="connsiteY27" fmla="*/ 1098550 h 4184650"/>
                <a:gd name="connsiteX28" fmla="*/ 149225 w 1149350"/>
                <a:gd name="connsiteY28" fmla="*/ 1238250 h 4184650"/>
                <a:gd name="connsiteX29" fmla="*/ 161925 w 1149350"/>
                <a:gd name="connsiteY29" fmla="*/ 1457325 h 4184650"/>
                <a:gd name="connsiteX30" fmla="*/ 149225 w 1149350"/>
                <a:gd name="connsiteY30" fmla="*/ 1873250 h 4184650"/>
                <a:gd name="connsiteX31" fmla="*/ 79375 w 1149350"/>
                <a:gd name="connsiteY31" fmla="*/ 1914525 h 4184650"/>
                <a:gd name="connsiteX32" fmla="*/ 85726 w 1149350"/>
                <a:gd name="connsiteY32" fmla="*/ 2219325 h 4184650"/>
                <a:gd name="connsiteX33" fmla="*/ 98426 w 1149350"/>
                <a:gd name="connsiteY33" fmla="*/ 2708275 h 4184650"/>
                <a:gd name="connsiteX34" fmla="*/ 57151 w 1149350"/>
                <a:gd name="connsiteY34" fmla="*/ 2946400 h 4184650"/>
                <a:gd name="connsiteX35" fmla="*/ 60326 w 1149350"/>
                <a:gd name="connsiteY35" fmla="*/ 3054350 h 4184650"/>
                <a:gd name="connsiteX36" fmla="*/ 127000 w 1149350"/>
                <a:gd name="connsiteY36" fmla="*/ 3203574 h 4184650"/>
                <a:gd name="connsiteX37" fmla="*/ 130175 w 1149350"/>
                <a:gd name="connsiteY37" fmla="*/ 3352799 h 4184650"/>
                <a:gd name="connsiteX38" fmla="*/ 244475 w 1149350"/>
                <a:gd name="connsiteY38" fmla="*/ 3470274 h 4184650"/>
                <a:gd name="connsiteX39" fmla="*/ 377825 w 1149350"/>
                <a:gd name="connsiteY39" fmla="*/ 3540124 h 4184650"/>
                <a:gd name="connsiteX40" fmla="*/ 482600 w 1149350"/>
                <a:gd name="connsiteY40" fmla="*/ 3629024 h 4184650"/>
                <a:gd name="connsiteX41" fmla="*/ 815975 w 1149350"/>
                <a:gd name="connsiteY41" fmla="*/ 3946524 h 4184650"/>
                <a:gd name="connsiteX42" fmla="*/ 1149350 w 1149350"/>
                <a:gd name="connsiteY42" fmla="*/ 4184650 h 4184650"/>
                <a:gd name="connsiteX0" fmla="*/ 0 w 1149350"/>
                <a:gd name="connsiteY0" fmla="*/ 0 h 4184650"/>
                <a:gd name="connsiteX1" fmla="*/ 15875 w 1149350"/>
                <a:gd name="connsiteY1" fmla="*/ 82550 h 4184650"/>
                <a:gd name="connsiteX2" fmla="*/ 19050 w 1149350"/>
                <a:gd name="connsiteY2" fmla="*/ 92075 h 4184650"/>
                <a:gd name="connsiteX3" fmla="*/ 25400 w 1149350"/>
                <a:gd name="connsiteY3" fmla="*/ 120650 h 4184650"/>
                <a:gd name="connsiteX4" fmla="*/ 31750 w 1149350"/>
                <a:gd name="connsiteY4" fmla="*/ 139700 h 4184650"/>
                <a:gd name="connsiteX5" fmla="*/ 28575 w 1149350"/>
                <a:gd name="connsiteY5" fmla="*/ 269875 h 4184650"/>
                <a:gd name="connsiteX6" fmla="*/ 25400 w 1149350"/>
                <a:gd name="connsiteY6" fmla="*/ 282575 h 4184650"/>
                <a:gd name="connsiteX7" fmla="*/ 28575 w 1149350"/>
                <a:gd name="connsiteY7" fmla="*/ 374650 h 4184650"/>
                <a:gd name="connsiteX8" fmla="*/ 31750 w 1149350"/>
                <a:gd name="connsiteY8" fmla="*/ 384175 h 4184650"/>
                <a:gd name="connsiteX9" fmla="*/ 41275 w 1149350"/>
                <a:gd name="connsiteY9" fmla="*/ 409575 h 4184650"/>
                <a:gd name="connsiteX10" fmla="*/ 53975 w 1149350"/>
                <a:gd name="connsiteY10" fmla="*/ 428625 h 4184650"/>
                <a:gd name="connsiteX11" fmla="*/ 60325 w 1149350"/>
                <a:gd name="connsiteY11" fmla="*/ 447675 h 4184650"/>
                <a:gd name="connsiteX12" fmla="*/ 66675 w 1149350"/>
                <a:gd name="connsiteY12" fmla="*/ 498475 h 4184650"/>
                <a:gd name="connsiteX13" fmla="*/ 63500 w 1149350"/>
                <a:gd name="connsiteY13" fmla="*/ 631825 h 4184650"/>
                <a:gd name="connsiteX14" fmla="*/ 60325 w 1149350"/>
                <a:gd name="connsiteY14" fmla="*/ 660400 h 4184650"/>
                <a:gd name="connsiteX15" fmla="*/ 53975 w 1149350"/>
                <a:gd name="connsiteY15" fmla="*/ 730250 h 4184650"/>
                <a:gd name="connsiteX16" fmla="*/ 53975 w 1149350"/>
                <a:gd name="connsiteY16" fmla="*/ 812800 h 4184650"/>
                <a:gd name="connsiteX17" fmla="*/ 73025 w 1149350"/>
                <a:gd name="connsiteY17" fmla="*/ 850900 h 4184650"/>
                <a:gd name="connsiteX18" fmla="*/ 92075 w 1149350"/>
                <a:gd name="connsiteY18" fmla="*/ 869950 h 4184650"/>
                <a:gd name="connsiteX19" fmla="*/ 98425 w 1149350"/>
                <a:gd name="connsiteY19" fmla="*/ 882650 h 4184650"/>
                <a:gd name="connsiteX20" fmla="*/ 114300 w 1149350"/>
                <a:gd name="connsiteY20" fmla="*/ 901700 h 4184650"/>
                <a:gd name="connsiteX21" fmla="*/ 117475 w 1149350"/>
                <a:gd name="connsiteY21" fmla="*/ 911225 h 4184650"/>
                <a:gd name="connsiteX22" fmla="*/ 139700 w 1149350"/>
                <a:gd name="connsiteY22" fmla="*/ 939800 h 4184650"/>
                <a:gd name="connsiteX23" fmla="*/ 142875 w 1149350"/>
                <a:gd name="connsiteY23" fmla="*/ 955675 h 4184650"/>
                <a:gd name="connsiteX24" fmla="*/ 146050 w 1149350"/>
                <a:gd name="connsiteY24" fmla="*/ 965200 h 4184650"/>
                <a:gd name="connsiteX25" fmla="*/ 149225 w 1149350"/>
                <a:gd name="connsiteY25" fmla="*/ 1035050 h 4184650"/>
                <a:gd name="connsiteX26" fmla="*/ 152400 w 1149350"/>
                <a:gd name="connsiteY26" fmla="*/ 1060450 h 4184650"/>
                <a:gd name="connsiteX27" fmla="*/ 158750 w 1149350"/>
                <a:gd name="connsiteY27" fmla="*/ 1098550 h 4184650"/>
                <a:gd name="connsiteX28" fmla="*/ 149225 w 1149350"/>
                <a:gd name="connsiteY28" fmla="*/ 1238250 h 4184650"/>
                <a:gd name="connsiteX29" fmla="*/ 161925 w 1149350"/>
                <a:gd name="connsiteY29" fmla="*/ 1457325 h 4184650"/>
                <a:gd name="connsiteX30" fmla="*/ 149225 w 1149350"/>
                <a:gd name="connsiteY30" fmla="*/ 1873250 h 4184650"/>
                <a:gd name="connsiteX31" fmla="*/ 79375 w 1149350"/>
                <a:gd name="connsiteY31" fmla="*/ 1914525 h 4184650"/>
                <a:gd name="connsiteX32" fmla="*/ 85726 w 1149350"/>
                <a:gd name="connsiteY32" fmla="*/ 2219325 h 4184650"/>
                <a:gd name="connsiteX33" fmla="*/ 98426 w 1149350"/>
                <a:gd name="connsiteY33" fmla="*/ 2708275 h 4184650"/>
                <a:gd name="connsiteX34" fmla="*/ 57151 w 1149350"/>
                <a:gd name="connsiteY34" fmla="*/ 2946400 h 4184650"/>
                <a:gd name="connsiteX35" fmla="*/ 60326 w 1149350"/>
                <a:gd name="connsiteY35" fmla="*/ 3054350 h 4184650"/>
                <a:gd name="connsiteX36" fmla="*/ 127000 w 1149350"/>
                <a:gd name="connsiteY36" fmla="*/ 3203574 h 4184650"/>
                <a:gd name="connsiteX37" fmla="*/ 130175 w 1149350"/>
                <a:gd name="connsiteY37" fmla="*/ 3352799 h 4184650"/>
                <a:gd name="connsiteX38" fmla="*/ 244475 w 1149350"/>
                <a:gd name="connsiteY38" fmla="*/ 3470274 h 4184650"/>
                <a:gd name="connsiteX39" fmla="*/ 377825 w 1149350"/>
                <a:gd name="connsiteY39" fmla="*/ 3540124 h 4184650"/>
                <a:gd name="connsiteX40" fmla="*/ 482600 w 1149350"/>
                <a:gd name="connsiteY40" fmla="*/ 3629024 h 4184650"/>
                <a:gd name="connsiteX41" fmla="*/ 835025 w 1149350"/>
                <a:gd name="connsiteY41" fmla="*/ 3936999 h 4184650"/>
                <a:gd name="connsiteX42" fmla="*/ 1149350 w 1149350"/>
                <a:gd name="connsiteY42" fmla="*/ 4184650 h 4184650"/>
                <a:gd name="connsiteX0" fmla="*/ 0 w 1149350"/>
                <a:gd name="connsiteY0" fmla="*/ 0 h 4184650"/>
                <a:gd name="connsiteX1" fmla="*/ 15875 w 1149350"/>
                <a:gd name="connsiteY1" fmla="*/ 82550 h 4184650"/>
                <a:gd name="connsiteX2" fmla="*/ 19050 w 1149350"/>
                <a:gd name="connsiteY2" fmla="*/ 92075 h 4184650"/>
                <a:gd name="connsiteX3" fmla="*/ 25400 w 1149350"/>
                <a:gd name="connsiteY3" fmla="*/ 120650 h 4184650"/>
                <a:gd name="connsiteX4" fmla="*/ 31750 w 1149350"/>
                <a:gd name="connsiteY4" fmla="*/ 139700 h 4184650"/>
                <a:gd name="connsiteX5" fmla="*/ 28575 w 1149350"/>
                <a:gd name="connsiteY5" fmla="*/ 269875 h 4184650"/>
                <a:gd name="connsiteX6" fmla="*/ 25400 w 1149350"/>
                <a:gd name="connsiteY6" fmla="*/ 282575 h 4184650"/>
                <a:gd name="connsiteX7" fmla="*/ 28575 w 1149350"/>
                <a:gd name="connsiteY7" fmla="*/ 374650 h 4184650"/>
                <a:gd name="connsiteX8" fmla="*/ 31750 w 1149350"/>
                <a:gd name="connsiteY8" fmla="*/ 384175 h 4184650"/>
                <a:gd name="connsiteX9" fmla="*/ 41275 w 1149350"/>
                <a:gd name="connsiteY9" fmla="*/ 409575 h 4184650"/>
                <a:gd name="connsiteX10" fmla="*/ 53975 w 1149350"/>
                <a:gd name="connsiteY10" fmla="*/ 428625 h 4184650"/>
                <a:gd name="connsiteX11" fmla="*/ 60325 w 1149350"/>
                <a:gd name="connsiteY11" fmla="*/ 447675 h 4184650"/>
                <a:gd name="connsiteX12" fmla="*/ 66675 w 1149350"/>
                <a:gd name="connsiteY12" fmla="*/ 498475 h 4184650"/>
                <a:gd name="connsiteX13" fmla="*/ 63500 w 1149350"/>
                <a:gd name="connsiteY13" fmla="*/ 631825 h 4184650"/>
                <a:gd name="connsiteX14" fmla="*/ 60325 w 1149350"/>
                <a:gd name="connsiteY14" fmla="*/ 660400 h 4184650"/>
                <a:gd name="connsiteX15" fmla="*/ 53975 w 1149350"/>
                <a:gd name="connsiteY15" fmla="*/ 730250 h 4184650"/>
                <a:gd name="connsiteX16" fmla="*/ 53975 w 1149350"/>
                <a:gd name="connsiteY16" fmla="*/ 812800 h 4184650"/>
                <a:gd name="connsiteX17" fmla="*/ 73025 w 1149350"/>
                <a:gd name="connsiteY17" fmla="*/ 850900 h 4184650"/>
                <a:gd name="connsiteX18" fmla="*/ 92075 w 1149350"/>
                <a:gd name="connsiteY18" fmla="*/ 869950 h 4184650"/>
                <a:gd name="connsiteX19" fmla="*/ 98425 w 1149350"/>
                <a:gd name="connsiteY19" fmla="*/ 882650 h 4184650"/>
                <a:gd name="connsiteX20" fmla="*/ 114300 w 1149350"/>
                <a:gd name="connsiteY20" fmla="*/ 901700 h 4184650"/>
                <a:gd name="connsiteX21" fmla="*/ 117475 w 1149350"/>
                <a:gd name="connsiteY21" fmla="*/ 911225 h 4184650"/>
                <a:gd name="connsiteX22" fmla="*/ 139700 w 1149350"/>
                <a:gd name="connsiteY22" fmla="*/ 939800 h 4184650"/>
                <a:gd name="connsiteX23" fmla="*/ 142875 w 1149350"/>
                <a:gd name="connsiteY23" fmla="*/ 955675 h 4184650"/>
                <a:gd name="connsiteX24" fmla="*/ 146050 w 1149350"/>
                <a:gd name="connsiteY24" fmla="*/ 965200 h 4184650"/>
                <a:gd name="connsiteX25" fmla="*/ 149225 w 1149350"/>
                <a:gd name="connsiteY25" fmla="*/ 1035050 h 4184650"/>
                <a:gd name="connsiteX26" fmla="*/ 152400 w 1149350"/>
                <a:gd name="connsiteY26" fmla="*/ 1060450 h 4184650"/>
                <a:gd name="connsiteX27" fmla="*/ 158750 w 1149350"/>
                <a:gd name="connsiteY27" fmla="*/ 1098550 h 4184650"/>
                <a:gd name="connsiteX28" fmla="*/ 149225 w 1149350"/>
                <a:gd name="connsiteY28" fmla="*/ 1238250 h 4184650"/>
                <a:gd name="connsiteX29" fmla="*/ 161925 w 1149350"/>
                <a:gd name="connsiteY29" fmla="*/ 1457325 h 4184650"/>
                <a:gd name="connsiteX30" fmla="*/ 149225 w 1149350"/>
                <a:gd name="connsiteY30" fmla="*/ 1873250 h 4184650"/>
                <a:gd name="connsiteX31" fmla="*/ 79375 w 1149350"/>
                <a:gd name="connsiteY31" fmla="*/ 1914525 h 4184650"/>
                <a:gd name="connsiteX32" fmla="*/ 85726 w 1149350"/>
                <a:gd name="connsiteY32" fmla="*/ 2219325 h 4184650"/>
                <a:gd name="connsiteX33" fmla="*/ 98426 w 1149350"/>
                <a:gd name="connsiteY33" fmla="*/ 2708275 h 4184650"/>
                <a:gd name="connsiteX34" fmla="*/ 57151 w 1149350"/>
                <a:gd name="connsiteY34" fmla="*/ 2946400 h 4184650"/>
                <a:gd name="connsiteX35" fmla="*/ 60326 w 1149350"/>
                <a:gd name="connsiteY35" fmla="*/ 3054350 h 4184650"/>
                <a:gd name="connsiteX36" fmla="*/ 127000 w 1149350"/>
                <a:gd name="connsiteY36" fmla="*/ 3203574 h 4184650"/>
                <a:gd name="connsiteX37" fmla="*/ 130175 w 1149350"/>
                <a:gd name="connsiteY37" fmla="*/ 3352799 h 4184650"/>
                <a:gd name="connsiteX38" fmla="*/ 244475 w 1149350"/>
                <a:gd name="connsiteY38" fmla="*/ 3470274 h 4184650"/>
                <a:gd name="connsiteX39" fmla="*/ 377825 w 1149350"/>
                <a:gd name="connsiteY39" fmla="*/ 3540124 h 4184650"/>
                <a:gd name="connsiteX40" fmla="*/ 482600 w 1149350"/>
                <a:gd name="connsiteY40" fmla="*/ 3629024 h 4184650"/>
                <a:gd name="connsiteX41" fmla="*/ 828675 w 1149350"/>
                <a:gd name="connsiteY41" fmla="*/ 3943349 h 4184650"/>
                <a:gd name="connsiteX42" fmla="*/ 1149350 w 1149350"/>
                <a:gd name="connsiteY42" fmla="*/ 4184650 h 4184650"/>
                <a:gd name="connsiteX0" fmla="*/ 0 w 1149350"/>
                <a:gd name="connsiteY0" fmla="*/ 0 h 4184650"/>
                <a:gd name="connsiteX1" fmla="*/ 15875 w 1149350"/>
                <a:gd name="connsiteY1" fmla="*/ 82550 h 4184650"/>
                <a:gd name="connsiteX2" fmla="*/ 19050 w 1149350"/>
                <a:gd name="connsiteY2" fmla="*/ 92075 h 4184650"/>
                <a:gd name="connsiteX3" fmla="*/ 25400 w 1149350"/>
                <a:gd name="connsiteY3" fmla="*/ 120650 h 4184650"/>
                <a:gd name="connsiteX4" fmla="*/ 31750 w 1149350"/>
                <a:gd name="connsiteY4" fmla="*/ 139700 h 4184650"/>
                <a:gd name="connsiteX5" fmla="*/ 28575 w 1149350"/>
                <a:gd name="connsiteY5" fmla="*/ 269875 h 4184650"/>
                <a:gd name="connsiteX6" fmla="*/ 25400 w 1149350"/>
                <a:gd name="connsiteY6" fmla="*/ 282575 h 4184650"/>
                <a:gd name="connsiteX7" fmla="*/ 28575 w 1149350"/>
                <a:gd name="connsiteY7" fmla="*/ 374650 h 4184650"/>
                <a:gd name="connsiteX8" fmla="*/ 31750 w 1149350"/>
                <a:gd name="connsiteY8" fmla="*/ 384175 h 4184650"/>
                <a:gd name="connsiteX9" fmla="*/ 41275 w 1149350"/>
                <a:gd name="connsiteY9" fmla="*/ 409575 h 4184650"/>
                <a:gd name="connsiteX10" fmla="*/ 53975 w 1149350"/>
                <a:gd name="connsiteY10" fmla="*/ 428625 h 4184650"/>
                <a:gd name="connsiteX11" fmla="*/ 60325 w 1149350"/>
                <a:gd name="connsiteY11" fmla="*/ 447675 h 4184650"/>
                <a:gd name="connsiteX12" fmla="*/ 66675 w 1149350"/>
                <a:gd name="connsiteY12" fmla="*/ 498475 h 4184650"/>
                <a:gd name="connsiteX13" fmla="*/ 63500 w 1149350"/>
                <a:gd name="connsiteY13" fmla="*/ 631825 h 4184650"/>
                <a:gd name="connsiteX14" fmla="*/ 60325 w 1149350"/>
                <a:gd name="connsiteY14" fmla="*/ 660400 h 4184650"/>
                <a:gd name="connsiteX15" fmla="*/ 53975 w 1149350"/>
                <a:gd name="connsiteY15" fmla="*/ 730250 h 4184650"/>
                <a:gd name="connsiteX16" fmla="*/ 53975 w 1149350"/>
                <a:gd name="connsiteY16" fmla="*/ 812800 h 4184650"/>
                <a:gd name="connsiteX17" fmla="*/ 73025 w 1149350"/>
                <a:gd name="connsiteY17" fmla="*/ 850900 h 4184650"/>
                <a:gd name="connsiteX18" fmla="*/ 92075 w 1149350"/>
                <a:gd name="connsiteY18" fmla="*/ 869950 h 4184650"/>
                <a:gd name="connsiteX19" fmla="*/ 98425 w 1149350"/>
                <a:gd name="connsiteY19" fmla="*/ 882650 h 4184650"/>
                <a:gd name="connsiteX20" fmla="*/ 114300 w 1149350"/>
                <a:gd name="connsiteY20" fmla="*/ 901700 h 4184650"/>
                <a:gd name="connsiteX21" fmla="*/ 117475 w 1149350"/>
                <a:gd name="connsiteY21" fmla="*/ 911225 h 4184650"/>
                <a:gd name="connsiteX22" fmla="*/ 139700 w 1149350"/>
                <a:gd name="connsiteY22" fmla="*/ 939800 h 4184650"/>
                <a:gd name="connsiteX23" fmla="*/ 142875 w 1149350"/>
                <a:gd name="connsiteY23" fmla="*/ 955675 h 4184650"/>
                <a:gd name="connsiteX24" fmla="*/ 146050 w 1149350"/>
                <a:gd name="connsiteY24" fmla="*/ 965200 h 4184650"/>
                <a:gd name="connsiteX25" fmla="*/ 149225 w 1149350"/>
                <a:gd name="connsiteY25" fmla="*/ 1035050 h 4184650"/>
                <a:gd name="connsiteX26" fmla="*/ 152400 w 1149350"/>
                <a:gd name="connsiteY26" fmla="*/ 1060450 h 4184650"/>
                <a:gd name="connsiteX27" fmla="*/ 158750 w 1149350"/>
                <a:gd name="connsiteY27" fmla="*/ 1098550 h 4184650"/>
                <a:gd name="connsiteX28" fmla="*/ 149225 w 1149350"/>
                <a:gd name="connsiteY28" fmla="*/ 1238250 h 4184650"/>
                <a:gd name="connsiteX29" fmla="*/ 161925 w 1149350"/>
                <a:gd name="connsiteY29" fmla="*/ 1457325 h 4184650"/>
                <a:gd name="connsiteX30" fmla="*/ 149225 w 1149350"/>
                <a:gd name="connsiteY30" fmla="*/ 1873250 h 4184650"/>
                <a:gd name="connsiteX31" fmla="*/ 79375 w 1149350"/>
                <a:gd name="connsiteY31" fmla="*/ 1914525 h 4184650"/>
                <a:gd name="connsiteX32" fmla="*/ 85726 w 1149350"/>
                <a:gd name="connsiteY32" fmla="*/ 2219325 h 4184650"/>
                <a:gd name="connsiteX33" fmla="*/ 98426 w 1149350"/>
                <a:gd name="connsiteY33" fmla="*/ 2708275 h 4184650"/>
                <a:gd name="connsiteX34" fmla="*/ 57151 w 1149350"/>
                <a:gd name="connsiteY34" fmla="*/ 2946400 h 4184650"/>
                <a:gd name="connsiteX35" fmla="*/ 60326 w 1149350"/>
                <a:gd name="connsiteY35" fmla="*/ 3054350 h 4184650"/>
                <a:gd name="connsiteX36" fmla="*/ 127000 w 1149350"/>
                <a:gd name="connsiteY36" fmla="*/ 3203574 h 4184650"/>
                <a:gd name="connsiteX37" fmla="*/ 130175 w 1149350"/>
                <a:gd name="connsiteY37" fmla="*/ 3352799 h 4184650"/>
                <a:gd name="connsiteX38" fmla="*/ 244475 w 1149350"/>
                <a:gd name="connsiteY38" fmla="*/ 3460749 h 4184650"/>
                <a:gd name="connsiteX39" fmla="*/ 377825 w 1149350"/>
                <a:gd name="connsiteY39" fmla="*/ 3540124 h 4184650"/>
                <a:gd name="connsiteX40" fmla="*/ 482600 w 1149350"/>
                <a:gd name="connsiteY40" fmla="*/ 3629024 h 4184650"/>
                <a:gd name="connsiteX41" fmla="*/ 828675 w 1149350"/>
                <a:gd name="connsiteY41" fmla="*/ 3943349 h 4184650"/>
                <a:gd name="connsiteX42" fmla="*/ 1149350 w 1149350"/>
                <a:gd name="connsiteY42" fmla="*/ 4184650 h 418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49350" h="4184650">
                  <a:moveTo>
                    <a:pt x="0" y="0"/>
                  </a:moveTo>
                  <a:cubicBezTo>
                    <a:pt x="4630" y="17198"/>
                    <a:pt x="12700" y="67204"/>
                    <a:pt x="15875" y="82550"/>
                  </a:cubicBezTo>
                  <a:cubicBezTo>
                    <a:pt x="19050" y="97896"/>
                    <a:pt x="17463" y="85725"/>
                    <a:pt x="19050" y="92075"/>
                  </a:cubicBezTo>
                  <a:cubicBezTo>
                    <a:pt x="20638" y="98425"/>
                    <a:pt x="23283" y="112713"/>
                    <a:pt x="25400" y="120650"/>
                  </a:cubicBezTo>
                  <a:cubicBezTo>
                    <a:pt x="27517" y="128587"/>
                    <a:pt x="31750" y="139700"/>
                    <a:pt x="31750" y="139700"/>
                  </a:cubicBezTo>
                  <a:cubicBezTo>
                    <a:pt x="30692" y="183092"/>
                    <a:pt x="30502" y="226513"/>
                    <a:pt x="28575" y="269875"/>
                  </a:cubicBezTo>
                  <a:cubicBezTo>
                    <a:pt x="28381" y="274234"/>
                    <a:pt x="25400" y="278211"/>
                    <a:pt x="25400" y="282575"/>
                  </a:cubicBezTo>
                  <a:cubicBezTo>
                    <a:pt x="25400" y="313285"/>
                    <a:pt x="26659" y="344000"/>
                    <a:pt x="28575" y="374650"/>
                  </a:cubicBezTo>
                  <a:cubicBezTo>
                    <a:pt x="28784" y="377990"/>
                    <a:pt x="30831" y="380957"/>
                    <a:pt x="31750" y="384175"/>
                  </a:cubicBezTo>
                  <a:cubicBezTo>
                    <a:pt x="35860" y="398561"/>
                    <a:pt x="33204" y="396124"/>
                    <a:pt x="41275" y="409575"/>
                  </a:cubicBezTo>
                  <a:cubicBezTo>
                    <a:pt x="45202" y="416119"/>
                    <a:pt x="51562" y="421385"/>
                    <a:pt x="53975" y="428625"/>
                  </a:cubicBezTo>
                  <a:cubicBezTo>
                    <a:pt x="56092" y="434975"/>
                    <a:pt x="59225" y="441073"/>
                    <a:pt x="60325" y="447675"/>
                  </a:cubicBezTo>
                  <a:cubicBezTo>
                    <a:pt x="65249" y="477216"/>
                    <a:pt x="62859" y="460319"/>
                    <a:pt x="66675" y="498475"/>
                  </a:cubicBezTo>
                  <a:cubicBezTo>
                    <a:pt x="65617" y="542925"/>
                    <a:pt x="65242" y="587397"/>
                    <a:pt x="63500" y="631825"/>
                  </a:cubicBezTo>
                  <a:cubicBezTo>
                    <a:pt x="63124" y="641401"/>
                    <a:pt x="61060" y="650845"/>
                    <a:pt x="60325" y="660400"/>
                  </a:cubicBezTo>
                  <a:cubicBezTo>
                    <a:pt x="55087" y="728492"/>
                    <a:pt x="61207" y="694088"/>
                    <a:pt x="53975" y="730250"/>
                  </a:cubicBezTo>
                  <a:cubicBezTo>
                    <a:pt x="51644" y="765222"/>
                    <a:pt x="48168" y="779896"/>
                    <a:pt x="53975" y="812800"/>
                  </a:cubicBezTo>
                  <a:cubicBezTo>
                    <a:pt x="56188" y="825343"/>
                    <a:pt x="64080" y="841955"/>
                    <a:pt x="73025" y="850900"/>
                  </a:cubicBezTo>
                  <a:cubicBezTo>
                    <a:pt x="79375" y="857250"/>
                    <a:pt x="88059" y="861918"/>
                    <a:pt x="92075" y="869950"/>
                  </a:cubicBezTo>
                  <a:cubicBezTo>
                    <a:pt x="94192" y="874183"/>
                    <a:pt x="95674" y="878799"/>
                    <a:pt x="98425" y="882650"/>
                  </a:cubicBezTo>
                  <a:cubicBezTo>
                    <a:pt x="110128" y="899034"/>
                    <a:pt x="105901" y="884903"/>
                    <a:pt x="114300" y="901700"/>
                  </a:cubicBezTo>
                  <a:cubicBezTo>
                    <a:pt x="115797" y="904693"/>
                    <a:pt x="115850" y="908299"/>
                    <a:pt x="117475" y="911225"/>
                  </a:cubicBezTo>
                  <a:cubicBezTo>
                    <a:pt x="126969" y="928315"/>
                    <a:pt x="128130" y="928230"/>
                    <a:pt x="139700" y="939800"/>
                  </a:cubicBezTo>
                  <a:cubicBezTo>
                    <a:pt x="140758" y="945092"/>
                    <a:pt x="141566" y="950440"/>
                    <a:pt x="142875" y="955675"/>
                  </a:cubicBezTo>
                  <a:cubicBezTo>
                    <a:pt x="143687" y="958922"/>
                    <a:pt x="145783" y="961864"/>
                    <a:pt x="146050" y="965200"/>
                  </a:cubicBezTo>
                  <a:cubicBezTo>
                    <a:pt x="147909" y="988433"/>
                    <a:pt x="147675" y="1011794"/>
                    <a:pt x="149225" y="1035050"/>
                  </a:cubicBezTo>
                  <a:cubicBezTo>
                    <a:pt x="149793" y="1043564"/>
                    <a:pt x="151134" y="1052012"/>
                    <a:pt x="152400" y="1060450"/>
                  </a:cubicBezTo>
                  <a:cubicBezTo>
                    <a:pt x="154310" y="1073183"/>
                    <a:pt x="158750" y="1098550"/>
                    <a:pt x="158750" y="1098550"/>
                  </a:cubicBezTo>
                  <a:cubicBezTo>
                    <a:pt x="152124" y="1227764"/>
                    <a:pt x="160505" y="1181848"/>
                    <a:pt x="149225" y="1238250"/>
                  </a:cubicBezTo>
                  <a:cubicBezTo>
                    <a:pt x="148167" y="1297517"/>
                    <a:pt x="161925" y="1351492"/>
                    <a:pt x="161925" y="1457325"/>
                  </a:cubicBezTo>
                  <a:cubicBezTo>
                    <a:pt x="161925" y="1563158"/>
                    <a:pt x="162983" y="1797050"/>
                    <a:pt x="149225" y="1873250"/>
                  </a:cubicBezTo>
                  <a:cubicBezTo>
                    <a:pt x="135467" y="1949450"/>
                    <a:pt x="89958" y="1856846"/>
                    <a:pt x="79375" y="1914525"/>
                  </a:cubicBezTo>
                  <a:cubicBezTo>
                    <a:pt x="68792" y="1972204"/>
                    <a:pt x="82551" y="2087033"/>
                    <a:pt x="85726" y="2219325"/>
                  </a:cubicBezTo>
                  <a:cubicBezTo>
                    <a:pt x="88901" y="2351617"/>
                    <a:pt x="97897" y="2599796"/>
                    <a:pt x="98426" y="2708275"/>
                  </a:cubicBezTo>
                  <a:cubicBezTo>
                    <a:pt x="98955" y="2816754"/>
                    <a:pt x="63501" y="2888721"/>
                    <a:pt x="57151" y="2946400"/>
                  </a:cubicBezTo>
                  <a:cubicBezTo>
                    <a:pt x="50801" y="3004079"/>
                    <a:pt x="52918" y="3011488"/>
                    <a:pt x="60326" y="3054350"/>
                  </a:cubicBezTo>
                  <a:cubicBezTo>
                    <a:pt x="67734" y="3097212"/>
                    <a:pt x="113242" y="3155420"/>
                    <a:pt x="127000" y="3203574"/>
                  </a:cubicBezTo>
                  <a:cubicBezTo>
                    <a:pt x="140758" y="3251728"/>
                    <a:pt x="110596" y="3317345"/>
                    <a:pt x="130175" y="3352799"/>
                  </a:cubicBezTo>
                  <a:cubicBezTo>
                    <a:pt x="149754" y="3388253"/>
                    <a:pt x="210079" y="3436937"/>
                    <a:pt x="244475" y="3460749"/>
                  </a:cubicBezTo>
                  <a:cubicBezTo>
                    <a:pt x="278871" y="3484562"/>
                    <a:pt x="340783" y="3511020"/>
                    <a:pt x="377825" y="3540124"/>
                  </a:cubicBezTo>
                  <a:cubicBezTo>
                    <a:pt x="414867" y="3569228"/>
                    <a:pt x="402167" y="3555999"/>
                    <a:pt x="482600" y="3629024"/>
                  </a:cubicBezTo>
                  <a:lnTo>
                    <a:pt x="828675" y="3943349"/>
                  </a:lnTo>
                  <a:lnTo>
                    <a:pt x="1149350" y="4184650"/>
                  </a:lnTo>
                </a:path>
              </a:pathLst>
            </a:custGeom>
            <a:noFill/>
            <a:ln w="88900">
              <a:solidFill>
                <a:srgbClr val="C88CD8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2EF58AB-DB1B-4DF4-AC5E-5D51352793E5}"/>
                </a:ext>
              </a:extLst>
            </p:cNvPr>
            <p:cNvSpPr/>
            <p:nvPr/>
          </p:nvSpPr>
          <p:spPr>
            <a:xfrm>
              <a:off x="10414726" y="4106039"/>
              <a:ext cx="314250" cy="2275868"/>
            </a:xfrm>
            <a:custGeom>
              <a:avLst/>
              <a:gdLst>
                <a:gd name="connsiteX0" fmla="*/ 12700 w 263525"/>
                <a:gd name="connsiteY0" fmla="*/ 0 h 1873250"/>
                <a:gd name="connsiteX1" fmla="*/ 3175 w 263525"/>
                <a:gd name="connsiteY1" fmla="*/ 15875 h 1873250"/>
                <a:gd name="connsiteX2" fmla="*/ 0 w 263525"/>
                <a:gd name="connsiteY2" fmla="*/ 31750 h 1873250"/>
                <a:gd name="connsiteX3" fmla="*/ 3175 w 263525"/>
                <a:gd name="connsiteY3" fmla="*/ 117475 h 1873250"/>
                <a:gd name="connsiteX4" fmla="*/ 9525 w 263525"/>
                <a:gd name="connsiteY4" fmla="*/ 196850 h 1873250"/>
                <a:gd name="connsiteX5" fmla="*/ 12700 w 263525"/>
                <a:gd name="connsiteY5" fmla="*/ 206375 h 1873250"/>
                <a:gd name="connsiteX6" fmla="*/ 15875 w 263525"/>
                <a:gd name="connsiteY6" fmla="*/ 222250 h 1873250"/>
                <a:gd name="connsiteX7" fmla="*/ 19050 w 263525"/>
                <a:gd name="connsiteY7" fmla="*/ 234950 h 1873250"/>
                <a:gd name="connsiteX8" fmla="*/ 22225 w 263525"/>
                <a:gd name="connsiteY8" fmla="*/ 263525 h 1873250"/>
                <a:gd name="connsiteX9" fmla="*/ 25400 w 263525"/>
                <a:gd name="connsiteY9" fmla="*/ 279400 h 1873250"/>
                <a:gd name="connsiteX10" fmla="*/ 28575 w 263525"/>
                <a:gd name="connsiteY10" fmla="*/ 307975 h 1873250"/>
                <a:gd name="connsiteX11" fmla="*/ 31750 w 263525"/>
                <a:gd name="connsiteY11" fmla="*/ 482600 h 1873250"/>
                <a:gd name="connsiteX12" fmla="*/ 38100 w 263525"/>
                <a:gd name="connsiteY12" fmla="*/ 539750 h 1873250"/>
                <a:gd name="connsiteX13" fmla="*/ 41275 w 263525"/>
                <a:gd name="connsiteY13" fmla="*/ 574675 h 1873250"/>
                <a:gd name="connsiteX14" fmla="*/ 47625 w 263525"/>
                <a:gd name="connsiteY14" fmla="*/ 587375 h 1873250"/>
                <a:gd name="connsiteX15" fmla="*/ 63500 w 263525"/>
                <a:gd name="connsiteY15" fmla="*/ 615950 h 1873250"/>
                <a:gd name="connsiteX16" fmla="*/ 82550 w 263525"/>
                <a:gd name="connsiteY16" fmla="*/ 628650 h 1873250"/>
                <a:gd name="connsiteX17" fmla="*/ 92075 w 263525"/>
                <a:gd name="connsiteY17" fmla="*/ 638175 h 1873250"/>
                <a:gd name="connsiteX18" fmla="*/ 111125 w 263525"/>
                <a:gd name="connsiteY18" fmla="*/ 650875 h 1873250"/>
                <a:gd name="connsiteX19" fmla="*/ 123825 w 263525"/>
                <a:gd name="connsiteY19" fmla="*/ 660400 h 1873250"/>
                <a:gd name="connsiteX20" fmla="*/ 142875 w 263525"/>
                <a:gd name="connsiteY20" fmla="*/ 669925 h 1873250"/>
                <a:gd name="connsiteX21" fmla="*/ 152400 w 263525"/>
                <a:gd name="connsiteY21" fmla="*/ 676275 h 1873250"/>
                <a:gd name="connsiteX22" fmla="*/ 171450 w 263525"/>
                <a:gd name="connsiteY22" fmla="*/ 682625 h 1873250"/>
                <a:gd name="connsiteX23" fmla="*/ 180975 w 263525"/>
                <a:gd name="connsiteY23" fmla="*/ 685800 h 1873250"/>
                <a:gd name="connsiteX24" fmla="*/ 193675 w 263525"/>
                <a:gd name="connsiteY24" fmla="*/ 695325 h 1873250"/>
                <a:gd name="connsiteX25" fmla="*/ 203200 w 263525"/>
                <a:gd name="connsiteY25" fmla="*/ 698500 h 1873250"/>
                <a:gd name="connsiteX26" fmla="*/ 212725 w 263525"/>
                <a:gd name="connsiteY26" fmla="*/ 704850 h 1873250"/>
                <a:gd name="connsiteX27" fmla="*/ 219075 w 263525"/>
                <a:gd name="connsiteY27" fmla="*/ 714375 h 1873250"/>
                <a:gd name="connsiteX28" fmla="*/ 222250 w 263525"/>
                <a:gd name="connsiteY28" fmla="*/ 723900 h 1873250"/>
                <a:gd name="connsiteX29" fmla="*/ 231775 w 263525"/>
                <a:gd name="connsiteY29" fmla="*/ 733425 h 1873250"/>
                <a:gd name="connsiteX30" fmla="*/ 231775 w 263525"/>
                <a:gd name="connsiteY30" fmla="*/ 850900 h 1873250"/>
                <a:gd name="connsiteX31" fmla="*/ 228600 w 263525"/>
                <a:gd name="connsiteY31" fmla="*/ 860425 h 1873250"/>
                <a:gd name="connsiteX32" fmla="*/ 222250 w 263525"/>
                <a:gd name="connsiteY32" fmla="*/ 892175 h 1873250"/>
                <a:gd name="connsiteX33" fmla="*/ 219075 w 263525"/>
                <a:gd name="connsiteY33" fmla="*/ 908050 h 1873250"/>
                <a:gd name="connsiteX34" fmla="*/ 215900 w 263525"/>
                <a:gd name="connsiteY34" fmla="*/ 920750 h 1873250"/>
                <a:gd name="connsiteX35" fmla="*/ 219075 w 263525"/>
                <a:gd name="connsiteY35" fmla="*/ 1009650 h 1873250"/>
                <a:gd name="connsiteX36" fmla="*/ 222250 w 263525"/>
                <a:gd name="connsiteY36" fmla="*/ 1019175 h 1873250"/>
                <a:gd name="connsiteX37" fmla="*/ 225425 w 263525"/>
                <a:gd name="connsiteY37" fmla="*/ 1044575 h 1873250"/>
                <a:gd name="connsiteX38" fmla="*/ 231775 w 263525"/>
                <a:gd name="connsiteY38" fmla="*/ 1076325 h 1873250"/>
                <a:gd name="connsiteX39" fmla="*/ 234950 w 263525"/>
                <a:gd name="connsiteY39" fmla="*/ 1095375 h 1873250"/>
                <a:gd name="connsiteX40" fmla="*/ 238125 w 263525"/>
                <a:gd name="connsiteY40" fmla="*/ 1171575 h 1873250"/>
                <a:gd name="connsiteX41" fmla="*/ 241300 w 263525"/>
                <a:gd name="connsiteY41" fmla="*/ 1187450 h 1873250"/>
                <a:gd name="connsiteX42" fmla="*/ 247650 w 263525"/>
                <a:gd name="connsiteY42" fmla="*/ 1235075 h 1873250"/>
                <a:gd name="connsiteX43" fmla="*/ 250825 w 263525"/>
                <a:gd name="connsiteY43" fmla="*/ 1298575 h 1873250"/>
                <a:gd name="connsiteX44" fmla="*/ 244475 w 263525"/>
                <a:gd name="connsiteY44" fmla="*/ 1397000 h 1873250"/>
                <a:gd name="connsiteX45" fmla="*/ 241300 w 263525"/>
                <a:gd name="connsiteY45" fmla="*/ 1460500 h 1873250"/>
                <a:gd name="connsiteX46" fmla="*/ 238125 w 263525"/>
                <a:gd name="connsiteY46" fmla="*/ 1470025 h 1873250"/>
                <a:gd name="connsiteX47" fmla="*/ 241300 w 263525"/>
                <a:gd name="connsiteY47" fmla="*/ 1701800 h 1873250"/>
                <a:gd name="connsiteX48" fmla="*/ 247650 w 263525"/>
                <a:gd name="connsiteY48" fmla="*/ 1736725 h 1873250"/>
                <a:gd name="connsiteX49" fmla="*/ 250825 w 263525"/>
                <a:gd name="connsiteY49" fmla="*/ 1790700 h 1873250"/>
                <a:gd name="connsiteX50" fmla="*/ 254000 w 263525"/>
                <a:gd name="connsiteY50" fmla="*/ 1800225 h 1873250"/>
                <a:gd name="connsiteX51" fmla="*/ 257175 w 263525"/>
                <a:gd name="connsiteY51" fmla="*/ 1822450 h 1873250"/>
                <a:gd name="connsiteX52" fmla="*/ 263525 w 263525"/>
                <a:gd name="connsiteY52" fmla="*/ 1873250 h 1873250"/>
                <a:gd name="connsiteX0" fmla="*/ 12700 w 263525"/>
                <a:gd name="connsiteY0" fmla="*/ 0 h 1873250"/>
                <a:gd name="connsiteX1" fmla="*/ 3175 w 263525"/>
                <a:gd name="connsiteY1" fmla="*/ 15875 h 1873250"/>
                <a:gd name="connsiteX2" fmla="*/ 0 w 263525"/>
                <a:gd name="connsiteY2" fmla="*/ 31750 h 1873250"/>
                <a:gd name="connsiteX3" fmla="*/ 3175 w 263525"/>
                <a:gd name="connsiteY3" fmla="*/ 117475 h 1873250"/>
                <a:gd name="connsiteX4" fmla="*/ 9525 w 263525"/>
                <a:gd name="connsiteY4" fmla="*/ 196850 h 1873250"/>
                <a:gd name="connsiteX5" fmla="*/ 12700 w 263525"/>
                <a:gd name="connsiteY5" fmla="*/ 206375 h 1873250"/>
                <a:gd name="connsiteX6" fmla="*/ 15875 w 263525"/>
                <a:gd name="connsiteY6" fmla="*/ 222250 h 1873250"/>
                <a:gd name="connsiteX7" fmla="*/ 19050 w 263525"/>
                <a:gd name="connsiteY7" fmla="*/ 234950 h 1873250"/>
                <a:gd name="connsiteX8" fmla="*/ 22225 w 263525"/>
                <a:gd name="connsiteY8" fmla="*/ 263525 h 1873250"/>
                <a:gd name="connsiteX9" fmla="*/ 25400 w 263525"/>
                <a:gd name="connsiteY9" fmla="*/ 279400 h 1873250"/>
                <a:gd name="connsiteX10" fmla="*/ 28575 w 263525"/>
                <a:gd name="connsiteY10" fmla="*/ 307975 h 1873250"/>
                <a:gd name="connsiteX11" fmla="*/ 31750 w 263525"/>
                <a:gd name="connsiteY11" fmla="*/ 482600 h 1873250"/>
                <a:gd name="connsiteX12" fmla="*/ 38100 w 263525"/>
                <a:gd name="connsiteY12" fmla="*/ 539750 h 1873250"/>
                <a:gd name="connsiteX13" fmla="*/ 41275 w 263525"/>
                <a:gd name="connsiteY13" fmla="*/ 574675 h 1873250"/>
                <a:gd name="connsiteX14" fmla="*/ 47625 w 263525"/>
                <a:gd name="connsiteY14" fmla="*/ 587375 h 1873250"/>
                <a:gd name="connsiteX15" fmla="*/ 63500 w 263525"/>
                <a:gd name="connsiteY15" fmla="*/ 615950 h 1873250"/>
                <a:gd name="connsiteX16" fmla="*/ 82550 w 263525"/>
                <a:gd name="connsiteY16" fmla="*/ 628650 h 1873250"/>
                <a:gd name="connsiteX17" fmla="*/ 92075 w 263525"/>
                <a:gd name="connsiteY17" fmla="*/ 638175 h 1873250"/>
                <a:gd name="connsiteX18" fmla="*/ 111125 w 263525"/>
                <a:gd name="connsiteY18" fmla="*/ 650875 h 1873250"/>
                <a:gd name="connsiteX19" fmla="*/ 123825 w 263525"/>
                <a:gd name="connsiteY19" fmla="*/ 660400 h 1873250"/>
                <a:gd name="connsiteX20" fmla="*/ 142875 w 263525"/>
                <a:gd name="connsiteY20" fmla="*/ 669925 h 1873250"/>
                <a:gd name="connsiteX21" fmla="*/ 152400 w 263525"/>
                <a:gd name="connsiteY21" fmla="*/ 676275 h 1873250"/>
                <a:gd name="connsiteX22" fmla="*/ 171450 w 263525"/>
                <a:gd name="connsiteY22" fmla="*/ 682625 h 1873250"/>
                <a:gd name="connsiteX23" fmla="*/ 180975 w 263525"/>
                <a:gd name="connsiteY23" fmla="*/ 685800 h 1873250"/>
                <a:gd name="connsiteX24" fmla="*/ 193675 w 263525"/>
                <a:gd name="connsiteY24" fmla="*/ 695325 h 1873250"/>
                <a:gd name="connsiteX25" fmla="*/ 203200 w 263525"/>
                <a:gd name="connsiteY25" fmla="*/ 698500 h 1873250"/>
                <a:gd name="connsiteX26" fmla="*/ 212725 w 263525"/>
                <a:gd name="connsiteY26" fmla="*/ 704850 h 1873250"/>
                <a:gd name="connsiteX27" fmla="*/ 219075 w 263525"/>
                <a:gd name="connsiteY27" fmla="*/ 714375 h 1873250"/>
                <a:gd name="connsiteX28" fmla="*/ 222250 w 263525"/>
                <a:gd name="connsiteY28" fmla="*/ 723900 h 1873250"/>
                <a:gd name="connsiteX29" fmla="*/ 231775 w 263525"/>
                <a:gd name="connsiteY29" fmla="*/ 733425 h 1873250"/>
                <a:gd name="connsiteX30" fmla="*/ 231775 w 263525"/>
                <a:gd name="connsiteY30" fmla="*/ 850900 h 1873250"/>
                <a:gd name="connsiteX31" fmla="*/ 228600 w 263525"/>
                <a:gd name="connsiteY31" fmla="*/ 860425 h 1873250"/>
                <a:gd name="connsiteX32" fmla="*/ 222250 w 263525"/>
                <a:gd name="connsiteY32" fmla="*/ 892175 h 1873250"/>
                <a:gd name="connsiteX33" fmla="*/ 219075 w 263525"/>
                <a:gd name="connsiteY33" fmla="*/ 908050 h 1873250"/>
                <a:gd name="connsiteX34" fmla="*/ 215900 w 263525"/>
                <a:gd name="connsiteY34" fmla="*/ 920750 h 1873250"/>
                <a:gd name="connsiteX35" fmla="*/ 219075 w 263525"/>
                <a:gd name="connsiteY35" fmla="*/ 1009650 h 1873250"/>
                <a:gd name="connsiteX36" fmla="*/ 225425 w 263525"/>
                <a:gd name="connsiteY36" fmla="*/ 1044575 h 1873250"/>
                <a:gd name="connsiteX37" fmla="*/ 231775 w 263525"/>
                <a:gd name="connsiteY37" fmla="*/ 1076325 h 1873250"/>
                <a:gd name="connsiteX38" fmla="*/ 234950 w 263525"/>
                <a:gd name="connsiteY38" fmla="*/ 1095375 h 1873250"/>
                <a:gd name="connsiteX39" fmla="*/ 238125 w 263525"/>
                <a:gd name="connsiteY39" fmla="*/ 1171575 h 1873250"/>
                <a:gd name="connsiteX40" fmla="*/ 241300 w 263525"/>
                <a:gd name="connsiteY40" fmla="*/ 1187450 h 1873250"/>
                <a:gd name="connsiteX41" fmla="*/ 247650 w 263525"/>
                <a:gd name="connsiteY41" fmla="*/ 1235075 h 1873250"/>
                <a:gd name="connsiteX42" fmla="*/ 250825 w 263525"/>
                <a:gd name="connsiteY42" fmla="*/ 1298575 h 1873250"/>
                <a:gd name="connsiteX43" fmla="*/ 244475 w 263525"/>
                <a:gd name="connsiteY43" fmla="*/ 1397000 h 1873250"/>
                <a:gd name="connsiteX44" fmla="*/ 241300 w 263525"/>
                <a:gd name="connsiteY44" fmla="*/ 1460500 h 1873250"/>
                <a:gd name="connsiteX45" fmla="*/ 238125 w 263525"/>
                <a:gd name="connsiteY45" fmla="*/ 1470025 h 1873250"/>
                <a:gd name="connsiteX46" fmla="*/ 241300 w 263525"/>
                <a:gd name="connsiteY46" fmla="*/ 1701800 h 1873250"/>
                <a:gd name="connsiteX47" fmla="*/ 247650 w 263525"/>
                <a:gd name="connsiteY47" fmla="*/ 1736725 h 1873250"/>
                <a:gd name="connsiteX48" fmla="*/ 250825 w 263525"/>
                <a:gd name="connsiteY48" fmla="*/ 1790700 h 1873250"/>
                <a:gd name="connsiteX49" fmla="*/ 254000 w 263525"/>
                <a:gd name="connsiteY49" fmla="*/ 1800225 h 1873250"/>
                <a:gd name="connsiteX50" fmla="*/ 257175 w 263525"/>
                <a:gd name="connsiteY50" fmla="*/ 1822450 h 1873250"/>
                <a:gd name="connsiteX51" fmla="*/ 263525 w 263525"/>
                <a:gd name="connsiteY51" fmla="*/ 1873250 h 1873250"/>
                <a:gd name="connsiteX0" fmla="*/ 12700 w 263525"/>
                <a:gd name="connsiteY0" fmla="*/ 0 h 1873250"/>
                <a:gd name="connsiteX1" fmla="*/ 3175 w 263525"/>
                <a:gd name="connsiteY1" fmla="*/ 15875 h 1873250"/>
                <a:gd name="connsiteX2" fmla="*/ 0 w 263525"/>
                <a:gd name="connsiteY2" fmla="*/ 31750 h 1873250"/>
                <a:gd name="connsiteX3" fmla="*/ 3175 w 263525"/>
                <a:gd name="connsiteY3" fmla="*/ 117475 h 1873250"/>
                <a:gd name="connsiteX4" fmla="*/ 9525 w 263525"/>
                <a:gd name="connsiteY4" fmla="*/ 196850 h 1873250"/>
                <a:gd name="connsiteX5" fmla="*/ 12700 w 263525"/>
                <a:gd name="connsiteY5" fmla="*/ 206375 h 1873250"/>
                <a:gd name="connsiteX6" fmla="*/ 15875 w 263525"/>
                <a:gd name="connsiteY6" fmla="*/ 222250 h 1873250"/>
                <a:gd name="connsiteX7" fmla="*/ 19050 w 263525"/>
                <a:gd name="connsiteY7" fmla="*/ 234950 h 1873250"/>
                <a:gd name="connsiteX8" fmla="*/ 22225 w 263525"/>
                <a:gd name="connsiteY8" fmla="*/ 263525 h 1873250"/>
                <a:gd name="connsiteX9" fmla="*/ 25400 w 263525"/>
                <a:gd name="connsiteY9" fmla="*/ 279400 h 1873250"/>
                <a:gd name="connsiteX10" fmla="*/ 28575 w 263525"/>
                <a:gd name="connsiteY10" fmla="*/ 307975 h 1873250"/>
                <a:gd name="connsiteX11" fmla="*/ 31750 w 263525"/>
                <a:gd name="connsiteY11" fmla="*/ 482600 h 1873250"/>
                <a:gd name="connsiteX12" fmla="*/ 38100 w 263525"/>
                <a:gd name="connsiteY12" fmla="*/ 539750 h 1873250"/>
                <a:gd name="connsiteX13" fmla="*/ 41275 w 263525"/>
                <a:gd name="connsiteY13" fmla="*/ 574675 h 1873250"/>
                <a:gd name="connsiteX14" fmla="*/ 47625 w 263525"/>
                <a:gd name="connsiteY14" fmla="*/ 587375 h 1873250"/>
                <a:gd name="connsiteX15" fmla="*/ 63500 w 263525"/>
                <a:gd name="connsiteY15" fmla="*/ 615950 h 1873250"/>
                <a:gd name="connsiteX16" fmla="*/ 82550 w 263525"/>
                <a:gd name="connsiteY16" fmla="*/ 628650 h 1873250"/>
                <a:gd name="connsiteX17" fmla="*/ 92075 w 263525"/>
                <a:gd name="connsiteY17" fmla="*/ 638175 h 1873250"/>
                <a:gd name="connsiteX18" fmla="*/ 111125 w 263525"/>
                <a:gd name="connsiteY18" fmla="*/ 650875 h 1873250"/>
                <a:gd name="connsiteX19" fmla="*/ 123825 w 263525"/>
                <a:gd name="connsiteY19" fmla="*/ 660400 h 1873250"/>
                <a:gd name="connsiteX20" fmla="*/ 142875 w 263525"/>
                <a:gd name="connsiteY20" fmla="*/ 669925 h 1873250"/>
                <a:gd name="connsiteX21" fmla="*/ 152400 w 263525"/>
                <a:gd name="connsiteY21" fmla="*/ 676275 h 1873250"/>
                <a:gd name="connsiteX22" fmla="*/ 171450 w 263525"/>
                <a:gd name="connsiteY22" fmla="*/ 682625 h 1873250"/>
                <a:gd name="connsiteX23" fmla="*/ 180975 w 263525"/>
                <a:gd name="connsiteY23" fmla="*/ 685800 h 1873250"/>
                <a:gd name="connsiteX24" fmla="*/ 193675 w 263525"/>
                <a:gd name="connsiteY24" fmla="*/ 695325 h 1873250"/>
                <a:gd name="connsiteX25" fmla="*/ 203200 w 263525"/>
                <a:gd name="connsiteY25" fmla="*/ 698500 h 1873250"/>
                <a:gd name="connsiteX26" fmla="*/ 212725 w 263525"/>
                <a:gd name="connsiteY26" fmla="*/ 704850 h 1873250"/>
                <a:gd name="connsiteX27" fmla="*/ 219075 w 263525"/>
                <a:gd name="connsiteY27" fmla="*/ 714375 h 1873250"/>
                <a:gd name="connsiteX28" fmla="*/ 222250 w 263525"/>
                <a:gd name="connsiteY28" fmla="*/ 723900 h 1873250"/>
                <a:gd name="connsiteX29" fmla="*/ 231775 w 263525"/>
                <a:gd name="connsiteY29" fmla="*/ 733425 h 1873250"/>
                <a:gd name="connsiteX30" fmla="*/ 231775 w 263525"/>
                <a:gd name="connsiteY30" fmla="*/ 850900 h 1873250"/>
                <a:gd name="connsiteX31" fmla="*/ 228600 w 263525"/>
                <a:gd name="connsiteY31" fmla="*/ 860425 h 1873250"/>
                <a:gd name="connsiteX32" fmla="*/ 222250 w 263525"/>
                <a:gd name="connsiteY32" fmla="*/ 892175 h 1873250"/>
                <a:gd name="connsiteX33" fmla="*/ 219075 w 263525"/>
                <a:gd name="connsiteY33" fmla="*/ 908050 h 1873250"/>
                <a:gd name="connsiteX34" fmla="*/ 219075 w 263525"/>
                <a:gd name="connsiteY34" fmla="*/ 1009650 h 1873250"/>
                <a:gd name="connsiteX35" fmla="*/ 225425 w 263525"/>
                <a:gd name="connsiteY35" fmla="*/ 1044575 h 1873250"/>
                <a:gd name="connsiteX36" fmla="*/ 231775 w 263525"/>
                <a:gd name="connsiteY36" fmla="*/ 1076325 h 1873250"/>
                <a:gd name="connsiteX37" fmla="*/ 234950 w 263525"/>
                <a:gd name="connsiteY37" fmla="*/ 1095375 h 1873250"/>
                <a:gd name="connsiteX38" fmla="*/ 238125 w 263525"/>
                <a:gd name="connsiteY38" fmla="*/ 1171575 h 1873250"/>
                <a:gd name="connsiteX39" fmla="*/ 241300 w 263525"/>
                <a:gd name="connsiteY39" fmla="*/ 1187450 h 1873250"/>
                <a:gd name="connsiteX40" fmla="*/ 247650 w 263525"/>
                <a:gd name="connsiteY40" fmla="*/ 1235075 h 1873250"/>
                <a:gd name="connsiteX41" fmla="*/ 250825 w 263525"/>
                <a:gd name="connsiteY41" fmla="*/ 1298575 h 1873250"/>
                <a:gd name="connsiteX42" fmla="*/ 244475 w 263525"/>
                <a:gd name="connsiteY42" fmla="*/ 1397000 h 1873250"/>
                <a:gd name="connsiteX43" fmla="*/ 241300 w 263525"/>
                <a:gd name="connsiteY43" fmla="*/ 1460500 h 1873250"/>
                <a:gd name="connsiteX44" fmla="*/ 238125 w 263525"/>
                <a:gd name="connsiteY44" fmla="*/ 1470025 h 1873250"/>
                <a:gd name="connsiteX45" fmla="*/ 241300 w 263525"/>
                <a:gd name="connsiteY45" fmla="*/ 1701800 h 1873250"/>
                <a:gd name="connsiteX46" fmla="*/ 247650 w 263525"/>
                <a:gd name="connsiteY46" fmla="*/ 1736725 h 1873250"/>
                <a:gd name="connsiteX47" fmla="*/ 250825 w 263525"/>
                <a:gd name="connsiteY47" fmla="*/ 1790700 h 1873250"/>
                <a:gd name="connsiteX48" fmla="*/ 254000 w 263525"/>
                <a:gd name="connsiteY48" fmla="*/ 1800225 h 1873250"/>
                <a:gd name="connsiteX49" fmla="*/ 257175 w 263525"/>
                <a:gd name="connsiteY49" fmla="*/ 1822450 h 1873250"/>
                <a:gd name="connsiteX50" fmla="*/ 263525 w 263525"/>
                <a:gd name="connsiteY50" fmla="*/ 1873250 h 1873250"/>
                <a:gd name="connsiteX0" fmla="*/ 12700 w 263525"/>
                <a:gd name="connsiteY0" fmla="*/ 0 h 1873250"/>
                <a:gd name="connsiteX1" fmla="*/ 3175 w 263525"/>
                <a:gd name="connsiteY1" fmla="*/ 15875 h 1873250"/>
                <a:gd name="connsiteX2" fmla="*/ 0 w 263525"/>
                <a:gd name="connsiteY2" fmla="*/ 31750 h 1873250"/>
                <a:gd name="connsiteX3" fmla="*/ 3175 w 263525"/>
                <a:gd name="connsiteY3" fmla="*/ 117475 h 1873250"/>
                <a:gd name="connsiteX4" fmla="*/ 9525 w 263525"/>
                <a:gd name="connsiteY4" fmla="*/ 196850 h 1873250"/>
                <a:gd name="connsiteX5" fmla="*/ 12700 w 263525"/>
                <a:gd name="connsiteY5" fmla="*/ 206375 h 1873250"/>
                <a:gd name="connsiteX6" fmla="*/ 15875 w 263525"/>
                <a:gd name="connsiteY6" fmla="*/ 222250 h 1873250"/>
                <a:gd name="connsiteX7" fmla="*/ 19050 w 263525"/>
                <a:gd name="connsiteY7" fmla="*/ 234950 h 1873250"/>
                <a:gd name="connsiteX8" fmla="*/ 22225 w 263525"/>
                <a:gd name="connsiteY8" fmla="*/ 263525 h 1873250"/>
                <a:gd name="connsiteX9" fmla="*/ 25400 w 263525"/>
                <a:gd name="connsiteY9" fmla="*/ 279400 h 1873250"/>
                <a:gd name="connsiteX10" fmla="*/ 28575 w 263525"/>
                <a:gd name="connsiteY10" fmla="*/ 307975 h 1873250"/>
                <a:gd name="connsiteX11" fmla="*/ 31750 w 263525"/>
                <a:gd name="connsiteY11" fmla="*/ 482600 h 1873250"/>
                <a:gd name="connsiteX12" fmla="*/ 38100 w 263525"/>
                <a:gd name="connsiteY12" fmla="*/ 539750 h 1873250"/>
                <a:gd name="connsiteX13" fmla="*/ 41275 w 263525"/>
                <a:gd name="connsiteY13" fmla="*/ 574675 h 1873250"/>
                <a:gd name="connsiteX14" fmla="*/ 47625 w 263525"/>
                <a:gd name="connsiteY14" fmla="*/ 587375 h 1873250"/>
                <a:gd name="connsiteX15" fmla="*/ 63500 w 263525"/>
                <a:gd name="connsiteY15" fmla="*/ 615950 h 1873250"/>
                <a:gd name="connsiteX16" fmla="*/ 82550 w 263525"/>
                <a:gd name="connsiteY16" fmla="*/ 628650 h 1873250"/>
                <a:gd name="connsiteX17" fmla="*/ 92075 w 263525"/>
                <a:gd name="connsiteY17" fmla="*/ 638175 h 1873250"/>
                <a:gd name="connsiteX18" fmla="*/ 111125 w 263525"/>
                <a:gd name="connsiteY18" fmla="*/ 650875 h 1873250"/>
                <a:gd name="connsiteX19" fmla="*/ 123825 w 263525"/>
                <a:gd name="connsiteY19" fmla="*/ 660400 h 1873250"/>
                <a:gd name="connsiteX20" fmla="*/ 142875 w 263525"/>
                <a:gd name="connsiteY20" fmla="*/ 669925 h 1873250"/>
                <a:gd name="connsiteX21" fmla="*/ 152400 w 263525"/>
                <a:gd name="connsiteY21" fmla="*/ 676275 h 1873250"/>
                <a:gd name="connsiteX22" fmla="*/ 171450 w 263525"/>
                <a:gd name="connsiteY22" fmla="*/ 682625 h 1873250"/>
                <a:gd name="connsiteX23" fmla="*/ 180975 w 263525"/>
                <a:gd name="connsiteY23" fmla="*/ 685800 h 1873250"/>
                <a:gd name="connsiteX24" fmla="*/ 193675 w 263525"/>
                <a:gd name="connsiteY24" fmla="*/ 695325 h 1873250"/>
                <a:gd name="connsiteX25" fmla="*/ 203200 w 263525"/>
                <a:gd name="connsiteY25" fmla="*/ 698500 h 1873250"/>
                <a:gd name="connsiteX26" fmla="*/ 212725 w 263525"/>
                <a:gd name="connsiteY26" fmla="*/ 704850 h 1873250"/>
                <a:gd name="connsiteX27" fmla="*/ 219075 w 263525"/>
                <a:gd name="connsiteY27" fmla="*/ 714375 h 1873250"/>
                <a:gd name="connsiteX28" fmla="*/ 222250 w 263525"/>
                <a:gd name="connsiteY28" fmla="*/ 723900 h 1873250"/>
                <a:gd name="connsiteX29" fmla="*/ 231775 w 263525"/>
                <a:gd name="connsiteY29" fmla="*/ 733425 h 1873250"/>
                <a:gd name="connsiteX30" fmla="*/ 231775 w 263525"/>
                <a:gd name="connsiteY30" fmla="*/ 850900 h 1873250"/>
                <a:gd name="connsiteX31" fmla="*/ 228600 w 263525"/>
                <a:gd name="connsiteY31" fmla="*/ 860425 h 1873250"/>
                <a:gd name="connsiteX32" fmla="*/ 222250 w 263525"/>
                <a:gd name="connsiteY32" fmla="*/ 892175 h 1873250"/>
                <a:gd name="connsiteX33" fmla="*/ 219075 w 263525"/>
                <a:gd name="connsiteY33" fmla="*/ 1009650 h 1873250"/>
                <a:gd name="connsiteX34" fmla="*/ 225425 w 263525"/>
                <a:gd name="connsiteY34" fmla="*/ 1044575 h 1873250"/>
                <a:gd name="connsiteX35" fmla="*/ 231775 w 263525"/>
                <a:gd name="connsiteY35" fmla="*/ 1076325 h 1873250"/>
                <a:gd name="connsiteX36" fmla="*/ 234950 w 263525"/>
                <a:gd name="connsiteY36" fmla="*/ 1095375 h 1873250"/>
                <a:gd name="connsiteX37" fmla="*/ 238125 w 263525"/>
                <a:gd name="connsiteY37" fmla="*/ 1171575 h 1873250"/>
                <a:gd name="connsiteX38" fmla="*/ 241300 w 263525"/>
                <a:gd name="connsiteY38" fmla="*/ 1187450 h 1873250"/>
                <a:gd name="connsiteX39" fmla="*/ 247650 w 263525"/>
                <a:gd name="connsiteY39" fmla="*/ 1235075 h 1873250"/>
                <a:gd name="connsiteX40" fmla="*/ 250825 w 263525"/>
                <a:gd name="connsiteY40" fmla="*/ 1298575 h 1873250"/>
                <a:gd name="connsiteX41" fmla="*/ 244475 w 263525"/>
                <a:gd name="connsiteY41" fmla="*/ 1397000 h 1873250"/>
                <a:gd name="connsiteX42" fmla="*/ 241300 w 263525"/>
                <a:gd name="connsiteY42" fmla="*/ 1460500 h 1873250"/>
                <a:gd name="connsiteX43" fmla="*/ 238125 w 263525"/>
                <a:gd name="connsiteY43" fmla="*/ 1470025 h 1873250"/>
                <a:gd name="connsiteX44" fmla="*/ 241300 w 263525"/>
                <a:gd name="connsiteY44" fmla="*/ 1701800 h 1873250"/>
                <a:gd name="connsiteX45" fmla="*/ 247650 w 263525"/>
                <a:gd name="connsiteY45" fmla="*/ 1736725 h 1873250"/>
                <a:gd name="connsiteX46" fmla="*/ 250825 w 263525"/>
                <a:gd name="connsiteY46" fmla="*/ 1790700 h 1873250"/>
                <a:gd name="connsiteX47" fmla="*/ 254000 w 263525"/>
                <a:gd name="connsiteY47" fmla="*/ 1800225 h 1873250"/>
                <a:gd name="connsiteX48" fmla="*/ 257175 w 263525"/>
                <a:gd name="connsiteY48" fmla="*/ 1822450 h 1873250"/>
                <a:gd name="connsiteX49" fmla="*/ 263525 w 263525"/>
                <a:gd name="connsiteY49" fmla="*/ 1873250 h 1873250"/>
                <a:gd name="connsiteX0" fmla="*/ 12700 w 263525"/>
                <a:gd name="connsiteY0" fmla="*/ 0 h 1873250"/>
                <a:gd name="connsiteX1" fmla="*/ 3175 w 263525"/>
                <a:gd name="connsiteY1" fmla="*/ 15875 h 1873250"/>
                <a:gd name="connsiteX2" fmla="*/ 0 w 263525"/>
                <a:gd name="connsiteY2" fmla="*/ 31750 h 1873250"/>
                <a:gd name="connsiteX3" fmla="*/ 3175 w 263525"/>
                <a:gd name="connsiteY3" fmla="*/ 117475 h 1873250"/>
                <a:gd name="connsiteX4" fmla="*/ 9525 w 263525"/>
                <a:gd name="connsiteY4" fmla="*/ 196850 h 1873250"/>
                <a:gd name="connsiteX5" fmla="*/ 12700 w 263525"/>
                <a:gd name="connsiteY5" fmla="*/ 206375 h 1873250"/>
                <a:gd name="connsiteX6" fmla="*/ 15875 w 263525"/>
                <a:gd name="connsiteY6" fmla="*/ 222250 h 1873250"/>
                <a:gd name="connsiteX7" fmla="*/ 19050 w 263525"/>
                <a:gd name="connsiteY7" fmla="*/ 234950 h 1873250"/>
                <a:gd name="connsiteX8" fmla="*/ 22225 w 263525"/>
                <a:gd name="connsiteY8" fmla="*/ 263525 h 1873250"/>
                <a:gd name="connsiteX9" fmla="*/ 25400 w 263525"/>
                <a:gd name="connsiteY9" fmla="*/ 279400 h 1873250"/>
                <a:gd name="connsiteX10" fmla="*/ 28575 w 263525"/>
                <a:gd name="connsiteY10" fmla="*/ 307975 h 1873250"/>
                <a:gd name="connsiteX11" fmla="*/ 31750 w 263525"/>
                <a:gd name="connsiteY11" fmla="*/ 482600 h 1873250"/>
                <a:gd name="connsiteX12" fmla="*/ 38100 w 263525"/>
                <a:gd name="connsiteY12" fmla="*/ 539750 h 1873250"/>
                <a:gd name="connsiteX13" fmla="*/ 41275 w 263525"/>
                <a:gd name="connsiteY13" fmla="*/ 574675 h 1873250"/>
                <a:gd name="connsiteX14" fmla="*/ 47625 w 263525"/>
                <a:gd name="connsiteY14" fmla="*/ 587375 h 1873250"/>
                <a:gd name="connsiteX15" fmla="*/ 63500 w 263525"/>
                <a:gd name="connsiteY15" fmla="*/ 615950 h 1873250"/>
                <a:gd name="connsiteX16" fmla="*/ 82550 w 263525"/>
                <a:gd name="connsiteY16" fmla="*/ 628650 h 1873250"/>
                <a:gd name="connsiteX17" fmla="*/ 92075 w 263525"/>
                <a:gd name="connsiteY17" fmla="*/ 638175 h 1873250"/>
                <a:gd name="connsiteX18" fmla="*/ 111125 w 263525"/>
                <a:gd name="connsiteY18" fmla="*/ 650875 h 1873250"/>
                <a:gd name="connsiteX19" fmla="*/ 123825 w 263525"/>
                <a:gd name="connsiteY19" fmla="*/ 660400 h 1873250"/>
                <a:gd name="connsiteX20" fmla="*/ 142875 w 263525"/>
                <a:gd name="connsiteY20" fmla="*/ 669925 h 1873250"/>
                <a:gd name="connsiteX21" fmla="*/ 152400 w 263525"/>
                <a:gd name="connsiteY21" fmla="*/ 676275 h 1873250"/>
                <a:gd name="connsiteX22" fmla="*/ 171450 w 263525"/>
                <a:gd name="connsiteY22" fmla="*/ 682625 h 1873250"/>
                <a:gd name="connsiteX23" fmla="*/ 180975 w 263525"/>
                <a:gd name="connsiteY23" fmla="*/ 685800 h 1873250"/>
                <a:gd name="connsiteX24" fmla="*/ 193675 w 263525"/>
                <a:gd name="connsiteY24" fmla="*/ 695325 h 1873250"/>
                <a:gd name="connsiteX25" fmla="*/ 203200 w 263525"/>
                <a:gd name="connsiteY25" fmla="*/ 698500 h 1873250"/>
                <a:gd name="connsiteX26" fmla="*/ 212725 w 263525"/>
                <a:gd name="connsiteY26" fmla="*/ 704850 h 1873250"/>
                <a:gd name="connsiteX27" fmla="*/ 219075 w 263525"/>
                <a:gd name="connsiteY27" fmla="*/ 714375 h 1873250"/>
                <a:gd name="connsiteX28" fmla="*/ 222250 w 263525"/>
                <a:gd name="connsiteY28" fmla="*/ 723900 h 1873250"/>
                <a:gd name="connsiteX29" fmla="*/ 231775 w 263525"/>
                <a:gd name="connsiteY29" fmla="*/ 733425 h 1873250"/>
                <a:gd name="connsiteX30" fmla="*/ 231775 w 263525"/>
                <a:gd name="connsiteY30" fmla="*/ 850900 h 1873250"/>
                <a:gd name="connsiteX31" fmla="*/ 228600 w 263525"/>
                <a:gd name="connsiteY31" fmla="*/ 860425 h 1873250"/>
                <a:gd name="connsiteX32" fmla="*/ 222250 w 263525"/>
                <a:gd name="connsiteY32" fmla="*/ 892175 h 1873250"/>
                <a:gd name="connsiteX33" fmla="*/ 225425 w 263525"/>
                <a:gd name="connsiteY33" fmla="*/ 1044575 h 1873250"/>
                <a:gd name="connsiteX34" fmla="*/ 231775 w 263525"/>
                <a:gd name="connsiteY34" fmla="*/ 1076325 h 1873250"/>
                <a:gd name="connsiteX35" fmla="*/ 234950 w 263525"/>
                <a:gd name="connsiteY35" fmla="*/ 1095375 h 1873250"/>
                <a:gd name="connsiteX36" fmla="*/ 238125 w 263525"/>
                <a:gd name="connsiteY36" fmla="*/ 1171575 h 1873250"/>
                <a:gd name="connsiteX37" fmla="*/ 241300 w 263525"/>
                <a:gd name="connsiteY37" fmla="*/ 1187450 h 1873250"/>
                <a:gd name="connsiteX38" fmla="*/ 247650 w 263525"/>
                <a:gd name="connsiteY38" fmla="*/ 1235075 h 1873250"/>
                <a:gd name="connsiteX39" fmla="*/ 250825 w 263525"/>
                <a:gd name="connsiteY39" fmla="*/ 1298575 h 1873250"/>
                <a:gd name="connsiteX40" fmla="*/ 244475 w 263525"/>
                <a:gd name="connsiteY40" fmla="*/ 1397000 h 1873250"/>
                <a:gd name="connsiteX41" fmla="*/ 241300 w 263525"/>
                <a:gd name="connsiteY41" fmla="*/ 1460500 h 1873250"/>
                <a:gd name="connsiteX42" fmla="*/ 238125 w 263525"/>
                <a:gd name="connsiteY42" fmla="*/ 1470025 h 1873250"/>
                <a:gd name="connsiteX43" fmla="*/ 241300 w 263525"/>
                <a:gd name="connsiteY43" fmla="*/ 1701800 h 1873250"/>
                <a:gd name="connsiteX44" fmla="*/ 247650 w 263525"/>
                <a:gd name="connsiteY44" fmla="*/ 1736725 h 1873250"/>
                <a:gd name="connsiteX45" fmla="*/ 250825 w 263525"/>
                <a:gd name="connsiteY45" fmla="*/ 1790700 h 1873250"/>
                <a:gd name="connsiteX46" fmla="*/ 254000 w 263525"/>
                <a:gd name="connsiteY46" fmla="*/ 1800225 h 1873250"/>
                <a:gd name="connsiteX47" fmla="*/ 257175 w 263525"/>
                <a:gd name="connsiteY47" fmla="*/ 1822450 h 1873250"/>
                <a:gd name="connsiteX48" fmla="*/ 263525 w 263525"/>
                <a:gd name="connsiteY48" fmla="*/ 1873250 h 1873250"/>
                <a:gd name="connsiteX0" fmla="*/ 12700 w 263525"/>
                <a:gd name="connsiteY0" fmla="*/ 0 h 1873250"/>
                <a:gd name="connsiteX1" fmla="*/ 3175 w 263525"/>
                <a:gd name="connsiteY1" fmla="*/ 15875 h 1873250"/>
                <a:gd name="connsiteX2" fmla="*/ 0 w 263525"/>
                <a:gd name="connsiteY2" fmla="*/ 31750 h 1873250"/>
                <a:gd name="connsiteX3" fmla="*/ 3175 w 263525"/>
                <a:gd name="connsiteY3" fmla="*/ 117475 h 1873250"/>
                <a:gd name="connsiteX4" fmla="*/ 9525 w 263525"/>
                <a:gd name="connsiteY4" fmla="*/ 196850 h 1873250"/>
                <a:gd name="connsiteX5" fmla="*/ 12700 w 263525"/>
                <a:gd name="connsiteY5" fmla="*/ 206375 h 1873250"/>
                <a:gd name="connsiteX6" fmla="*/ 15875 w 263525"/>
                <a:gd name="connsiteY6" fmla="*/ 222250 h 1873250"/>
                <a:gd name="connsiteX7" fmla="*/ 19050 w 263525"/>
                <a:gd name="connsiteY7" fmla="*/ 234950 h 1873250"/>
                <a:gd name="connsiteX8" fmla="*/ 22225 w 263525"/>
                <a:gd name="connsiteY8" fmla="*/ 263525 h 1873250"/>
                <a:gd name="connsiteX9" fmla="*/ 25400 w 263525"/>
                <a:gd name="connsiteY9" fmla="*/ 279400 h 1873250"/>
                <a:gd name="connsiteX10" fmla="*/ 28575 w 263525"/>
                <a:gd name="connsiteY10" fmla="*/ 307975 h 1873250"/>
                <a:gd name="connsiteX11" fmla="*/ 31750 w 263525"/>
                <a:gd name="connsiteY11" fmla="*/ 482600 h 1873250"/>
                <a:gd name="connsiteX12" fmla="*/ 38100 w 263525"/>
                <a:gd name="connsiteY12" fmla="*/ 539750 h 1873250"/>
                <a:gd name="connsiteX13" fmla="*/ 41275 w 263525"/>
                <a:gd name="connsiteY13" fmla="*/ 574675 h 1873250"/>
                <a:gd name="connsiteX14" fmla="*/ 47625 w 263525"/>
                <a:gd name="connsiteY14" fmla="*/ 587375 h 1873250"/>
                <a:gd name="connsiteX15" fmla="*/ 63500 w 263525"/>
                <a:gd name="connsiteY15" fmla="*/ 615950 h 1873250"/>
                <a:gd name="connsiteX16" fmla="*/ 82550 w 263525"/>
                <a:gd name="connsiteY16" fmla="*/ 628650 h 1873250"/>
                <a:gd name="connsiteX17" fmla="*/ 92075 w 263525"/>
                <a:gd name="connsiteY17" fmla="*/ 638175 h 1873250"/>
                <a:gd name="connsiteX18" fmla="*/ 111125 w 263525"/>
                <a:gd name="connsiteY18" fmla="*/ 650875 h 1873250"/>
                <a:gd name="connsiteX19" fmla="*/ 123825 w 263525"/>
                <a:gd name="connsiteY19" fmla="*/ 660400 h 1873250"/>
                <a:gd name="connsiteX20" fmla="*/ 142875 w 263525"/>
                <a:gd name="connsiteY20" fmla="*/ 669925 h 1873250"/>
                <a:gd name="connsiteX21" fmla="*/ 152400 w 263525"/>
                <a:gd name="connsiteY21" fmla="*/ 676275 h 1873250"/>
                <a:gd name="connsiteX22" fmla="*/ 171450 w 263525"/>
                <a:gd name="connsiteY22" fmla="*/ 682625 h 1873250"/>
                <a:gd name="connsiteX23" fmla="*/ 180975 w 263525"/>
                <a:gd name="connsiteY23" fmla="*/ 685800 h 1873250"/>
                <a:gd name="connsiteX24" fmla="*/ 193675 w 263525"/>
                <a:gd name="connsiteY24" fmla="*/ 695325 h 1873250"/>
                <a:gd name="connsiteX25" fmla="*/ 203200 w 263525"/>
                <a:gd name="connsiteY25" fmla="*/ 698500 h 1873250"/>
                <a:gd name="connsiteX26" fmla="*/ 212725 w 263525"/>
                <a:gd name="connsiteY26" fmla="*/ 704850 h 1873250"/>
                <a:gd name="connsiteX27" fmla="*/ 219075 w 263525"/>
                <a:gd name="connsiteY27" fmla="*/ 714375 h 1873250"/>
                <a:gd name="connsiteX28" fmla="*/ 222250 w 263525"/>
                <a:gd name="connsiteY28" fmla="*/ 723900 h 1873250"/>
                <a:gd name="connsiteX29" fmla="*/ 231775 w 263525"/>
                <a:gd name="connsiteY29" fmla="*/ 733425 h 1873250"/>
                <a:gd name="connsiteX30" fmla="*/ 231775 w 263525"/>
                <a:gd name="connsiteY30" fmla="*/ 850900 h 1873250"/>
                <a:gd name="connsiteX31" fmla="*/ 228600 w 263525"/>
                <a:gd name="connsiteY31" fmla="*/ 860425 h 1873250"/>
                <a:gd name="connsiteX32" fmla="*/ 222250 w 263525"/>
                <a:gd name="connsiteY32" fmla="*/ 892175 h 1873250"/>
                <a:gd name="connsiteX33" fmla="*/ 231775 w 263525"/>
                <a:gd name="connsiteY33" fmla="*/ 1076325 h 1873250"/>
                <a:gd name="connsiteX34" fmla="*/ 234950 w 263525"/>
                <a:gd name="connsiteY34" fmla="*/ 1095375 h 1873250"/>
                <a:gd name="connsiteX35" fmla="*/ 238125 w 263525"/>
                <a:gd name="connsiteY35" fmla="*/ 1171575 h 1873250"/>
                <a:gd name="connsiteX36" fmla="*/ 241300 w 263525"/>
                <a:gd name="connsiteY36" fmla="*/ 1187450 h 1873250"/>
                <a:gd name="connsiteX37" fmla="*/ 247650 w 263525"/>
                <a:gd name="connsiteY37" fmla="*/ 1235075 h 1873250"/>
                <a:gd name="connsiteX38" fmla="*/ 250825 w 263525"/>
                <a:gd name="connsiteY38" fmla="*/ 1298575 h 1873250"/>
                <a:gd name="connsiteX39" fmla="*/ 244475 w 263525"/>
                <a:gd name="connsiteY39" fmla="*/ 1397000 h 1873250"/>
                <a:gd name="connsiteX40" fmla="*/ 241300 w 263525"/>
                <a:gd name="connsiteY40" fmla="*/ 1460500 h 1873250"/>
                <a:gd name="connsiteX41" fmla="*/ 238125 w 263525"/>
                <a:gd name="connsiteY41" fmla="*/ 1470025 h 1873250"/>
                <a:gd name="connsiteX42" fmla="*/ 241300 w 263525"/>
                <a:gd name="connsiteY42" fmla="*/ 1701800 h 1873250"/>
                <a:gd name="connsiteX43" fmla="*/ 247650 w 263525"/>
                <a:gd name="connsiteY43" fmla="*/ 1736725 h 1873250"/>
                <a:gd name="connsiteX44" fmla="*/ 250825 w 263525"/>
                <a:gd name="connsiteY44" fmla="*/ 1790700 h 1873250"/>
                <a:gd name="connsiteX45" fmla="*/ 254000 w 263525"/>
                <a:gd name="connsiteY45" fmla="*/ 1800225 h 1873250"/>
                <a:gd name="connsiteX46" fmla="*/ 257175 w 263525"/>
                <a:gd name="connsiteY46" fmla="*/ 1822450 h 1873250"/>
                <a:gd name="connsiteX47" fmla="*/ 263525 w 263525"/>
                <a:gd name="connsiteY47" fmla="*/ 1873250 h 1873250"/>
                <a:gd name="connsiteX0" fmla="*/ 12700 w 263525"/>
                <a:gd name="connsiteY0" fmla="*/ 0 h 1873250"/>
                <a:gd name="connsiteX1" fmla="*/ 3175 w 263525"/>
                <a:gd name="connsiteY1" fmla="*/ 15875 h 1873250"/>
                <a:gd name="connsiteX2" fmla="*/ 0 w 263525"/>
                <a:gd name="connsiteY2" fmla="*/ 31750 h 1873250"/>
                <a:gd name="connsiteX3" fmla="*/ 3175 w 263525"/>
                <a:gd name="connsiteY3" fmla="*/ 117475 h 1873250"/>
                <a:gd name="connsiteX4" fmla="*/ 9525 w 263525"/>
                <a:gd name="connsiteY4" fmla="*/ 196850 h 1873250"/>
                <a:gd name="connsiteX5" fmla="*/ 12700 w 263525"/>
                <a:gd name="connsiteY5" fmla="*/ 206375 h 1873250"/>
                <a:gd name="connsiteX6" fmla="*/ 15875 w 263525"/>
                <a:gd name="connsiteY6" fmla="*/ 222250 h 1873250"/>
                <a:gd name="connsiteX7" fmla="*/ 19050 w 263525"/>
                <a:gd name="connsiteY7" fmla="*/ 234950 h 1873250"/>
                <a:gd name="connsiteX8" fmla="*/ 22225 w 263525"/>
                <a:gd name="connsiteY8" fmla="*/ 263525 h 1873250"/>
                <a:gd name="connsiteX9" fmla="*/ 25400 w 263525"/>
                <a:gd name="connsiteY9" fmla="*/ 279400 h 1873250"/>
                <a:gd name="connsiteX10" fmla="*/ 28575 w 263525"/>
                <a:gd name="connsiteY10" fmla="*/ 307975 h 1873250"/>
                <a:gd name="connsiteX11" fmla="*/ 31750 w 263525"/>
                <a:gd name="connsiteY11" fmla="*/ 482600 h 1873250"/>
                <a:gd name="connsiteX12" fmla="*/ 38100 w 263525"/>
                <a:gd name="connsiteY12" fmla="*/ 539750 h 1873250"/>
                <a:gd name="connsiteX13" fmla="*/ 41275 w 263525"/>
                <a:gd name="connsiteY13" fmla="*/ 574675 h 1873250"/>
                <a:gd name="connsiteX14" fmla="*/ 47625 w 263525"/>
                <a:gd name="connsiteY14" fmla="*/ 587375 h 1873250"/>
                <a:gd name="connsiteX15" fmla="*/ 63500 w 263525"/>
                <a:gd name="connsiteY15" fmla="*/ 615950 h 1873250"/>
                <a:gd name="connsiteX16" fmla="*/ 82550 w 263525"/>
                <a:gd name="connsiteY16" fmla="*/ 628650 h 1873250"/>
                <a:gd name="connsiteX17" fmla="*/ 92075 w 263525"/>
                <a:gd name="connsiteY17" fmla="*/ 638175 h 1873250"/>
                <a:gd name="connsiteX18" fmla="*/ 111125 w 263525"/>
                <a:gd name="connsiteY18" fmla="*/ 650875 h 1873250"/>
                <a:gd name="connsiteX19" fmla="*/ 123825 w 263525"/>
                <a:gd name="connsiteY19" fmla="*/ 660400 h 1873250"/>
                <a:gd name="connsiteX20" fmla="*/ 142875 w 263525"/>
                <a:gd name="connsiteY20" fmla="*/ 669925 h 1873250"/>
                <a:gd name="connsiteX21" fmla="*/ 152400 w 263525"/>
                <a:gd name="connsiteY21" fmla="*/ 676275 h 1873250"/>
                <a:gd name="connsiteX22" fmla="*/ 171450 w 263525"/>
                <a:gd name="connsiteY22" fmla="*/ 682625 h 1873250"/>
                <a:gd name="connsiteX23" fmla="*/ 180975 w 263525"/>
                <a:gd name="connsiteY23" fmla="*/ 685800 h 1873250"/>
                <a:gd name="connsiteX24" fmla="*/ 193675 w 263525"/>
                <a:gd name="connsiteY24" fmla="*/ 695325 h 1873250"/>
                <a:gd name="connsiteX25" fmla="*/ 203200 w 263525"/>
                <a:gd name="connsiteY25" fmla="*/ 698500 h 1873250"/>
                <a:gd name="connsiteX26" fmla="*/ 212725 w 263525"/>
                <a:gd name="connsiteY26" fmla="*/ 704850 h 1873250"/>
                <a:gd name="connsiteX27" fmla="*/ 219075 w 263525"/>
                <a:gd name="connsiteY27" fmla="*/ 714375 h 1873250"/>
                <a:gd name="connsiteX28" fmla="*/ 222250 w 263525"/>
                <a:gd name="connsiteY28" fmla="*/ 723900 h 1873250"/>
                <a:gd name="connsiteX29" fmla="*/ 231775 w 263525"/>
                <a:gd name="connsiteY29" fmla="*/ 733425 h 1873250"/>
                <a:gd name="connsiteX30" fmla="*/ 231775 w 263525"/>
                <a:gd name="connsiteY30" fmla="*/ 850900 h 1873250"/>
                <a:gd name="connsiteX31" fmla="*/ 228600 w 263525"/>
                <a:gd name="connsiteY31" fmla="*/ 860425 h 1873250"/>
                <a:gd name="connsiteX32" fmla="*/ 231775 w 263525"/>
                <a:gd name="connsiteY32" fmla="*/ 927100 h 1873250"/>
                <a:gd name="connsiteX33" fmla="*/ 231775 w 263525"/>
                <a:gd name="connsiteY33" fmla="*/ 1076325 h 1873250"/>
                <a:gd name="connsiteX34" fmla="*/ 234950 w 263525"/>
                <a:gd name="connsiteY34" fmla="*/ 1095375 h 1873250"/>
                <a:gd name="connsiteX35" fmla="*/ 238125 w 263525"/>
                <a:gd name="connsiteY35" fmla="*/ 1171575 h 1873250"/>
                <a:gd name="connsiteX36" fmla="*/ 241300 w 263525"/>
                <a:gd name="connsiteY36" fmla="*/ 1187450 h 1873250"/>
                <a:gd name="connsiteX37" fmla="*/ 247650 w 263525"/>
                <a:gd name="connsiteY37" fmla="*/ 1235075 h 1873250"/>
                <a:gd name="connsiteX38" fmla="*/ 250825 w 263525"/>
                <a:gd name="connsiteY38" fmla="*/ 1298575 h 1873250"/>
                <a:gd name="connsiteX39" fmla="*/ 244475 w 263525"/>
                <a:gd name="connsiteY39" fmla="*/ 1397000 h 1873250"/>
                <a:gd name="connsiteX40" fmla="*/ 241300 w 263525"/>
                <a:gd name="connsiteY40" fmla="*/ 1460500 h 1873250"/>
                <a:gd name="connsiteX41" fmla="*/ 238125 w 263525"/>
                <a:gd name="connsiteY41" fmla="*/ 1470025 h 1873250"/>
                <a:gd name="connsiteX42" fmla="*/ 241300 w 263525"/>
                <a:gd name="connsiteY42" fmla="*/ 1701800 h 1873250"/>
                <a:gd name="connsiteX43" fmla="*/ 247650 w 263525"/>
                <a:gd name="connsiteY43" fmla="*/ 1736725 h 1873250"/>
                <a:gd name="connsiteX44" fmla="*/ 250825 w 263525"/>
                <a:gd name="connsiteY44" fmla="*/ 1790700 h 1873250"/>
                <a:gd name="connsiteX45" fmla="*/ 254000 w 263525"/>
                <a:gd name="connsiteY45" fmla="*/ 1800225 h 1873250"/>
                <a:gd name="connsiteX46" fmla="*/ 257175 w 263525"/>
                <a:gd name="connsiteY46" fmla="*/ 1822450 h 1873250"/>
                <a:gd name="connsiteX47" fmla="*/ 263525 w 263525"/>
                <a:gd name="connsiteY47" fmla="*/ 1873250 h 187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63525" h="1873250">
                  <a:moveTo>
                    <a:pt x="12700" y="0"/>
                  </a:moveTo>
                  <a:cubicBezTo>
                    <a:pt x="9525" y="5292"/>
                    <a:pt x="5467" y="10145"/>
                    <a:pt x="3175" y="15875"/>
                  </a:cubicBezTo>
                  <a:cubicBezTo>
                    <a:pt x="1171" y="20885"/>
                    <a:pt x="0" y="26354"/>
                    <a:pt x="0" y="31750"/>
                  </a:cubicBezTo>
                  <a:cubicBezTo>
                    <a:pt x="0" y="60345"/>
                    <a:pt x="1528" y="88928"/>
                    <a:pt x="3175" y="117475"/>
                  </a:cubicBezTo>
                  <a:cubicBezTo>
                    <a:pt x="4704" y="143974"/>
                    <a:pt x="1131" y="171669"/>
                    <a:pt x="9525" y="196850"/>
                  </a:cubicBezTo>
                  <a:cubicBezTo>
                    <a:pt x="10583" y="200025"/>
                    <a:pt x="11888" y="203128"/>
                    <a:pt x="12700" y="206375"/>
                  </a:cubicBezTo>
                  <a:cubicBezTo>
                    <a:pt x="14009" y="211610"/>
                    <a:pt x="14704" y="216982"/>
                    <a:pt x="15875" y="222250"/>
                  </a:cubicBezTo>
                  <a:cubicBezTo>
                    <a:pt x="16822" y="226510"/>
                    <a:pt x="17992" y="230717"/>
                    <a:pt x="19050" y="234950"/>
                  </a:cubicBezTo>
                  <a:cubicBezTo>
                    <a:pt x="20108" y="244475"/>
                    <a:pt x="20870" y="254038"/>
                    <a:pt x="22225" y="263525"/>
                  </a:cubicBezTo>
                  <a:cubicBezTo>
                    <a:pt x="22988" y="268867"/>
                    <a:pt x="24637" y="274058"/>
                    <a:pt x="25400" y="279400"/>
                  </a:cubicBezTo>
                  <a:cubicBezTo>
                    <a:pt x="26755" y="288887"/>
                    <a:pt x="27517" y="298450"/>
                    <a:pt x="28575" y="307975"/>
                  </a:cubicBezTo>
                  <a:cubicBezTo>
                    <a:pt x="29633" y="366183"/>
                    <a:pt x="30038" y="424407"/>
                    <a:pt x="31750" y="482600"/>
                  </a:cubicBezTo>
                  <a:cubicBezTo>
                    <a:pt x="32740" y="516261"/>
                    <a:pt x="33235" y="515426"/>
                    <a:pt x="38100" y="539750"/>
                  </a:cubicBezTo>
                  <a:cubicBezTo>
                    <a:pt x="39158" y="551392"/>
                    <a:pt x="38982" y="563212"/>
                    <a:pt x="41275" y="574675"/>
                  </a:cubicBezTo>
                  <a:cubicBezTo>
                    <a:pt x="42203" y="579316"/>
                    <a:pt x="45761" y="583025"/>
                    <a:pt x="47625" y="587375"/>
                  </a:cubicBezTo>
                  <a:cubicBezTo>
                    <a:pt x="52257" y="598183"/>
                    <a:pt x="51124" y="607700"/>
                    <a:pt x="63500" y="615950"/>
                  </a:cubicBezTo>
                  <a:cubicBezTo>
                    <a:pt x="69850" y="620183"/>
                    <a:pt x="77154" y="623254"/>
                    <a:pt x="82550" y="628650"/>
                  </a:cubicBezTo>
                  <a:cubicBezTo>
                    <a:pt x="85725" y="631825"/>
                    <a:pt x="88531" y="635418"/>
                    <a:pt x="92075" y="638175"/>
                  </a:cubicBezTo>
                  <a:cubicBezTo>
                    <a:pt x="98099" y="642860"/>
                    <a:pt x="105020" y="646296"/>
                    <a:pt x="111125" y="650875"/>
                  </a:cubicBezTo>
                  <a:cubicBezTo>
                    <a:pt x="115358" y="654050"/>
                    <a:pt x="119519" y="657324"/>
                    <a:pt x="123825" y="660400"/>
                  </a:cubicBezTo>
                  <a:cubicBezTo>
                    <a:pt x="145056" y="675565"/>
                    <a:pt x="121905" y="659440"/>
                    <a:pt x="142875" y="669925"/>
                  </a:cubicBezTo>
                  <a:cubicBezTo>
                    <a:pt x="146288" y="671632"/>
                    <a:pt x="148913" y="674725"/>
                    <a:pt x="152400" y="676275"/>
                  </a:cubicBezTo>
                  <a:cubicBezTo>
                    <a:pt x="158517" y="678993"/>
                    <a:pt x="165100" y="680508"/>
                    <a:pt x="171450" y="682625"/>
                  </a:cubicBezTo>
                  <a:lnTo>
                    <a:pt x="180975" y="685800"/>
                  </a:lnTo>
                  <a:cubicBezTo>
                    <a:pt x="185208" y="688975"/>
                    <a:pt x="189081" y="692700"/>
                    <a:pt x="193675" y="695325"/>
                  </a:cubicBezTo>
                  <a:cubicBezTo>
                    <a:pt x="196581" y="696985"/>
                    <a:pt x="200207" y="697003"/>
                    <a:pt x="203200" y="698500"/>
                  </a:cubicBezTo>
                  <a:cubicBezTo>
                    <a:pt x="206613" y="700207"/>
                    <a:pt x="209550" y="702733"/>
                    <a:pt x="212725" y="704850"/>
                  </a:cubicBezTo>
                  <a:cubicBezTo>
                    <a:pt x="214842" y="708025"/>
                    <a:pt x="217368" y="710962"/>
                    <a:pt x="219075" y="714375"/>
                  </a:cubicBezTo>
                  <a:cubicBezTo>
                    <a:pt x="220572" y="717368"/>
                    <a:pt x="220394" y="721115"/>
                    <a:pt x="222250" y="723900"/>
                  </a:cubicBezTo>
                  <a:cubicBezTo>
                    <a:pt x="224741" y="727636"/>
                    <a:pt x="228600" y="730250"/>
                    <a:pt x="231775" y="733425"/>
                  </a:cubicBezTo>
                  <a:cubicBezTo>
                    <a:pt x="243143" y="778896"/>
                    <a:pt x="237337" y="750783"/>
                    <a:pt x="231775" y="850900"/>
                  </a:cubicBezTo>
                  <a:cubicBezTo>
                    <a:pt x="231589" y="854242"/>
                    <a:pt x="228600" y="847725"/>
                    <a:pt x="228600" y="860425"/>
                  </a:cubicBezTo>
                  <a:cubicBezTo>
                    <a:pt x="228600" y="873125"/>
                    <a:pt x="231246" y="891117"/>
                    <a:pt x="231775" y="927100"/>
                  </a:cubicBezTo>
                  <a:cubicBezTo>
                    <a:pt x="232304" y="963083"/>
                    <a:pt x="231246" y="1048279"/>
                    <a:pt x="231775" y="1076325"/>
                  </a:cubicBezTo>
                  <a:cubicBezTo>
                    <a:pt x="232304" y="1104371"/>
                    <a:pt x="233892" y="1089025"/>
                    <a:pt x="234950" y="1095375"/>
                  </a:cubicBezTo>
                  <a:cubicBezTo>
                    <a:pt x="236008" y="1120775"/>
                    <a:pt x="236376" y="1146213"/>
                    <a:pt x="238125" y="1171575"/>
                  </a:cubicBezTo>
                  <a:cubicBezTo>
                    <a:pt x="238496" y="1176959"/>
                    <a:pt x="240537" y="1182108"/>
                    <a:pt x="241300" y="1187450"/>
                  </a:cubicBezTo>
                  <a:cubicBezTo>
                    <a:pt x="252958" y="1269054"/>
                    <a:pt x="237679" y="1175248"/>
                    <a:pt x="247650" y="1235075"/>
                  </a:cubicBezTo>
                  <a:cubicBezTo>
                    <a:pt x="248708" y="1256242"/>
                    <a:pt x="250825" y="1277382"/>
                    <a:pt x="250825" y="1298575"/>
                  </a:cubicBezTo>
                  <a:cubicBezTo>
                    <a:pt x="250825" y="1345507"/>
                    <a:pt x="248739" y="1358620"/>
                    <a:pt x="244475" y="1397000"/>
                  </a:cubicBezTo>
                  <a:cubicBezTo>
                    <a:pt x="243417" y="1418167"/>
                    <a:pt x="243136" y="1439387"/>
                    <a:pt x="241300" y="1460500"/>
                  </a:cubicBezTo>
                  <a:cubicBezTo>
                    <a:pt x="241010" y="1463834"/>
                    <a:pt x="238125" y="1466678"/>
                    <a:pt x="238125" y="1470025"/>
                  </a:cubicBezTo>
                  <a:cubicBezTo>
                    <a:pt x="238125" y="1547291"/>
                    <a:pt x="239393" y="1624558"/>
                    <a:pt x="241300" y="1701800"/>
                  </a:cubicBezTo>
                  <a:cubicBezTo>
                    <a:pt x="241779" y="1721187"/>
                    <a:pt x="242997" y="1722767"/>
                    <a:pt x="247650" y="1736725"/>
                  </a:cubicBezTo>
                  <a:cubicBezTo>
                    <a:pt x="248708" y="1754717"/>
                    <a:pt x="249032" y="1772767"/>
                    <a:pt x="250825" y="1790700"/>
                  </a:cubicBezTo>
                  <a:cubicBezTo>
                    <a:pt x="251158" y="1794030"/>
                    <a:pt x="253344" y="1796943"/>
                    <a:pt x="254000" y="1800225"/>
                  </a:cubicBezTo>
                  <a:cubicBezTo>
                    <a:pt x="255468" y="1807563"/>
                    <a:pt x="256117" y="1815042"/>
                    <a:pt x="257175" y="1822450"/>
                  </a:cubicBezTo>
                  <a:cubicBezTo>
                    <a:pt x="260450" y="1871568"/>
                    <a:pt x="249100" y="1858825"/>
                    <a:pt x="263525" y="1873250"/>
                  </a:cubicBezTo>
                </a:path>
              </a:pathLst>
            </a:custGeom>
            <a:noFill/>
            <a:ln w="88900">
              <a:solidFill>
                <a:srgbClr val="C68D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2180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E9F575-4334-4EE9-8827-2430B68CD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17573"/>
            <a:ext cx="8880475" cy="727075"/>
          </a:xfrm>
        </p:spPr>
        <p:txBody>
          <a:bodyPr/>
          <a:lstStyle/>
          <a:p>
            <a:r>
              <a:rPr lang="en-US" dirty="0"/>
              <a:t>CREATE Bid Advertisements/RFPs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71EADD-B7E1-4CB5-A2D1-C073EDDE4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80958"/>
            <a:ext cx="10972800" cy="48990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Sign-up at createprogram.org/business.htm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Receive each partner’s CREATE Bid Advertisements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FD774-0849-41CD-9922-0A1A86D2F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230"/>
          <a:stretch/>
        </p:blipFill>
        <p:spPr>
          <a:xfrm>
            <a:off x="1524001" y="1571204"/>
            <a:ext cx="8972550" cy="144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46DFE-0936-4DCA-8F96-B8F12B7E59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 t="38011" r="41825" b="12077"/>
          <a:stretch/>
        </p:blipFill>
        <p:spPr>
          <a:xfrm>
            <a:off x="3503364" y="3739966"/>
            <a:ext cx="4968607" cy="31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25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Thank You! Questions?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606622" y="1227139"/>
            <a:ext cx="9061938" cy="4899025"/>
          </a:xfrm>
        </p:spPr>
        <p:txBody>
          <a:bodyPr/>
          <a:lstStyle/>
          <a:p>
            <a:pPr marL="342900" indent="-342900" defTabSz="914400" eaLnBrk="1" hangingPunct="1">
              <a:lnSpc>
                <a:spcPct val="80000"/>
              </a:lnSpc>
            </a:pPr>
            <a:endParaRPr lang="en-US" sz="2000" dirty="0"/>
          </a:p>
          <a:p>
            <a:pPr marL="342900" indent="-342900" algn="ctr" defTabSz="914400" eaLnBrk="1" hangingPunct="1">
              <a:lnSpc>
                <a:spcPct val="80000"/>
              </a:lnSpc>
            </a:pPr>
            <a:endParaRPr lang="en-US" sz="2000" dirty="0">
              <a:solidFill>
                <a:srgbClr val="00A161"/>
              </a:solidFill>
            </a:endParaRPr>
          </a:p>
          <a:p>
            <a:pPr marL="342900" indent="-342900" algn="ctr" defTabSz="914400" eaLnBrk="1" hangingPunct="1">
              <a:lnSpc>
                <a:spcPct val="80000"/>
              </a:lnSpc>
            </a:pPr>
            <a:endParaRPr lang="en-US" sz="2000" dirty="0">
              <a:solidFill>
                <a:srgbClr val="00A161"/>
              </a:solidFill>
            </a:endParaRPr>
          </a:p>
          <a:p>
            <a:pPr marL="342900" indent="-342900" algn="ctr" defTabSz="914400" eaLnBrk="1" hangingPunct="1">
              <a:lnSpc>
                <a:spcPct val="80000"/>
              </a:lnSpc>
            </a:pPr>
            <a:endParaRPr lang="en-US" sz="2000" dirty="0">
              <a:solidFill>
                <a:srgbClr val="00A161"/>
              </a:solidFill>
            </a:endParaRPr>
          </a:p>
          <a:p>
            <a:pPr marL="342900" indent="-342900" algn="ctr" defTabSz="914400" eaLnBrk="1" hangingPunct="1">
              <a:lnSpc>
                <a:spcPct val="80000"/>
              </a:lnSpc>
            </a:pPr>
            <a:endParaRPr lang="en-US" sz="2000" dirty="0">
              <a:solidFill>
                <a:srgbClr val="00A161"/>
              </a:solidFill>
            </a:endParaRPr>
          </a:p>
          <a:p>
            <a:pPr marL="342900" indent="-342900" algn="ctr" defTabSz="914400" eaLnBrk="1" hangingPunct="1">
              <a:lnSpc>
                <a:spcPct val="80000"/>
              </a:lnSpc>
            </a:pPr>
            <a:endParaRPr lang="en-US" sz="2000" dirty="0">
              <a:solidFill>
                <a:srgbClr val="00A161"/>
              </a:solidFill>
            </a:endParaRPr>
          </a:p>
          <a:p>
            <a:pPr marL="342900" indent="-342900" algn="ctr" defTabSz="914400" eaLnBrk="1" hangingPunct="1">
              <a:lnSpc>
                <a:spcPct val="80000"/>
              </a:lnSpc>
            </a:pPr>
            <a:r>
              <a:rPr lang="en-US" dirty="0">
                <a:solidFill>
                  <a:srgbClr val="00A161"/>
                </a:solidFill>
              </a:rPr>
              <a:t>E-mail: </a:t>
            </a:r>
            <a:r>
              <a:rPr lang="en-US" dirty="0">
                <a:solidFill>
                  <a:schemeClr val="tx2"/>
                </a:solidFill>
                <a:hlinkClick r:id="rId3"/>
              </a:rPr>
              <a:t>info@createprogram.org</a:t>
            </a:r>
            <a:endParaRPr lang="en-US" dirty="0">
              <a:solidFill>
                <a:schemeClr val="tx2"/>
              </a:solidFill>
            </a:endParaRPr>
          </a:p>
          <a:p>
            <a:pPr marL="342900" indent="-342900" algn="ctr" defTabSz="914400" eaLnBrk="1" hangingPunct="1">
              <a:lnSpc>
                <a:spcPct val="80000"/>
              </a:lnSpc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 algn="ctr" defTabSz="914400" eaLnBrk="1" hangingPunct="1">
              <a:lnSpc>
                <a:spcPct val="80000"/>
              </a:lnSpc>
            </a:pPr>
            <a:r>
              <a:rPr lang="en-US" dirty="0">
                <a:solidFill>
                  <a:srgbClr val="00A161"/>
                </a:solidFill>
              </a:rPr>
              <a:t>Procurement Sign Up:  </a:t>
            </a:r>
            <a:r>
              <a:rPr lang="en-US" dirty="0">
                <a:hlinkClick r:id="rId4"/>
              </a:rPr>
              <a:t>www.createprogram.org/business</a:t>
            </a:r>
            <a:r>
              <a:rPr lang="en-US">
                <a:hlinkClick r:id="rId4"/>
              </a:rPr>
              <a:t>.htm</a:t>
            </a:r>
            <a:endParaRPr lang="en-US"/>
          </a:p>
          <a:p>
            <a:pPr marL="342900" indent="-342900" algn="ctr" defTabSz="914400" eaLnBrk="1" hangingPunct="1">
              <a:lnSpc>
                <a:spcPct val="80000"/>
              </a:lnSpc>
            </a:pPr>
            <a:endParaRPr lang="en-US" dirty="0"/>
          </a:p>
          <a:p>
            <a:pPr marL="342900" indent="-342900" algn="ctr" defTabSz="914400" eaLnBrk="1" hangingPunct="1">
              <a:lnSpc>
                <a:spcPct val="80000"/>
              </a:lnSpc>
            </a:pPr>
            <a:r>
              <a:rPr lang="en-US" dirty="0">
                <a:solidFill>
                  <a:srgbClr val="00A161"/>
                </a:solidFill>
              </a:rPr>
              <a:t>“Like” Us on Facebook at:</a:t>
            </a:r>
          </a:p>
          <a:p>
            <a:pPr marL="342900" indent="-342900" algn="ctr" defTabSz="914400" eaLnBrk="1" hangingPunct="1">
              <a:lnSpc>
                <a:spcPct val="80000"/>
              </a:lnSpc>
            </a:pPr>
            <a:r>
              <a:rPr lang="en-US" dirty="0">
                <a:solidFill>
                  <a:srgbClr val="00A161"/>
                </a:solidFill>
              </a:rPr>
              <a:t>Facebook.com/CREATEProgramChicago</a:t>
            </a:r>
          </a:p>
          <a:p>
            <a:pPr marL="342900" indent="-342900" algn="ctr" defTabSz="914400" eaLnBrk="1" hangingPunct="1">
              <a:lnSpc>
                <a:spcPct val="80000"/>
              </a:lnSpc>
            </a:pPr>
            <a:endParaRPr lang="en-US" dirty="0"/>
          </a:p>
          <a:p>
            <a:pPr marL="342900" indent="-342900" algn="ctr" defTabSz="914400" eaLnBrk="1" hangingPunct="1">
              <a:lnSpc>
                <a:spcPct val="80000"/>
              </a:lnSpc>
            </a:pPr>
            <a:endParaRPr lang="en-US" sz="2000" dirty="0">
              <a:solidFill>
                <a:srgbClr val="00A161"/>
              </a:solidFill>
            </a:endParaRPr>
          </a:p>
          <a:p>
            <a:pPr marL="342900" indent="-342900" algn="ctr" defTabSz="914400"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33796" name="Picture 3" descr="createhead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7978" y="1904780"/>
            <a:ext cx="3959225" cy="804862"/>
          </a:xfrm>
          <a:noFill/>
        </p:spPr>
      </p:pic>
    </p:spTree>
    <p:extLst>
      <p:ext uri="{BB962C8B-B14F-4D97-AF65-F5344CB8AC3E}">
        <p14:creationId xmlns:p14="http://schemas.microsoft.com/office/powerpoint/2010/main" val="305001416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E1638A-073A-44B1-A547-982EDBEB5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Status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713FDD-EFD3-4AAA-9D94-BFC5A7511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042" y="1401407"/>
            <a:ext cx="5384800" cy="4525963"/>
          </a:xfrm>
        </p:spPr>
        <p:txBody>
          <a:bodyPr/>
          <a:lstStyle/>
          <a:p>
            <a:pPr marL="228600" indent="-228600" eaLnBrk="1" hangingPunct="1">
              <a:buFont typeface="Arial" charset="0"/>
              <a:buChar char="•"/>
            </a:pPr>
            <a:r>
              <a:rPr lang="en-US" sz="2400" dirty="0"/>
              <a:t>25 road/rail grade separations</a:t>
            </a:r>
          </a:p>
          <a:p>
            <a:pPr marL="228600" indent="-228600" eaLnBrk="1" hangingPunct="1">
              <a:buFont typeface="Arial" charset="0"/>
              <a:buChar char="•"/>
            </a:pPr>
            <a:r>
              <a:rPr lang="en-US" sz="2400" dirty="0"/>
              <a:t>6 passenger/freight rail grade separations</a:t>
            </a:r>
          </a:p>
          <a:p>
            <a:pPr marL="228600" indent="-228600" eaLnBrk="1" hangingPunct="1">
              <a:buFont typeface="Arial" charset="0"/>
              <a:buChar char="•"/>
            </a:pPr>
            <a:r>
              <a:rPr lang="en-US" sz="2400" dirty="0"/>
              <a:t>Railroad projects to improve rail infrastructure and upgrade technologies</a:t>
            </a:r>
          </a:p>
          <a:p>
            <a:pPr marL="228600" indent="-228600" eaLnBrk="1" hangingPunct="1">
              <a:buFont typeface="Arial" charset="0"/>
              <a:buChar char="•"/>
            </a:pPr>
            <a:r>
              <a:rPr lang="en-US" sz="2400" dirty="0"/>
              <a:t>Viaduct improvement program</a:t>
            </a:r>
          </a:p>
          <a:p>
            <a:pPr marL="228600" indent="-228600" eaLnBrk="1" hangingPunct="1">
              <a:buFont typeface="Arial" charset="0"/>
              <a:buChar char="•"/>
            </a:pPr>
            <a:r>
              <a:rPr lang="en-US" sz="2400" dirty="0"/>
              <a:t>Grade crossing safety enhancements</a:t>
            </a:r>
          </a:p>
          <a:p>
            <a:pPr marL="228600" indent="-228600" eaLnBrk="1" hangingPunct="1">
              <a:buFont typeface="Arial" charset="0"/>
              <a:buChar char="•"/>
            </a:pPr>
            <a:r>
              <a:rPr lang="en-US" sz="2400" dirty="0"/>
              <a:t>Rail operations and visibility improvements </a:t>
            </a:r>
          </a:p>
          <a:p>
            <a:endParaRPr lang="en-US" dirty="0"/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9A22D33-019C-4388-BF81-F2CA8B5D1B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53" y="1478280"/>
            <a:ext cx="5052835" cy="4192365"/>
          </a:xfrm>
        </p:spPr>
      </p:pic>
    </p:spTree>
    <p:extLst>
      <p:ext uri="{BB962C8B-B14F-4D97-AF65-F5344CB8AC3E}">
        <p14:creationId xmlns:p14="http://schemas.microsoft.com/office/powerpoint/2010/main" val="149488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50F4-2810-410E-B645-EB484BFF0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Program Benefits</a:t>
            </a:r>
          </a:p>
        </p:txBody>
      </p:sp>
      <p:pic>
        <p:nvPicPr>
          <p:cNvPr id="20482" name="Picture 2" descr="http://createprogram.org/images/benefits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663" y="1237222"/>
            <a:ext cx="10365386" cy="4744278"/>
          </a:xfrm>
          <a:noFill/>
        </p:spPr>
      </p:pic>
    </p:spTree>
    <p:extLst>
      <p:ext uri="{BB962C8B-B14F-4D97-AF65-F5344CB8AC3E}">
        <p14:creationId xmlns:p14="http://schemas.microsoft.com/office/powerpoint/2010/main" val="56009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/>
              <a:t>ON THE MOVE </a:t>
            </a:r>
            <a:br>
              <a:rPr lang="en-US" dirty="0"/>
            </a:br>
            <a:r>
              <a:rPr lang="en-US" dirty="0"/>
              <a:t>Project Delivery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E964B0-CAAD-47E6-A008-5C89882721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5" y="1129919"/>
            <a:ext cx="3059046" cy="4600807"/>
          </a:xfrm>
          <a:prstGeom prst="rect">
            <a:avLst/>
          </a:prstGeom>
        </p:spPr>
      </p:pic>
      <p:pic>
        <p:nvPicPr>
          <p:cNvPr id="5" name="Picture 4" descr="A person standing in front of a truck&#10;&#10;Description automatically generated">
            <a:extLst>
              <a:ext uri="{FF2B5EF4-FFF2-40B4-BE49-F238E27FC236}">
                <a16:creationId xmlns:a16="http://schemas.microsoft.com/office/drawing/2014/main" id="{0231A97E-0D90-4341-94C7-C6EB45A5E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129" y="3855498"/>
            <a:ext cx="3421196" cy="2290222"/>
          </a:xfrm>
          <a:prstGeom prst="rect">
            <a:avLst/>
          </a:prstGeom>
        </p:spPr>
      </p:pic>
      <p:pic>
        <p:nvPicPr>
          <p:cNvPr id="9" name="Picture 8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B93C8999-5C28-4BD2-B67F-AAE5C371C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71" y="1190612"/>
            <a:ext cx="3314854" cy="23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08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A2EBB-A1AC-4FC0-AD80-6DD3AF7C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85" y="231097"/>
            <a:ext cx="11840633" cy="727075"/>
          </a:xfrm>
        </p:spPr>
        <p:txBody>
          <a:bodyPr/>
          <a:lstStyle/>
          <a:p>
            <a:r>
              <a:rPr lang="en-US" dirty="0"/>
              <a:t>Partners Keep CREATE Moving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98FE1-D1CF-45BE-A756-18C8A84B2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808" y="1166018"/>
            <a:ext cx="6383233" cy="541734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GRADE SEPARATION STUDIES</a:t>
            </a:r>
          </a:p>
          <a:p>
            <a:pPr marL="457200" indent="-45720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Archer Avenue</a:t>
            </a:r>
          </a:p>
          <a:p>
            <a:pPr marL="919163" lvl="1" indent="-29210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Phase I study</a:t>
            </a:r>
          </a:p>
          <a:p>
            <a:pPr marL="457200" indent="-45720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Columbus Avenue                </a:t>
            </a:r>
          </a:p>
          <a:p>
            <a:pPr marL="914400" indent="-290513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Awarded Competitive State Freight Grant ($49 M), June 2018</a:t>
            </a:r>
          </a:p>
          <a:p>
            <a:pPr marL="914400" lvl="1" indent="-290513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Phase III construction is funded, expected timing 2022-2023</a:t>
            </a:r>
          </a:p>
          <a:p>
            <a:pPr marL="457200" indent="-45720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95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Street &amp; Eggleston Avenue</a:t>
            </a:r>
          </a:p>
          <a:p>
            <a:pPr marL="919163" lvl="1" indent="-29210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Awarded FRA grant, Phase I in progress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DAE05C-9640-4AB2-B01A-42A2B9456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7" b="20000"/>
          <a:stretch/>
        </p:blipFill>
        <p:spPr>
          <a:xfrm>
            <a:off x="7592158" y="1166018"/>
            <a:ext cx="3836230" cy="2981019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981DAE09-8AC9-4AA4-8F37-CB730DC7A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3331" r="5125" b="6349"/>
          <a:stretch/>
        </p:blipFill>
        <p:spPr>
          <a:xfrm>
            <a:off x="6783576" y="3902147"/>
            <a:ext cx="3519376" cy="2519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FEEAAC-FB95-4A06-8764-F8063CF1A422}"/>
              </a:ext>
            </a:extLst>
          </p:cNvPr>
          <p:cNvSpPr txBox="1"/>
          <p:nvPr/>
        </p:nvSpPr>
        <p:spPr>
          <a:xfrm>
            <a:off x="7592158" y="1224384"/>
            <a:ext cx="2217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Columbus Ave. </a:t>
            </a:r>
          </a:p>
        </p:txBody>
      </p:sp>
    </p:spTree>
    <p:extLst>
      <p:ext uri="{BB962C8B-B14F-4D97-AF65-F5344CB8AC3E}">
        <p14:creationId xmlns:p14="http://schemas.microsoft.com/office/powerpoint/2010/main" val="1011096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A2EBB-A1AC-4FC0-AD80-6DD3AF7C4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 Keep CREATE Moving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98FE1-D1CF-45BE-A756-18C8A84B2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808" y="1096445"/>
            <a:ext cx="8510421" cy="4525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GRADE SEPARATION STUDIES</a:t>
            </a:r>
          </a:p>
          <a:p>
            <a:pPr marL="457200" indent="-45720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63</a:t>
            </a:r>
            <a:r>
              <a:rPr lang="en-US" baseline="30000" dirty="0">
                <a:solidFill>
                  <a:schemeClr val="tx2"/>
                </a:solidFill>
              </a:rPr>
              <a:t>rd </a:t>
            </a:r>
            <a:r>
              <a:rPr lang="en-US" dirty="0">
                <a:solidFill>
                  <a:schemeClr val="tx2"/>
                </a:solidFill>
              </a:rPr>
              <a:t>Street/65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Street &amp; Harlem Avenue (IL43)</a:t>
            </a:r>
          </a:p>
          <a:p>
            <a:pPr marL="966788" indent="-2222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Phase I in progress</a:t>
            </a:r>
          </a:p>
          <a:p>
            <a:pPr marL="457200" indent="-45720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54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&amp; Central Avenue                                      	</a:t>
            </a:r>
          </a:p>
          <a:p>
            <a:pPr marL="966788" indent="-2222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Phase I in progress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AutoShape 2" descr="IL43Study Logo">
            <a:extLst>
              <a:ext uri="{FF2B5EF4-FFF2-40B4-BE49-F238E27FC236}">
                <a16:creationId xmlns:a16="http://schemas.microsoft.com/office/drawing/2014/main" id="{65E795B9-3C1C-4E71-A719-790080DFDD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25302" cy="30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304559D-013E-48AE-89F1-185C739172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12727" r="8853" b="34182"/>
          <a:stretch/>
        </p:blipFill>
        <p:spPr>
          <a:xfrm>
            <a:off x="4119335" y="3429000"/>
            <a:ext cx="7899401" cy="27051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FDAFE5A-C2F4-4A4B-8552-E6C5D530A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3284" r="5860" b="3582"/>
          <a:stretch/>
        </p:blipFill>
        <p:spPr>
          <a:xfrm>
            <a:off x="1202636" y="3429000"/>
            <a:ext cx="2135448" cy="24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076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Presentation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2FB48814D5E341B420B7CFE9F70A59" ma:contentTypeVersion="10" ma:contentTypeDescription="Create a new document." ma:contentTypeScope="" ma:versionID="03d18df3553362cea99219dc5674d1bf">
  <xsd:schema xmlns:xsd="http://www.w3.org/2001/XMLSchema" xmlns:xs="http://www.w3.org/2001/XMLSchema" xmlns:p="http://schemas.microsoft.com/office/2006/metadata/properties" xmlns:ns2="fe89184a-e9d1-4cd8-8b28-7d1ef20f7f88" xmlns:ns3="7d788858-199b-4e7b-8db6-7159a4fbd384" targetNamespace="http://schemas.microsoft.com/office/2006/metadata/properties" ma:root="true" ma:fieldsID="8da9fd89f16a5e9429eb4d9c9c248901" ns2:_="" ns3:_="">
    <xsd:import namespace="fe89184a-e9d1-4cd8-8b28-7d1ef20f7f88"/>
    <xsd:import namespace="7d788858-199b-4e7b-8db6-7159a4fbd38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9184a-e9d1-4cd8-8b28-7d1ef20f7f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788858-199b-4e7b-8db6-7159a4fbd3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1BE022-3F98-4852-9326-2A71D1BC9E46}">
  <ds:schemaRefs>
    <ds:schemaRef ds:uri="http://www.w3.org/XML/1998/namespace"/>
    <ds:schemaRef ds:uri="http://schemas.openxmlformats.org/package/2006/metadata/core-properties"/>
    <ds:schemaRef ds:uri="fe89184a-e9d1-4cd8-8b28-7d1ef20f7f88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7d788858-199b-4e7b-8db6-7159a4fbd38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49CBF15-1A88-4D1C-9BF2-301ABF06A2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89184a-e9d1-4cd8-8b28-7d1ef20f7f88"/>
    <ds:schemaRef ds:uri="7d788858-199b-4e7b-8db6-7159a4fbd3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5EAEEE-D2E5-4AB9-A571-691EB1A178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1939</Words>
  <Application>Microsoft Office PowerPoint</Application>
  <PresentationFormat>Widescreen</PresentationFormat>
  <Paragraphs>636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Arial Black</vt:lpstr>
      <vt:lpstr>Arial Narrow</vt:lpstr>
      <vt:lpstr>Calibri</vt:lpstr>
      <vt:lpstr>Franklin Gothic Book</vt:lpstr>
      <vt:lpstr>Franklin Gothic Medium</vt:lpstr>
      <vt:lpstr>Wingdings</vt:lpstr>
      <vt:lpstr>Presentation9</vt:lpstr>
      <vt:lpstr>CREATE Program: 2019   Transport Chicago     June 14, 2019</vt:lpstr>
      <vt:lpstr>What is CREATE? Chicago Region Environmental and Transportation Efficiency (CREATE) Program</vt:lpstr>
      <vt:lpstr>Keeping the Nation’s Economy Moving</vt:lpstr>
      <vt:lpstr>PowerPoint Presentation</vt:lpstr>
      <vt:lpstr>Project Status</vt:lpstr>
      <vt:lpstr>CREATE Program Benefits</vt:lpstr>
      <vt:lpstr>ON THE MOVE  Project Delivery </vt:lpstr>
      <vt:lpstr>Partners Keep CREATE Moving </vt:lpstr>
      <vt:lpstr>Partners Keep CREATE Moving </vt:lpstr>
      <vt:lpstr>Partners Keep CREATE Moving </vt:lpstr>
      <vt:lpstr>Union Pacific Third Mainline (B2) </vt:lpstr>
      <vt:lpstr>Englewood Flyover (P1)</vt:lpstr>
      <vt:lpstr>Englewood Flyover (P1) </vt:lpstr>
      <vt:lpstr>Viaduct Program</vt:lpstr>
      <vt:lpstr>Viaduct Improvement Program</vt:lpstr>
      <vt:lpstr>INFRA Grant Funded Projects</vt:lpstr>
      <vt:lpstr>PowerPoint Presentation</vt:lpstr>
      <vt:lpstr>INFRA Grant Funded Projects</vt:lpstr>
      <vt:lpstr>Status of INFRA Grant Funded Projects</vt:lpstr>
      <vt:lpstr>Argo Connections (B9)</vt:lpstr>
      <vt:lpstr>Argo Connections (B9) </vt:lpstr>
      <vt:lpstr>A Closer Look at the 75th Street Corridor</vt:lpstr>
      <vt:lpstr>A Closer Look at the 75th Street Corridor</vt:lpstr>
      <vt:lpstr>What will the current funding do?</vt:lpstr>
      <vt:lpstr>PowerPoint Presentation</vt:lpstr>
      <vt:lpstr>PowerPoint Presentation</vt:lpstr>
      <vt:lpstr>PowerPoint Presentation</vt:lpstr>
      <vt:lpstr>Status of Forest Hill Junction (P3) &amp; 71st St. Grade Separation (GS19)</vt:lpstr>
      <vt:lpstr>Status of Forest Hill Junction (P3) &amp; 71st St. Grade Separation (GS19)</vt:lpstr>
      <vt:lpstr>PowerPoint Presentation</vt:lpstr>
      <vt:lpstr>PowerPoint Presentation</vt:lpstr>
      <vt:lpstr>Status of Viaduct and Community Mobility Improvements</vt:lpstr>
      <vt:lpstr>What will the current funding do?</vt:lpstr>
      <vt:lpstr>PowerPoint Presentation</vt:lpstr>
      <vt:lpstr>PowerPoint Presentation</vt:lpstr>
      <vt:lpstr>Status of Rock Island Connector (P2)</vt:lpstr>
      <vt:lpstr>PowerPoint Presentation</vt:lpstr>
      <vt:lpstr>Status of Belt Jct. &amp; 80th St. Jct. Reconfiguration (EW2)</vt:lpstr>
      <vt:lpstr>Timeline</vt:lpstr>
      <vt:lpstr>CREATE Bid Advertisements/RFPs</vt:lpstr>
      <vt:lpstr>Thank You!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CREATE Projects for Bid    Get On Board  January 2019</dc:title>
  <dc:creator>Arreola, Angela D</dc:creator>
  <cp:lastModifiedBy>Chrissy Breit</cp:lastModifiedBy>
  <cp:revision>220</cp:revision>
  <cp:lastPrinted>2019-05-22T21:02:43Z</cp:lastPrinted>
  <dcterms:created xsi:type="dcterms:W3CDTF">2019-01-09T18:33:34Z</dcterms:created>
  <dcterms:modified xsi:type="dcterms:W3CDTF">2019-06-10T21:37:56Z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0x0101004C2FB48814D5E341B420B7CFE9F70A59</vt:lpwstr>
  </property>
  <property fmtid="{D5CDD505-2E9C-101B-9397-08002B2CF9AE}" pid="3" name="AuthorIds_UIVersion_6144">
    <vt:lpwstr>181</vt:lpwstr>
  </property>
  <property fmtid="{D5CDD505-2E9C-101B-9397-08002B2CF9AE}" pid="4" name="AuthorIds_UIVersion_512">
    <vt:lpwstr>181</vt:lpwstr>
  </property>
</Properties>
</file>